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57" r:id="rId3"/>
    <p:sldId id="258" r:id="rId4"/>
    <p:sldId id="262" r:id="rId5"/>
    <p:sldId id="263" r:id="rId6"/>
    <p:sldId id="264" r:id="rId7"/>
    <p:sldId id="265" r:id="rId8"/>
    <p:sldId id="268" r:id="rId9"/>
    <p:sldId id="269" r:id="rId10"/>
    <p:sldId id="270" r:id="rId11"/>
    <p:sldId id="271" r:id="rId12"/>
    <p:sldId id="272" r:id="rId13"/>
    <p:sldId id="273" r:id="rId14"/>
  </p:sldIdLst>
  <p:sldSz cx="9144000" cy="5143500" type="screen16x9"/>
  <p:notesSz cx="6858000" cy="9144000"/>
  <p:embeddedFontLst>
    <p:embeddedFont>
      <p:font typeface="Goldman" panose="020B0604020202020204" charset="0"/>
      <p:regular r:id="rId16"/>
      <p:bold r:id="rId17"/>
    </p:embeddedFont>
    <p:embeddedFont>
      <p:font typeface="Oxanium Light" panose="020B0604020202020204" charset="0"/>
      <p:regular r:id="rId18"/>
      <p:bold r:id="rId19"/>
    </p:embeddedFont>
    <p:embeddedFont>
      <p:font typeface="Syncopat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ABED66-0CE5-49BB-9C1B-CD3FB888BE36}">
  <a:tblStyle styleId="{AAABED66-0CE5-49BB-9C1B-CD3FB888BE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7" d="100"/>
          <a:sy n="217" d="100"/>
        </p:scale>
        <p:origin x="17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16eb1f975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16eb1f975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83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15db73635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15db73635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15f5c1081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15f5c1081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15db73635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15db73635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15db73635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15db73635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15f5c1081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15f5c108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16eb1f975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16eb1f975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16eb1f975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16eb1f975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16eb1f975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16eb1f975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951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77850" y="421713"/>
            <a:ext cx="7788300" cy="86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500"/>
              <a:buFont typeface="Syncopate"/>
              <a:buNone/>
              <a:defRPr sz="7100">
                <a:solidFill>
                  <a:schemeClr val="lt1"/>
                </a:solidFill>
                <a:latin typeface="Goldman"/>
                <a:ea typeface="Goldman"/>
                <a:cs typeface="Goldman"/>
                <a:sym typeface="Goldman"/>
              </a:defRPr>
            </a:lvl1pPr>
            <a:lvl2pPr lvl="1"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2pPr>
            <a:lvl3pPr lvl="2"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3pPr>
            <a:lvl4pPr lvl="3"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4pPr>
            <a:lvl5pPr lvl="4"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5pPr>
            <a:lvl6pPr lvl="5"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6pPr>
            <a:lvl7pPr lvl="6"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7pPr>
            <a:lvl8pPr lvl="7"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8pPr>
            <a:lvl9pPr lvl="8" algn="ctr" rtl="0">
              <a:spcBef>
                <a:spcPts val="0"/>
              </a:spcBef>
              <a:spcAft>
                <a:spcPts val="0"/>
              </a:spcAft>
              <a:buClr>
                <a:schemeClr val="lt1"/>
              </a:buClr>
              <a:buSzPts val="5200"/>
              <a:buFont typeface="Syncopate"/>
              <a:buNone/>
              <a:defRPr sz="5200">
                <a:solidFill>
                  <a:schemeClr val="lt1"/>
                </a:solidFill>
                <a:latin typeface="Syncopate"/>
                <a:ea typeface="Syncopate"/>
                <a:cs typeface="Syncopate"/>
                <a:sym typeface="Syncopate"/>
              </a:defRPr>
            </a:lvl9pPr>
          </a:lstStyle>
          <a:p>
            <a:endParaRPr/>
          </a:p>
        </p:txBody>
      </p:sp>
      <p:sp>
        <p:nvSpPr>
          <p:cNvPr id="12" name="Google Shape;12;p2"/>
          <p:cNvSpPr txBox="1">
            <a:spLocks noGrp="1"/>
          </p:cNvSpPr>
          <p:nvPr>
            <p:ph type="subTitle" idx="1"/>
          </p:nvPr>
        </p:nvSpPr>
        <p:spPr>
          <a:xfrm>
            <a:off x="677850" y="4295250"/>
            <a:ext cx="4709700" cy="40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Syncopate"/>
              <a:buNone/>
              <a:defRPr sz="1600">
                <a:solidFill>
                  <a:schemeClr val="lt1"/>
                </a:solidFill>
                <a:latin typeface="Oxanium Light"/>
                <a:ea typeface="Oxanium Light"/>
                <a:cs typeface="Oxanium Light"/>
                <a:sym typeface="Oxanium Light"/>
              </a:defRPr>
            </a:lvl1pPr>
            <a:lvl2pPr lvl="1"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2pPr>
            <a:lvl3pPr lvl="2"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3pPr>
            <a:lvl4pPr lvl="3"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4pPr>
            <a:lvl5pPr lvl="4"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5pPr>
            <a:lvl6pPr lvl="5"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6pPr>
            <a:lvl7pPr lvl="6"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7pPr>
            <a:lvl8pPr lvl="7"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8pPr>
            <a:lvl9pPr lvl="8" algn="ctr" rtl="0">
              <a:lnSpc>
                <a:spcPct val="100000"/>
              </a:lnSpc>
              <a:spcBef>
                <a:spcPts val="0"/>
              </a:spcBef>
              <a:spcAft>
                <a:spcPts val="0"/>
              </a:spcAft>
              <a:buClr>
                <a:schemeClr val="lt1"/>
              </a:buClr>
              <a:buSzPts val="1800"/>
              <a:buFont typeface="Syncopate"/>
              <a:buNone/>
              <a:defRPr sz="1800">
                <a:solidFill>
                  <a:schemeClr val="lt1"/>
                </a:solidFill>
                <a:latin typeface="Syncopate"/>
                <a:ea typeface="Syncopate"/>
                <a:cs typeface="Syncopate"/>
                <a:sym typeface="Syncopate"/>
              </a:defRPr>
            </a:lvl9pPr>
          </a:lstStyle>
          <a:p>
            <a:endParaRPr/>
          </a:p>
        </p:txBody>
      </p:sp>
      <p:cxnSp>
        <p:nvCxnSpPr>
          <p:cNvPr id="13" name="Google Shape;13;p2"/>
          <p:cNvCxnSpPr/>
          <p:nvPr/>
        </p:nvCxnSpPr>
        <p:spPr>
          <a:xfrm>
            <a:off x="220075" y="2440350"/>
            <a:ext cx="8703900" cy="0"/>
          </a:xfrm>
          <a:prstGeom prst="straightConnector1">
            <a:avLst/>
          </a:prstGeom>
          <a:noFill/>
          <a:ln w="9525" cap="flat" cmpd="sng">
            <a:solidFill>
              <a:schemeClr val="lt1"/>
            </a:solidFill>
            <a:prstDash val="solid"/>
            <a:round/>
            <a:headEnd type="none" w="med" len="med"/>
            <a:tailEnd type="none" w="med" len="med"/>
          </a:ln>
        </p:spPr>
      </p:cxnSp>
      <p:grpSp>
        <p:nvGrpSpPr>
          <p:cNvPr id="14" name="Google Shape;14;p2"/>
          <p:cNvGrpSpPr/>
          <p:nvPr/>
        </p:nvGrpSpPr>
        <p:grpSpPr>
          <a:xfrm>
            <a:off x="8555350" y="2671013"/>
            <a:ext cx="73200" cy="863550"/>
            <a:chOff x="8555350" y="2671013"/>
            <a:chExt cx="73200" cy="863550"/>
          </a:xfrm>
        </p:grpSpPr>
        <p:sp>
          <p:nvSpPr>
            <p:cNvPr id="15" name="Google Shape;15;p2"/>
            <p:cNvSpPr/>
            <p:nvPr/>
          </p:nvSpPr>
          <p:spPr>
            <a:xfrm rot="5400000">
              <a:off x="8555350" y="2671013"/>
              <a:ext cx="73200" cy="7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555350" y="2934463"/>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8555350" y="3197913"/>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555350" y="3461363"/>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547325" y="2641813"/>
            <a:ext cx="4120600" cy="2053488"/>
            <a:chOff x="4547325" y="2641813"/>
            <a:chExt cx="4120600" cy="2053488"/>
          </a:xfrm>
        </p:grpSpPr>
        <p:cxnSp>
          <p:nvCxnSpPr>
            <p:cNvPr id="20" name="Google Shape;20;p2"/>
            <p:cNvCxnSpPr/>
            <p:nvPr/>
          </p:nvCxnSpPr>
          <p:spPr>
            <a:xfrm>
              <a:off x="4547325" y="4525500"/>
              <a:ext cx="1824900" cy="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6595000" y="4695300"/>
              <a:ext cx="20727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rot="10800000">
              <a:off x="8667925" y="3748275"/>
              <a:ext cx="0" cy="9447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rot="10800000">
              <a:off x="8439925" y="3584100"/>
              <a:ext cx="228000" cy="1698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rot="10800000">
              <a:off x="8439925" y="2641813"/>
              <a:ext cx="0" cy="942300"/>
            </a:xfrm>
            <a:prstGeom prst="straightConnector1">
              <a:avLst/>
            </a:prstGeom>
            <a:noFill/>
            <a:ln w="9525" cap="flat" cmpd="sng">
              <a:solidFill>
                <a:schemeClr val="lt1"/>
              </a:solidFill>
              <a:prstDash val="solid"/>
              <a:round/>
              <a:headEnd type="none" w="med" len="med"/>
              <a:tailEnd type="none" w="med" len="med"/>
            </a:ln>
          </p:spPr>
        </p:cxnSp>
        <p:cxnSp>
          <p:nvCxnSpPr>
            <p:cNvPr id="25" name="Google Shape;25;p2"/>
            <p:cNvCxnSpPr/>
            <p:nvPr/>
          </p:nvCxnSpPr>
          <p:spPr>
            <a:xfrm rot="10800000">
              <a:off x="6372225" y="4525488"/>
              <a:ext cx="228000" cy="1698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pic>
        <p:nvPicPr>
          <p:cNvPr id="480" name="Google Shape;480;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81"/>
        <p:cNvGrpSpPr/>
        <p:nvPr/>
      </p:nvGrpSpPr>
      <p:grpSpPr>
        <a:xfrm>
          <a:off x="0" y="0"/>
          <a:ext cx="0" cy="0"/>
          <a:chOff x="0" y="0"/>
          <a:chExt cx="0" cy="0"/>
        </a:xfrm>
      </p:grpSpPr>
      <p:pic>
        <p:nvPicPr>
          <p:cNvPr id="482" name="Google Shape;482;p32"/>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3" name="Google Shape;483;p32"/>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3"/>
          <p:cNvSpPr/>
          <p:nvPr/>
        </p:nvSpPr>
        <p:spPr>
          <a:xfrm>
            <a:off x="220075" y="181500"/>
            <a:ext cx="8703900" cy="4780500"/>
          </a:xfrm>
          <a:prstGeom prst="snip2DiagRect">
            <a:avLst>
              <a:gd name="adj1" fmla="val 0"/>
              <a:gd name="adj2" fmla="val 1243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720000" y="1265225"/>
            <a:ext cx="6907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subTitle" idx="1"/>
          </p:nvPr>
        </p:nvSpPr>
        <p:spPr>
          <a:xfrm>
            <a:off x="867450" y="3882925"/>
            <a:ext cx="44127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Oxanium Light"/>
              <a:buNone/>
              <a:defRPr sz="1600">
                <a:solidFill>
                  <a:schemeClr val="lt1"/>
                </a:solidFill>
                <a:latin typeface="Oxanium Light"/>
                <a:ea typeface="Oxanium Light"/>
                <a:cs typeface="Oxanium Light"/>
                <a:sym typeface="Oxanium Light"/>
              </a:defRPr>
            </a:lvl1pPr>
            <a:lvl2pPr lvl="1"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9pPr>
          </a:lstStyle>
          <a:p>
            <a:endParaRPr/>
          </a:p>
        </p:txBody>
      </p:sp>
      <p:cxnSp>
        <p:nvCxnSpPr>
          <p:cNvPr id="31" name="Google Shape;31;p3"/>
          <p:cNvCxnSpPr/>
          <p:nvPr/>
        </p:nvCxnSpPr>
        <p:spPr>
          <a:xfrm>
            <a:off x="220075" y="2261175"/>
            <a:ext cx="8703900" cy="0"/>
          </a:xfrm>
          <a:prstGeom prst="straightConnector1">
            <a:avLst/>
          </a:prstGeom>
          <a:noFill/>
          <a:ln w="9525" cap="flat" cmpd="sng">
            <a:solidFill>
              <a:schemeClr val="lt1"/>
            </a:solidFill>
            <a:prstDash val="solid"/>
            <a:round/>
            <a:headEnd type="none" w="med" len="med"/>
            <a:tailEnd type="none" w="med" len="med"/>
          </a:ln>
        </p:spPr>
      </p:cxnSp>
      <p:grpSp>
        <p:nvGrpSpPr>
          <p:cNvPr id="32" name="Google Shape;32;p3"/>
          <p:cNvGrpSpPr/>
          <p:nvPr/>
        </p:nvGrpSpPr>
        <p:grpSpPr>
          <a:xfrm>
            <a:off x="987750" y="2778250"/>
            <a:ext cx="7669075" cy="1917050"/>
            <a:chOff x="987750" y="2778250"/>
            <a:chExt cx="7669075" cy="1917050"/>
          </a:xfrm>
        </p:grpSpPr>
        <p:cxnSp>
          <p:nvCxnSpPr>
            <p:cNvPr id="33" name="Google Shape;33;p3"/>
            <p:cNvCxnSpPr/>
            <p:nvPr/>
          </p:nvCxnSpPr>
          <p:spPr>
            <a:xfrm flipH="1">
              <a:off x="8422350" y="4173600"/>
              <a:ext cx="234000" cy="175200"/>
            </a:xfrm>
            <a:prstGeom prst="straightConnector1">
              <a:avLst/>
            </a:prstGeom>
            <a:noFill/>
            <a:ln w="9525" cap="flat" cmpd="sng">
              <a:solidFill>
                <a:schemeClr val="lt1"/>
              </a:solidFill>
              <a:prstDash val="solid"/>
              <a:round/>
              <a:headEnd type="none" w="med" len="med"/>
              <a:tailEnd type="none" w="med" len="med"/>
            </a:ln>
          </p:spPr>
        </p:cxnSp>
        <p:cxnSp>
          <p:nvCxnSpPr>
            <p:cNvPr id="34" name="Google Shape;34;p3"/>
            <p:cNvCxnSpPr/>
            <p:nvPr/>
          </p:nvCxnSpPr>
          <p:spPr>
            <a:xfrm rot="10800000">
              <a:off x="987750" y="4695300"/>
              <a:ext cx="7266300" cy="0"/>
            </a:xfrm>
            <a:prstGeom prst="straightConnector1">
              <a:avLst/>
            </a:prstGeom>
            <a:noFill/>
            <a:ln w="9525" cap="flat" cmpd="sng">
              <a:solidFill>
                <a:schemeClr val="lt1"/>
              </a:solidFill>
              <a:prstDash val="solid"/>
              <a:round/>
              <a:headEnd type="none" w="med" len="med"/>
              <a:tailEnd type="none" w="med" len="med"/>
            </a:ln>
          </p:spPr>
        </p:cxnSp>
        <p:cxnSp>
          <p:nvCxnSpPr>
            <p:cNvPr id="35" name="Google Shape;35;p3"/>
            <p:cNvCxnSpPr/>
            <p:nvPr/>
          </p:nvCxnSpPr>
          <p:spPr>
            <a:xfrm rot="10800000" flipH="1">
              <a:off x="8254050" y="4559088"/>
              <a:ext cx="168300" cy="136200"/>
            </a:xfrm>
            <a:prstGeom prst="straightConnector1">
              <a:avLst/>
            </a:prstGeom>
            <a:noFill/>
            <a:ln w="9525" cap="flat" cmpd="sng">
              <a:solidFill>
                <a:schemeClr val="lt1"/>
              </a:solidFill>
              <a:prstDash val="solid"/>
              <a:round/>
              <a:headEnd type="none" w="med" len="med"/>
              <a:tailEnd type="none" w="med" len="med"/>
            </a:ln>
          </p:spPr>
        </p:cxnSp>
        <p:cxnSp>
          <p:nvCxnSpPr>
            <p:cNvPr id="36" name="Google Shape;36;p3"/>
            <p:cNvCxnSpPr/>
            <p:nvPr/>
          </p:nvCxnSpPr>
          <p:spPr>
            <a:xfrm>
              <a:off x="8422350" y="4348800"/>
              <a:ext cx="0" cy="210300"/>
            </a:xfrm>
            <a:prstGeom prst="straightConnector1">
              <a:avLst/>
            </a:prstGeom>
            <a:noFill/>
            <a:ln w="9525" cap="flat" cmpd="sng">
              <a:solidFill>
                <a:schemeClr val="lt1"/>
              </a:solidFill>
              <a:prstDash val="solid"/>
              <a:round/>
              <a:headEnd type="none" w="med" len="med"/>
              <a:tailEnd type="none" w="med" len="med"/>
            </a:ln>
          </p:spPr>
        </p:cxnSp>
        <p:cxnSp>
          <p:nvCxnSpPr>
            <p:cNvPr id="37" name="Google Shape;37;p3"/>
            <p:cNvCxnSpPr/>
            <p:nvPr/>
          </p:nvCxnSpPr>
          <p:spPr>
            <a:xfrm>
              <a:off x="8656825" y="2778250"/>
              <a:ext cx="0" cy="1395600"/>
            </a:xfrm>
            <a:prstGeom prst="straightConnector1">
              <a:avLst/>
            </a:prstGeom>
            <a:noFill/>
            <a:ln w="9525" cap="flat" cmpd="sng">
              <a:solidFill>
                <a:schemeClr val="lt1"/>
              </a:solidFill>
              <a:prstDash val="solid"/>
              <a:round/>
              <a:headEnd type="none" w="med" len="med"/>
              <a:tailEnd type="none" w="med" len="med"/>
            </a:ln>
          </p:spPr>
        </p:cxnSp>
      </p:grpSp>
      <p:sp>
        <p:nvSpPr>
          <p:cNvPr id="38" name="Google Shape;38;p3"/>
          <p:cNvSpPr txBox="1">
            <a:spLocks noGrp="1"/>
          </p:cNvSpPr>
          <p:nvPr>
            <p:ph type="title" idx="2" hasCustomPrompt="1"/>
          </p:nvPr>
        </p:nvSpPr>
        <p:spPr>
          <a:xfrm>
            <a:off x="720000" y="278075"/>
            <a:ext cx="3026100" cy="1029300"/>
          </a:xfrm>
          <a:prstGeom prst="rect">
            <a:avLst/>
          </a:prstGeom>
        </p:spPr>
        <p:txBody>
          <a:bodyPr spcFirstLastPara="1" wrap="square" lIns="91425" tIns="91425" rIns="91425" bIns="91425" anchor="ctr" anchorCtr="0">
            <a:noAutofit/>
          </a:bodyPr>
          <a:lstStyle>
            <a:lvl1pPr lvl="0" rtl="0">
              <a:spcBef>
                <a:spcPts val="0"/>
              </a:spcBef>
              <a:spcAft>
                <a:spcPts val="0"/>
              </a:spcAft>
              <a:buSzPts val="8400"/>
              <a:buNone/>
              <a:defRPr sz="8400"/>
            </a:lvl1pPr>
            <a:lvl2pPr lvl="1" rtl="0">
              <a:spcBef>
                <a:spcPts val="0"/>
              </a:spcBef>
              <a:spcAft>
                <a:spcPts val="0"/>
              </a:spcAft>
              <a:buSzPts val="8400"/>
              <a:buNone/>
              <a:defRPr sz="8400"/>
            </a:lvl2pPr>
            <a:lvl3pPr lvl="2" rtl="0">
              <a:spcBef>
                <a:spcPts val="0"/>
              </a:spcBef>
              <a:spcAft>
                <a:spcPts val="0"/>
              </a:spcAft>
              <a:buSzPts val="8400"/>
              <a:buNone/>
              <a:defRPr sz="8400"/>
            </a:lvl3pPr>
            <a:lvl4pPr lvl="3" rtl="0">
              <a:spcBef>
                <a:spcPts val="0"/>
              </a:spcBef>
              <a:spcAft>
                <a:spcPts val="0"/>
              </a:spcAft>
              <a:buSzPts val="8400"/>
              <a:buNone/>
              <a:defRPr sz="8400"/>
            </a:lvl4pPr>
            <a:lvl5pPr lvl="4" rtl="0">
              <a:spcBef>
                <a:spcPts val="0"/>
              </a:spcBef>
              <a:spcAft>
                <a:spcPts val="0"/>
              </a:spcAft>
              <a:buSzPts val="8400"/>
              <a:buNone/>
              <a:defRPr sz="8400"/>
            </a:lvl5pPr>
            <a:lvl6pPr lvl="5" rtl="0">
              <a:spcBef>
                <a:spcPts val="0"/>
              </a:spcBef>
              <a:spcAft>
                <a:spcPts val="0"/>
              </a:spcAft>
              <a:buSzPts val="8400"/>
              <a:buNone/>
              <a:defRPr sz="8400"/>
            </a:lvl6pPr>
            <a:lvl7pPr lvl="6" rtl="0">
              <a:spcBef>
                <a:spcPts val="0"/>
              </a:spcBef>
              <a:spcAft>
                <a:spcPts val="0"/>
              </a:spcAft>
              <a:buSzPts val="8400"/>
              <a:buNone/>
              <a:defRPr sz="8400"/>
            </a:lvl7pPr>
            <a:lvl8pPr lvl="7" rtl="0">
              <a:spcBef>
                <a:spcPts val="0"/>
              </a:spcBef>
              <a:spcAft>
                <a:spcPts val="0"/>
              </a:spcAft>
              <a:buSzPts val="8400"/>
              <a:buNone/>
              <a:defRPr sz="8400"/>
            </a:lvl8pPr>
            <a:lvl9pPr lvl="8" rtl="0">
              <a:spcBef>
                <a:spcPts val="0"/>
              </a:spcBef>
              <a:spcAft>
                <a:spcPts val="0"/>
              </a:spcAft>
              <a:buSzPts val="8400"/>
              <a:buNone/>
              <a:defRPr sz="8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pic>
        <p:nvPicPr>
          <p:cNvPr id="40" name="Google Shape;40;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4"/>
          <p:cNvSpPr/>
          <p:nvPr/>
        </p:nvSpPr>
        <p:spPr>
          <a:xfrm>
            <a:off x="220075" y="181500"/>
            <a:ext cx="8703900" cy="4780500"/>
          </a:xfrm>
          <a:prstGeom prst="snip2DiagRect">
            <a:avLst>
              <a:gd name="adj1" fmla="val 0"/>
              <a:gd name="adj2" fmla="val 1243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43" name="Google Shape;43;p4"/>
          <p:cNvSpPr txBox="1">
            <a:spLocks noGrp="1"/>
          </p:cNvSpPr>
          <p:nvPr>
            <p:ph type="body" idx="1"/>
          </p:nvPr>
        </p:nvSpPr>
        <p:spPr>
          <a:xfrm>
            <a:off x="720000" y="1152475"/>
            <a:ext cx="77775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00000"/>
              </a:lnSpc>
              <a:spcBef>
                <a:spcPts val="0"/>
              </a:spcBef>
              <a:spcAft>
                <a:spcPts val="0"/>
              </a:spcAft>
              <a:buSzPts val="1400"/>
              <a:buAutoNum type="alphaLcPeriod"/>
              <a:defRPr/>
            </a:lvl2pPr>
            <a:lvl3pPr marL="1371600" lvl="2" indent="-317500" rtl="0">
              <a:lnSpc>
                <a:spcPct val="100000"/>
              </a:lnSpc>
              <a:spcBef>
                <a:spcPts val="0"/>
              </a:spcBef>
              <a:spcAft>
                <a:spcPts val="0"/>
              </a:spcAft>
              <a:buSzPts val="1400"/>
              <a:buAutoNum type="romanLcPeriod"/>
              <a:defRPr/>
            </a:lvl3pPr>
            <a:lvl4pPr marL="1828800" lvl="3" indent="-317500" rtl="0">
              <a:lnSpc>
                <a:spcPct val="100000"/>
              </a:lnSpc>
              <a:spcBef>
                <a:spcPts val="0"/>
              </a:spcBef>
              <a:spcAft>
                <a:spcPts val="0"/>
              </a:spcAft>
              <a:buSzPts val="1400"/>
              <a:buAutoNum type="arabicPeriod"/>
              <a:defRPr/>
            </a:lvl4pPr>
            <a:lvl5pPr marL="2286000" lvl="4" indent="-317500" rtl="0">
              <a:lnSpc>
                <a:spcPct val="100000"/>
              </a:lnSpc>
              <a:spcBef>
                <a:spcPts val="0"/>
              </a:spcBef>
              <a:spcAft>
                <a:spcPts val="0"/>
              </a:spcAft>
              <a:buSzPts val="1400"/>
              <a:buAutoNum type="alphaLcPeriod"/>
              <a:defRPr/>
            </a:lvl5pPr>
            <a:lvl6pPr marL="2743200" lvl="5" indent="-317500" rtl="0">
              <a:lnSpc>
                <a:spcPct val="100000"/>
              </a:lnSpc>
              <a:spcBef>
                <a:spcPts val="0"/>
              </a:spcBef>
              <a:spcAft>
                <a:spcPts val="0"/>
              </a:spcAft>
              <a:buSzPts val="1400"/>
              <a:buAutoNum type="romanLcPeriod"/>
              <a:defRPr/>
            </a:lvl6pPr>
            <a:lvl7pPr marL="3200400" lvl="6" indent="-317500" rtl="0">
              <a:lnSpc>
                <a:spcPct val="100000"/>
              </a:lnSpc>
              <a:spcBef>
                <a:spcPts val="0"/>
              </a:spcBef>
              <a:spcAft>
                <a:spcPts val="0"/>
              </a:spcAft>
              <a:buSzPts val="1400"/>
              <a:buAutoNum type="arabicPeriod"/>
              <a:defRPr/>
            </a:lvl7pPr>
            <a:lvl8pPr marL="3657600" lvl="7" indent="-317500" rtl="0">
              <a:lnSpc>
                <a:spcPct val="100000"/>
              </a:lnSpc>
              <a:spcBef>
                <a:spcPts val="0"/>
              </a:spcBef>
              <a:spcAft>
                <a:spcPts val="0"/>
              </a:spcAft>
              <a:buSzPts val="1400"/>
              <a:buAutoNum type="alphaLcPeriod"/>
              <a:defRPr/>
            </a:lvl8pPr>
            <a:lvl9pPr marL="4114800" lvl="8" indent="-317500" rtl="0">
              <a:lnSpc>
                <a:spcPct val="100000"/>
              </a:lnSpc>
              <a:spcBef>
                <a:spcPts val="0"/>
              </a:spcBef>
              <a:spcAft>
                <a:spcPts val="0"/>
              </a:spcAft>
              <a:buSzPts val="1400"/>
              <a:buAutoNum type="romanLcPeriod"/>
              <a:defRPr/>
            </a:lvl9pPr>
          </a:lstStyle>
          <a:p>
            <a:endParaRPr/>
          </a:p>
        </p:txBody>
      </p:sp>
      <p:sp>
        <p:nvSpPr>
          <p:cNvPr id="44" name="Google Shape;44;p4"/>
          <p:cNvSpPr/>
          <p:nvPr/>
        </p:nvSpPr>
        <p:spPr>
          <a:xfrm rot="5400000">
            <a:off x="8684525" y="192875"/>
            <a:ext cx="252300" cy="25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4"/>
          <p:cNvCxnSpPr/>
          <p:nvPr/>
        </p:nvCxnSpPr>
        <p:spPr>
          <a:xfrm>
            <a:off x="220075" y="1068750"/>
            <a:ext cx="8703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5"/>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subTitle" idx="1"/>
          </p:nvPr>
        </p:nvSpPr>
        <p:spPr>
          <a:xfrm>
            <a:off x="1477437" y="1426675"/>
            <a:ext cx="2833800" cy="436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Oxanium Light"/>
              <a:buNone/>
              <a:defRPr sz="23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9pPr>
          </a:lstStyle>
          <a:p>
            <a:endParaRPr/>
          </a:p>
        </p:txBody>
      </p:sp>
      <p:sp>
        <p:nvSpPr>
          <p:cNvPr id="50" name="Google Shape;50;p5"/>
          <p:cNvSpPr txBox="1">
            <a:spLocks noGrp="1"/>
          </p:cNvSpPr>
          <p:nvPr>
            <p:ph type="subTitle" idx="2"/>
          </p:nvPr>
        </p:nvSpPr>
        <p:spPr>
          <a:xfrm>
            <a:off x="1477437" y="2985175"/>
            <a:ext cx="2833800" cy="436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Oxanium Light"/>
              <a:buNone/>
              <a:defRPr sz="23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2500"/>
              <a:buFont typeface="Oxanium Light"/>
              <a:buNone/>
              <a:defRPr sz="2500">
                <a:solidFill>
                  <a:schemeClr val="lt1"/>
                </a:solidFill>
                <a:latin typeface="Oxanium Light"/>
                <a:ea typeface="Oxanium Light"/>
                <a:cs typeface="Oxanium Light"/>
                <a:sym typeface="Oxanium Light"/>
              </a:defRPr>
            </a:lvl9pPr>
          </a:lstStyle>
          <a:p>
            <a:endParaRPr/>
          </a:p>
        </p:txBody>
      </p:sp>
      <p:sp>
        <p:nvSpPr>
          <p:cNvPr id="51" name="Google Shape;51;p5"/>
          <p:cNvSpPr txBox="1">
            <a:spLocks noGrp="1"/>
          </p:cNvSpPr>
          <p:nvPr>
            <p:ph type="subTitle" idx="3"/>
          </p:nvPr>
        </p:nvSpPr>
        <p:spPr>
          <a:xfrm>
            <a:off x="1477425" y="1903400"/>
            <a:ext cx="2833800" cy="1041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1pPr>
            <a:lvl2pPr lvl="1"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9pPr>
          </a:lstStyle>
          <a:p>
            <a:endParaRPr/>
          </a:p>
        </p:txBody>
      </p:sp>
      <p:sp>
        <p:nvSpPr>
          <p:cNvPr id="52" name="Google Shape;52;p5"/>
          <p:cNvSpPr txBox="1">
            <a:spLocks noGrp="1"/>
          </p:cNvSpPr>
          <p:nvPr>
            <p:ph type="subTitle" idx="4"/>
          </p:nvPr>
        </p:nvSpPr>
        <p:spPr>
          <a:xfrm>
            <a:off x="1477425" y="3461850"/>
            <a:ext cx="2833800" cy="1041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1pPr>
            <a:lvl2pPr lvl="1"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9pPr>
          </a:lstStyle>
          <a:p>
            <a:endParaRPr/>
          </a:p>
        </p:txBody>
      </p:sp>
      <p:sp>
        <p:nvSpPr>
          <p:cNvPr id="53" name="Google Shape;53;p5"/>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cxnSp>
        <p:nvCxnSpPr>
          <p:cNvPr id="54" name="Google Shape;54;p5"/>
          <p:cNvCxnSpPr/>
          <p:nvPr/>
        </p:nvCxnSpPr>
        <p:spPr>
          <a:xfrm>
            <a:off x="220075" y="1068750"/>
            <a:ext cx="8703900" cy="0"/>
          </a:xfrm>
          <a:prstGeom prst="straightConnector1">
            <a:avLst/>
          </a:prstGeom>
          <a:noFill/>
          <a:ln w="9525" cap="flat" cmpd="sng">
            <a:solidFill>
              <a:schemeClr val="lt1"/>
            </a:solidFill>
            <a:prstDash val="solid"/>
            <a:round/>
            <a:headEnd type="none" w="med" len="med"/>
            <a:tailEnd type="none" w="med" len="med"/>
          </a:ln>
        </p:spPr>
      </p:cxnSp>
      <p:grpSp>
        <p:nvGrpSpPr>
          <p:cNvPr id="55" name="Google Shape;55;p5"/>
          <p:cNvGrpSpPr/>
          <p:nvPr/>
        </p:nvGrpSpPr>
        <p:grpSpPr>
          <a:xfrm>
            <a:off x="844725" y="1191332"/>
            <a:ext cx="7877850" cy="3518843"/>
            <a:chOff x="844725" y="1191332"/>
            <a:chExt cx="7877850" cy="3518843"/>
          </a:xfrm>
        </p:grpSpPr>
        <p:cxnSp>
          <p:nvCxnSpPr>
            <p:cNvPr id="56" name="Google Shape;56;p5"/>
            <p:cNvCxnSpPr/>
            <p:nvPr/>
          </p:nvCxnSpPr>
          <p:spPr>
            <a:xfrm rot="10800000">
              <a:off x="8722575" y="1656632"/>
              <a:ext cx="0" cy="2645100"/>
            </a:xfrm>
            <a:prstGeom prst="straightConnector1">
              <a:avLst/>
            </a:prstGeom>
            <a:noFill/>
            <a:ln w="9525" cap="flat" cmpd="sng">
              <a:solidFill>
                <a:schemeClr val="lt1"/>
              </a:solidFill>
              <a:prstDash val="solid"/>
              <a:round/>
              <a:headEnd type="none" w="med" len="med"/>
              <a:tailEnd type="none" w="med" len="med"/>
            </a:ln>
          </p:spPr>
        </p:cxnSp>
        <p:cxnSp>
          <p:nvCxnSpPr>
            <p:cNvPr id="57" name="Google Shape;57;p5"/>
            <p:cNvCxnSpPr/>
            <p:nvPr/>
          </p:nvCxnSpPr>
          <p:spPr>
            <a:xfrm>
              <a:off x="844725" y="4710175"/>
              <a:ext cx="7490100" cy="0"/>
            </a:xfrm>
            <a:prstGeom prst="straightConnector1">
              <a:avLst/>
            </a:prstGeom>
            <a:noFill/>
            <a:ln w="9525" cap="flat" cmpd="sng">
              <a:solidFill>
                <a:schemeClr val="lt1"/>
              </a:solidFill>
              <a:prstDash val="solid"/>
              <a:round/>
              <a:headEnd type="none" w="med" len="med"/>
              <a:tailEnd type="none" w="med" len="med"/>
            </a:ln>
          </p:spPr>
        </p:cxnSp>
        <p:cxnSp>
          <p:nvCxnSpPr>
            <p:cNvPr id="58" name="Google Shape;58;p5"/>
            <p:cNvCxnSpPr/>
            <p:nvPr/>
          </p:nvCxnSpPr>
          <p:spPr>
            <a:xfrm flipH="1">
              <a:off x="8334675" y="4299175"/>
              <a:ext cx="387900" cy="411000"/>
            </a:xfrm>
            <a:prstGeom prst="straightConnector1">
              <a:avLst/>
            </a:prstGeom>
            <a:noFill/>
            <a:ln w="9525" cap="flat" cmpd="sng">
              <a:solidFill>
                <a:schemeClr val="lt1"/>
              </a:solidFill>
              <a:prstDash val="solid"/>
              <a:round/>
              <a:headEnd type="none" w="med" len="med"/>
              <a:tailEnd type="none" w="med" len="med"/>
            </a:ln>
          </p:spPr>
        </p:cxnSp>
        <p:cxnSp>
          <p:nvCxnSpPr>
            <p:cNvPr id="59" name="Google Shape;59;p5"/>
            <p:cNvCxnSpPr/>
            <p:nvPr/>
          </p:nvCxnSpPr>
          <p:spPr>
            <a:xfrm>
              <a:off x="8509875" y="1443925"/>
              <a:ext cx="212700" cy="212700"/>
            </a:xfrm>
            <a:prstGeom prst="straightConnector1">
              <a:avLst/>
            </a:prstGeom>
            <a:noFill/>
            <a:ln w="9525" cap="flat" cmpd="sng">
              <a:solidFill>
                <a:schemeClr val="lt1"/>
              </a:solidFill>
              <a:prstDash val="solid"/>
              <a:round/>
              <a:headEnd type="none" w="med" len="med"/>
              <a:tailEnd type="none" w="med" len="med"/>
            </a:ln>
          </p:spPr>
        </p:cxnSp>
        <p:cxnSp>
          <p:nvCxnSpPr>
            <p:cNvPr id="60" name="Google Shape;60;p5"/>
            <p:cNvCxnSpPr/>
            <p:nvPr/>
          </p:nvCxnSpPr>
          <p:spPr>
            <a:xfrm rot="10800000">
              <a:off x="8509875" y="1191332"/>
              <a:ext cx="0" cy="252600"/>
            </a:xfrm>
            <a:prstGeom prst="straightConnector1">
              <a:avLst/>
            </a:prstGeom>
            <a:noFill/>
            <a:ln w="9525" cap="flat" cmpd="sng">
              <a:solidFill>
                <a:schemeClr val="lt1"/>
              </a:solidFill>
              <a:prstDash val="solid"/>
              <a:round/>
              <a:headEnd type="none" w="med" len="med"/>
              <a:tailEnd type="none" w="med" len="med"/>
            </a:ln>
          </p:spPr>
        </p:cxnSp>
      </p:grpSp>
      <p:sp>
        <p:nvSpPr>
          <p:cNvPr id="61" name="Google Shape;61;p5"/>
          <p:cNvSpPr/>
          <p:nvPr/>
        </p:nvSpPr>
        <p:spPr>
          <a:xfrm rot="5400000">
            <a:off x="8383725" y="536400"/>
            <a:ext cx="252300" cy="25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pic>
        <p:nvPicPr>
          <p:cNvPr id="63" name="Google Shape;63;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4" name="Google Shape;64;p6"/>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65" name="Google Shape;65;p6"/>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6"/>
          <p:cNvGrpSpPr/>
          <p:nvPr/>
        </p:nvGrpSpPr>
        <p:grpSpPr>
          <a:xfrm>
            <a:off x="844725" y="1191332"/>
            <a:ext cx="7877850" cy="3518843"/>
            <a:chOff x="844725" y="1191332"/>
            <a:chExt cx="7877850" cy="3518843"/>
          </a:xfrm>
        </p:grpSpPr>
        <p:cxnSp>
          <p:nvCxnSpPr>
            <p:cNvPr id="67" name="Google Shape;67;p6"/>
            <p:cNvCxnSpPr/>
            <p:nvPr/>
          </p:nvCxnSpPr>
          <p:spPr>
            <a:xfrm rot="10800000">
              <a:off x="8722575" y="1656632"/>
              <a:ext cx="0" cy="2645100"/>
            </a:xfrm>
            <a:prstGeom prst="straightConnector1">
              <a:avLst/>
            </a:prstGeom>
            <a:noFill/>
            <a:ln w="9525" cap="flat" cmpd="sng">
              <a:solidFill>
                <a:schemeClr val="lt1"/>
              </a:solidFill>
              <a:prstDash val="solid"/>
              <a:round/>
              <a:headEnd type="none" w="med" len="med"/>
              <a:tailEnd type="none" w="med" len="med"/>
            </a:ln>
          </p:spPr>
        </p:cxnSp>
        <p:cxnSp>
          <p:nvCxnSpPr>
            <p:cNvPr id="68" name="Google Shape;68;p6"/>
            <p:cNvCxnSpPr/>
            <p:nvPr/>
          </p:nvCxnSpPr>
          <p:spPr>
            <a:xfrm>
              <a:off x="844725" y="4710175"/>
              <a:ext cx="7490100" cy="0"/>
            </a:xfrm>
            <a:prstGeom prst="straightConnector1">
              <a:avLst/>
            </a:prstGeom>
            <a:noFill/>
            <a:ln w="9525" cap="flat" cmpd="sng">
              <a:solidFill>
                <a:schemeClr val="lt1"/>
              </a:solidFill>
              <a:prstDash val="solid"/>
              <a:round/>
              <a:headEnd type="none" w="med" len="med"/>
              <a:tailEnd type="none" w="med" len="med"/>
            </a:ln>
          </p:spPr>
        </p:cxnSp>
        <p:cxnSp>
          <p:nvCxnSpPr>
            <p:cNvPr id="69" name="Google Shape;69;p6"/>
            <p:cNvCxnSpPr/>
            <p:nvPr/>
          </p:nvCxnSpPr>
          <p:spPr>
            <a:xfrm flipH="1">
              <a:off x="8334675" y="4299175"/>
              <a:ext cx="387900" cy="411000"/>
            </a:xfrm>
            <a:prstGeom prst="straightConnector1">
              <a:avLst/>
            </a:prstGeom>
            <a:noFill/>
            <a:ln w="9525" cap="flat" cmpd="sng">
              <a:solidFill>
                <a:schemeClr val="lt1"/>
              </a:solidFill>
              <a:prstDash val="solid"/>
              <a:round/>
              <a:headEnd type="none" w="med" len="med"/>
              <a:tailEnd type="none" w="med" len="med"/>
            </a:ln>
          </p:spPr>
        </p:cxnSp>
        <p:cxnSp>
          <p:nvCxnSpPr>
            <p:cNvPr id="70" name="Google Shape;70;p6"/>
            <p:cNvCxnSpPr/>
            <p:nvPr/>
          </p:nvCxnSpPr>
          <p:spPr>
            <a:xfrm>
              <a:off x="8509875" y="1443925"/>
              <a:ext cx="212700" cy="212700"/>
            </a:xfrm>
            <a:prstGeom prst="straightConnector1">
              <a:avLst/>
            </a:prstGeom>
            <a:noFill/>
            <a:ln w="9525" cap="flat" cmpd="sng">
              <a:solidFill>
                <a:schemeClr val="lt1"/>
              </a:solidFill>
              <a:prstDash val="solid"/>
              <a:round/>
              <a:headEnd type="none" w="med" len="med"/>
              <a:tailEnd type="none" w="med" len="med"/>
            </a:ln>
          </p:spPr>
        </p:cxnSp>
        <p:cxnSp>
          <p:nvCxnSpPr>
            <p:cNvPr id="71" name="Google Shape;71;p6"/>
            <p:cNvCxnSpPr/>
            <p:nvPr/>
          </p:nvCxnSpPr>
          <p:spPr>
            <a:xfrm rot="10800000">
              <a:off x="8509875" y="1191332"/>
              <a:ext cx="0" cy="252600"/>
            </a:xfrm>
            <a:prstGeom prst="straightConnector1">
              <a:avLst/>
            </a:prstGeom>
            <a:noFill/>
            <a:ln w="9525" cap="flat" cmpd="sng">
              <a:solidFill>
                <a:schemeClr val="lt1"/>
              </a:solidFill>
              <a:prstDash val="solid"/>
              <a:round/>
              <a:headEnd type="none" w="med" len="med"/>
              <a:tailEnd type="none" w="med" len="med"/>
            </a:ln>
          </p:spPr>
        </p:cxnSp>
      </p:grpSp>
      <p:cxnSp>
        <p:nvCxnSpPr>
          <p:cNvPr id="72" name="Google Shape;72;p6"/>
          <p:cNvCxnSpPr/>
          <p:nvPr/>
        </p:nvCxnSpPr>
        <p:spPr>
          <a:xfrm>
            <a:off x="220075" y="1068750"/>
            <a:ext cx="8703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pic>
        <p:nvPicPr>
          <p:cNvPr id="74" name="Google Shape;7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5" name="Google Shape;75;p7"/>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body" idx="1"/>
          </p:nvPr>
        </p:nvSpPr>
        <p:spPr>
          <a:xfrm>
            <a:off x="720000" y="1410000"/>
            <a:ext cx="3144000" cy="290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7" name="Google Shape;77;p7"/>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cxnSp>
        <p:nvCxnSpPr>
          <p:cNvPr id="78" name="Google Shape;78;p7"/>
          <p:cNvCxnSpPr/>
          <p:nvPr/>
        </p:nvCxnSpPr>
        <p:spPr>
          <a:xfrm>
            <a:off x="220075" y="1068750"/>
            <a:ext cx="8703900" cy="0"/>
          </a:xfrm>
          <a:prstGeom prst="straightConnector1">
            <a:avLst/>
          </a:prstGeom>
          <a:noFill/>
          <a:ln w="9525" cap="flat" cmpd="sng">
            <a:solidFill>
              <a:schemeClr val="lt1"/>
            </a:solidFill>
            <a:prstDash val="solid"/>
            <a:round/>
            <a:headEnd type="none" w="med" len="med"/>
            <a:tailEnd type="none" w="med" len="med"/>
          </a:ln>
        </p:spPr>
      </p:cxnSp>
      <p:grpSp>
        <p:nvGrpSpPr>
          <p:cNvPr id="79" name="Google Shape;79;p7"/>
          <p:cNvGrpSpPr/>
          <p:nvPr/>
        </p:nvGrpSpPr>
        <p:grpSpPr>
          <a:xfrm>
            <a:off x="712800" y="1186288"/>
            <a:ext cx="7890925" cy="3593697"/>
            <a:chOff x="712800" y="1186288"/>
            <a:chExt cx="7890925" cy="3593697"/>
          </a:xfrm>
        </p:grpSpPr>
        <p:sp>
          <p:nvSpPr>
            <p:cNvPr id="80" name="Google Shape;80;p7"/>
            <p:cNvSpPr/>
            <p:nvPr/>
          </p:nvSpPr>
          <p:spPr>
            <a:xfrm>
              <a:off x="712800" y="4446363"/>
              <a:ext cx="333421" cy="333622"/>
            </a:xfrm>
            <a:custGeom>
              <a:avLst/>
              <a:gdLst/>
              <a:ahLst/>
              <a:cxnLst/>
              <a:rect l="l" t="t" r="r" b="b"/>
              <a:pathLst>
                <a:path w="25041" h="25042" extrusionOk="0">
                  <a:moveTo>
                    <a:pt x="12569" y="1"/>
                  </a:moveTo>
                  <a:cubicBezTo>
                    <a:pt x="12569" y="6944"/>
                    <a:pt x="6686" y="12569"/>
                    <a:pt x="0" y="12569"/>
                  </a:cubicBezTo>
                  <a:cubicBezTo>
                    <a:pt x="6943" y="12569"/>
                    <a:pt x="12569" y="18195"/>
                    <a:pt x="12569" y="25041"/>
                  </a:cubicBezTo>
                  <a:cubicBezTo>
                    <a:pt x="12569" y="18195"/>
                    <a:pt x="18194" y="12569"/>
                    <a:pt x="25041" y="12569"/>
                  </a:cubicBezTo>
                  <a:cubicBezTo>
                    <a:pt x="18194" y="12569"/>
                    <a:pt x="12569" y="6944"/>
                    <a:pt x="1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7"/>
            <p:cNvGrpSpPr/>
            <p:nvPr/>
          </p:nvGrpSpPr>
          <p:grpSpPr>
            <a:xfrm rot="10800000" flipH="1">
              <a:off x="1001125" y="1186288"/>
              <a:ext cx="7602600" cy="3426888"/>
              <a:chOff x="1001125" y="521425"/>
              <a:chExt cx="7602600" cy="3426888"/>
            </a:xfrm>
          </p:grpSpPr>
          <p:cxnSp>
            <p:nvCxnSpPr>
              <p:cNvPr id="82" name="Google Shape;82;p7"/>
              <p:cNvCxnSpPr/>
              <p:nvPr/>
            </p:nvCxnSpPr>
            <p:spPr>
              <a:xfrm rot="10800000">
                <a:off x="1001125" y="521425"/>
                <a:ext cx="7170900" cy="0"/>
              </a:xfrm>
              <a:prstGeom prst="straightConnector1">
                <a:avLst/>
              </a:prstGeom>
              <a:noFill/>
              <a:ln w="9525" cap="flat" cmpd="sng">
                <a:solidFill>
                  <a:schemeClr val="lt1"/>
                </a:solidFill>
                <a:prstDash val="solid"/>
                <a:round/>
                <a:headEnd type="none" w="med" len="med"/>
                <a:tailEnd type="none" w="med" len="med"/>
              </a:ln>
            </p:spPr>
          </p:cxnSp>
          <p:cxnSp>
            <p:nvCxnSpPr>
              <p:cNvPr id="83" name="Google Shape;83;p7"/>
              <p:cNvCxnSpPr/>
              <p:nvPr/>
            </p:nvCxnSpPr>
            <p:spPr>
              <a:xfrm rot="10800000">
                <a:off x="8602325" y="917025"/>
                <a:ext cx="0" cy="2528100"/>
              </a:xfrm>
              <a:prstGeom prst="straightConnector1">
                <a:avLst/>
              </a:prstGeom>
              <a:noFill/>
              <a:ln w="9525" cap="flat" cmpd="sng">
                <a:solidFill>
                  <a:schemeClr val="lt1"/>
                </a:solidFill>
                <a:prstDash val="solid"/>
                <a:round/>
                <a:headEnd type="none" w="med" len="med"/>
                <a:tailEnd type="none" w="med" len="med"/>
              </a:ln>
            </p:spPr>
          </p:cxnSp>
          <p:cxnSp>
            <p:nvCxnSpPr>
              <p:cNvPr id="84" name="Google Shape;84;p7"/>
              <p:cNvCxnSpPr/>
              <p:nvPr/>
            </p:nvCxnSpPr>
            <p:spPr>
              <a:xfrm>
                <a:off x="8172025" y="521425"/>
                <a:ext cx="431700" cy="395700"/>
              </a:xfrm>
              <a:prstGeom prst="straightConnector1">
                <a:avLst/>
              </a:prstGeom>
              <a:noFill/>
              <a:ln w="9525" cap="flat" cmpd="sng">
                <a:solidFill>
                  <a:schemeClr val="lt1"/>
                </a:solidFill>
                <a:prstDash val="solid"/>
                <a:round/>
                <a:headEnd type="none" w="med" len="med"/>
                <a:tailEnd type="none" w="med" len="med"/>
              </a:ln>
            </p:spPr>
          </p:cxnSp>
          <p:cxnSp>
            <p:nvCxnSpPr>
              <p:cNvPr id="85" name="Google Shape;85;p7"/>
              <p:cNvCxnSpPr/>
              <p:nvPr/>
            </p:nvCxnSpPr>
            <p:spPr>
              <a:xfrm rot="-5400000">
                <a:off x="8403431" y="3474231"/>
                <a:ext cx="228000" cy="169800"/>
              </a:xfrm>
              <a:prstGeom prst="straightConnector1">
                <a:avLst/>
              </a:prstGeom>
              <a:noFill/>
              <a:ln w="9525" cap="flat" cmpd="sng">
                <a:solidFill>
                  <a:schemeClr val="lt1"/>
                </a:solidFill>
                <a:prstDash val="solid"/>
                <a:round/>
                <a:headEnd type="none" w="med" len="med"/>
                <a:tailEnd type="none" w="med" len="med"/>
              </a:ln>
            </p:spPr>
          </p:cxnSp>
          <p:cxnSp>
            <p:nvCxnSpPr>
              <p:cNvPr id="86" name="Google Shape;86;p7"/>
              <p:cNvCxnSpPr/>
              <p:nvPr/>
            </p:nvCxnSpPr>
            <p:spPr>
              <a:xfrm rot="10800000">
                <a:off x="8432525" y="3673213"/>
                <a:ext cx="0" cy="2751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2">
    <p:spTree>
      <p:nvGrpSpPr>
        <p:cNvPr id="1" name="Shape 222"/>
        <p:cNvGrpSpPr/>
        <p:nvPr/>
      </p:nvGrpSpPr>
      <p:grpSpPr>
        <a:xfrm>
          <a:off x="0" y="0"/>
          <a:ext cx="0" cy="0"/>
          <a:chOff x="0" y="0"/>
          <a:chExt cx="0" cy="0"/>
        </a:xfrm>
      </p:grpSpPr>
      <p:pic>
        <p:nvPicPr>
          <p:cNvPr id="223" name="Google Shape;223;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4" name="Google Shape;224;p17"/>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txBox="1">
            <a:spLocks noGrp="1"/>
          </p:cNvSpPr>
          <p:nvPr>
            <p:ph type="subTitle" idx="1"/>
          </p:nvPr>
        </p:nvSpPr>
        <p:spPr>
          <a:xfrm>
            <a:off x="782950" y="3441525"/>
            <a:ext cx="3584700" cy="89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1pPr>
            <a:lvl2pPr lvl="1"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2pPr>
            <a:lvl3pPr lvl="2"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3pPr>
            <a:lvl4pPr lvl="3"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4pPr>
            <a:lvl5pPr lvl="4"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5pPr>
            <a:lvl6pPr lvl="5"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6pPr>
            <a:lvl7pPr lvl="6"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7pPr>
            <a:lvl8pPr lvl="7"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8pPr>
            <a:lvl9pPr lvl="8" algn="ctr" rtl="0">
              <a:lnSpc>
                <a:spcPct val="100000"/>
              </a:lnSpc>
              <a:spcBef>
                <a:spcPts val="0"/>
              </a:spcBef>
              <a:spcAft>
                <a:spcPts val="0"/>
              </a:spcAft>
              <a:buClr>
                <a:schemeClr val="lt1"/>
              </a:buClr>
              <a:buSzPts val="1400"/>
              <a:buFont typeface="Oxanium Light"/>
              <a:buNone/>
              <a:defRPr>
                <a:solidFill>
                  <a:schemeClr val="lt1"/>
                </a:solidFill>
                <a:latin typeface="Oxanium Light"/>
                <a:ea typeface="Oxanium Light"/>
                <a:cs typeface="Oxanium Light"/>
                <a:sym typeface="Oxanium Light"/>
              </a:defRPr>
            </a:lvl9pPr>
          </a:lstStyle>
          <a:p>
            <a:endParaRPr/>
          </a:p>
        </p:txBody>
      </p:sp>
      <p:sp>
        <p:nvSpPr>
          <p:cNvPr id="226" name="Google Shape;226;p17"/>
          <p:cNvSpPr txBox="1">
            <a:spLocks noGrp="1"/>
          </p:cNvSpPr>
          <p:nvPr>
            <p:ph type="title"/>
          </p:nvPr>
        </p:nvSpPr>
        <p:spPr>
          <a:xfrm>
            <a:off x="782950" y="1154050"/>
            <a:ext cx="3584700" cy="21219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grpSp>
        <p:nvGrpSpPr>
          <p:cNvPr id="227" name="Google Shape;227;p17"/>
          <p:cNvGrpSpPr/>
          <p:nvPr/>
        </p:nvGrpSpPr>
        <p:grpSpPr>
          <a:xfrm flipH="1">
            <a:off x="1013563" y="566838"/>
            <a:ext cx="863550" cy="73200"/>
            <a:chOff x="7258175" y="598138"/>
            <a:chExt cx="863550" cy="73200"/>
          </a:xfrm>
        </p:grpSpPr>
        <p:sp>
          <p:nvSpPr>
            <p:cNvPr id="228" name="Google Shape;228;p17"/>
            <p:cNvSpPr/>
            <p:nvPr/>
          </p:nvSpPr>
          <p:spPr>
            <a:xfrm>
              <a:off x="7258175" y="598138"/>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7521625" y="598138"/>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7785075" y="598138"/>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8048525" y="598138"/>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7"/>
          <p:cNvGrpSpPr/>
          <p:nvPr/>
        </p:nvGrpSpPr>
        <p:grpSpPr>
          <a:xfrm>
            <a:off x="532956" y="415975"/>
            <a:ext cx="7976969" cy="4147325"/>
            <a:chOff x="532956" y="447275"/>
            <a:chExt cx="7976969" cy="4147325"/>
          </a:xfrm>
        </p:grpSpPr>
        <p:cxnSp>
          <p:nvCxnSpPr>
            <p:cNvPr id="233" name="Google Shape;233;p17"/>
            <p:cNvCxnSpPr/>
            <p:nvPr/>
          </p:nvCxnSpPr>
          <p:spPr>
            <a:xfrm>
              <a:off x="966263" y="450500"/>
              <a:ext cx="993900" cy="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17"/>
            <p:cNvCxnSpPr/>
            <p:nvPr/>
          </p:nvCxnSpPr>
          <p:spPr>
            <a:xfrm>
              <a:off x="2184881" y="675194"/>
              <a:ext cx="5674200" cy="0"/>
            </a:xfrm>
            <a:prstGeom prst="straightConnector1">
              <a:avLst/>
            </a:prstGeom>
            <a:noFill/>
            <a:ln w="9525" cap="flat" cmpd="sng">
              <a:solidFill>
                <a:schemeClr val="lt1"/>
              </a:solidFill>
              <a:prstDash val="solid"/>
              <a:round/>
              <a:headEnd type="none" w="med" len="med"/>
              <a:tailEnd type="none" w="med" len="med"/>
            </a:ln>
          </p:spPr>
        </p:cxnSp>
        <p:cxnSp>
          <p:nvCxnSpPr>
            <p:cNvPr id="235" name="Google Shape;235;p17"/>
            <p:cNvCxnSpPr/>
            <p:nvPr/>
          </p:nvCxnSpPr>
          <p:spPr>
            <a:xfrm rot="10800000">
              <a:off x="532963" y="877825"/>
              <a:ext cx="0" cy="3213600"/>
            </a:xfrm>
            <a:prstGeom prst="straightConnector1">
              <a:avLst/>
            </a:prstGeom>
            <a:noFill/>
            <a:ln w="9525" cap="flat" cmpd="sng">
              <a:solidFill>
                <a:schemeClr val="lt1"/>
              </a:solidFill>
              <a:prstDash val="solid"/>
              <a:round/>
              <a:headEnd type="none" w="med" len="med"/>
              <a:tailEnd type="none" w="med" len="med"/>
            </a:ln>
          </p:spPr>
        </p:cxnSp>
        <p:cxnSp>
          <p:nvCxnSpPr>
            <p:cNvPr id="236" name="Google Shape;236;p17"/>
            <p:cNvCxnSpPr/>
            <p:nvPr/>
          </p:nvCxnSpPr>
          <p:spPr>
            <a:xfrm rot="10800000">
              <a:off x="702763" y="4319500"/>
              <a:ext cx="0" cy="27510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17"/>
            <p:cNvCxnSpPr/>
            <p:nvPr/>
          </p:nvCxnSpPr>
          <p:spPr>
            <a:xfrm rot="5400000" flipH="1">
              <a:off x="503856" y="4120519"/>
              <a:ext cx="228000" cy="169800"/>
            </a:xfrm>
            <a:prstGeom prst="straightConnector1">
              <a:avLst/>
            </a:prstGeom>
            <a:noFill/>
            <a:ln w="9525" cap="flat" cmpd="sng">
              <a:solidFill>
                <a:schemeClr val="lt1"/>
              </a:solidFill>
              <a:prstDash val="solid"/>
              <a:round/>
              <a:headEnd type="none" w="med" len="med"/>
              <a:tailEnd type="none" w="med" len="med"/>
            </a:ln>
          </p:spPr>
        </p:cxnSp>
        <p:cxnSp>
          <p:nvCxnSpPr>
            <p:cNvPr id="238" name="Google Shape;238;p17"/>
            <p:cNvCxnSpPr/>
            <p:nvPr/>
          </p:nvCxnSpPr>
          <p:spPr>
            <a:xfrm flipH="1">
              <a:off x="534263" y="447275"/>
              <a:ext cx="432000" cy="43200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17"/>
            <p:cNvCxnSpPr/>
            <p:nvPr/>
          </p:nvCxnSpPr>
          <p:spPr>
            <a:xfrm>
              <a:off x="1960175" y="450500"/>
              <a:ext cx="224700" cy="224700"/>
            </a:xfrm>
            <a:prstGeom prst="straightConnector1">
              <a:avLst/>
            </a:prstGeom>
            <a:noFill/>
            <a:ln w="9525" cap="flat" cmpd="sng">
              <a:solidFill>
                <a:schemeClr val="lt1"/>
              </a:solidFill>
              <a:prstDash val="solid"/>
              <a:round/>
              <a:headEnd type="none" w="med" len="med"/>
              <a:tailEnd type="none" w="med" len="med"/>
            </a:ln>
          </p:spPr>
        </p:cxnSp>
        <p:grpSp>
          <p:nvGrpSpPr>
            <p:cNvPr id="240" name="Google Shape;240;p17"/>
            <p:cNvGrpSpPr/>
            <p:nvPr/>
          </p:nvGrpSpPr>
          <p:grpSpPr>
            <a:xfrm rot="-5400000" flipH="1">
              <a:off x="8099591" y="261003"/>
              <a:ext cx="169813" cy="650856"/>
              <a:chOff x="8432519" y="4091419"/>
              <a:chExt cx="169813" cy="650856"/>
            </a:xfrm>
          </p:grpSpPr>
          <p:cxnSp>
            <p:nvCxnSpPr>
              <p:cNvPr id="241" name="Google Shape;241;p17"/>
              <p:cNvCxnSpPr/>
              <p:nvPr/>
            </p:nvCxnSpPr>
            <p:spPr>
              <a:xfrm rot="-5400000">
                <a:off x="8403431" y="4120519"/>
                <a:ext cx="228000" cy="169800"/>
              </a:xfrm>
              <a:prstGeom prst="straightConnector1">
                <a:avLst/>
              </a:prstGeom>
              <a:noFill/>
              <a:ln w="9525" cap="flat" cmpd="sng">
                <a:solidFill>
                  <a:schemeClr val="lt1"/>
                </a:solidFill>
                <a:prstDash val="solid"/>
                <a:round/>
                <a:headEnd type="none" w="med" len="med"/>
                <a:tailEnd type="none" w="med" len="med"/>
              </a:ln>
            </p:spPr>
          </p:cxnSp>
          <p:cxnSp>
            <p:nvCxnSpPr>
              <p:cNvPr id="242" name="Google Shape;242;p17"/>
              <p:cNvCxnSpPr/>
              <p:nvPr/>
            </p:nvCxnSpPr>
            <p:spPr>
              <a:xfrm rot="-5400000">
                <a:off x="8221019" y="4530775"/>
                <a:ext cx="4230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14"/>
        <p:cNvGrpSpPr/>
        <p:nvPr/>
      </p:nvGrpSpPr>
      <p:grpSpPr>
        <a:xfrm>
          <a:off x="0" y="0"/>
          <a:ext cx="0" cy="0"/>
          <a:chOff x="0" y="0"/>
          <a:chExt cx="0" cy="0"/>
        </a:xfrm>
      </p:grpSpPr>
      <p:pic>
        <p:nvPicPr>
          <p:cNvPr id="415" name="Google Shape;415;p26"/>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6" name="Google Shape;416;p26"/>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417" name="Google Shape;417;p26"/>
          <p:cNvSpPr/>
          <p:nvPr/>
        </p:nvSpPr>
        <p:spPr>
          <a:xfrm>
            <a:off x="220075" y="181500"/>
            <a:ext cx="8703900" cy="4780500"/>
          </a:xfrm>
          <a:prstGeom prst="snip2DiagRect">
            <a:avLst>
              <a:gd name="adj1" fmla="val 0"/>
              <a:gd name="adj2" fmla="val 763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300"/>
              <a:buFont typeface="Goldman"/>
              <a:buNone/>
              <a:defRPr sz="3300">
                <a:solidFill>
                  <a:schemeClr val="lt1"/>
                </a:solidFill>
                <a:latin typeface="Goldman"/>
                <a:ea typeface="Goldman"/>
                <a:cs typeface="Goldman"/>
                <a:sym typeface="Goldma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1pPr>
            <a:lvl2pPr marL="914400" lvl="1"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2pPr>
            <a:lvl3pPr marL="1371600" lvl="2"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3pPr>
            <a:lvl4pPr marL="1828800" lvl="3"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4pPr>
            <a:lvl5pPr marL="2286000" lvl="4"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5pPr>
            <a:lvl6pPr marL="2743200" lvl="5"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6pPr>
            <a:lvl7pPr marL="3200400" lvl="6"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7pPr>
            <a:lvl8pPr marL="3657600" lvl="7" indent="-317500" rtl="0">
              <a:lnSpc>
                <a:spcPct val="100000"/>
              </a:lnSpc>
              <a:spcBef>
                <a:spcPts val="1600"/>
              </a:spcBef>
              <a:spcAft>
                <a:spcPts val="0"/>
              </a:spcAft>
              <a:buClr>
                <a:schemeClr val="lt1"/>
              </a:buClr>
              <a:buSzPts val="1400"/>
              <a:buFont typeface="Oxanium Light"/>
              <a:buChar char="○"/>
              <a:defRPr>
                <a:solidFill>
                  <a:schemeClr val="lt1"/>
                </a:solidFill>
                <a:latin typeface="Oxanium Light"/>
                <a:ea typeface="Oxanium Light"/>
                <a:cs typeface="Oxanium Light"/>
                <a:sym typeface="Oxanium Light"/>
              </a:defRPr>
            </a:lvl8pPr>
            <a:lvl9pPr marL="4114800" lvl="8" indent="-317500" rtl="0">
              <a:lnSpc>
                <a:spcPct val="100000"/>
              </a:lnSpc>
              <a:spcBef>
                <a:spcPts val="1600"/>
              </a:spcBef>
              <a:spcAft>
                <a:spcPts val="1600"/>
              </a:spcAft>
              <a:buClr>
                <a:schemeClr val="lt1"/>
              </a:buClr>
              <a:buSzPts val="1400"/>
              <a:buFont typeface="Oxanium Light"/>
              <a:buChar char="■"/>
              <a:defRPr>
                <a:solidFill>
                  <a:schemeClr val="lt1"/>
                </a:solidFill>
                <a:latin typeface="Oxanium Light"/>
                <a:ea typeface="Oxanium Light"/>
                <a:cs typeface="Oxanium Light"/>
                <a:sym typeface="Oxanium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63" r:id="rId8"/>
    <p:sldLayoutId id="2147483672"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6"/>
          <p:cNvSpPr/>
          <p:nvPr/>
        </p:nvSpPr>
        <p:spPr>
          <a:xfrm>
            <a:off x="834300" y="1461800"/>
            <a:ext cx="4426985" cy="700388"/>
          </a:xfrm>
          <a:prstGeom prst="rect">
            <a:avLst/>
          </a:prstGeom>
        </p:spPr>
        <p:txBody>
          <a:bodyPr>
            <a:prstTxWarp prst="textPlain">
              <a:avLst/>
            </a:prstTxWarp>
          </a:bodyPr>
          <a:lstStyle/>
          <a:p>
            <a:pPr lvl="0" algn="ctr"/>
            <a:r>
              <a:rPr lang="es-MX" b="0" i="0" dirty="0">
                <a:ln w="9525" cap="flat" cmpd="sng">
                  <a:solidFill>
                    <a:schemeClr val="lt1"/>
                  </a:solidFill>
                  <a:prstDash val="solid"/>
                  <a:round/>
                  <a:headEnd type="none" w="sm" len="sm"/>
                  <a:tailEnd type="none" w="sm" len="sm"/>
                </a:ln>
                <a:solidFill>
                  <a:schemeClr val="dk1"/>
                </a:solidFill>
                <a:latin typeface="Goldman"/>
              </a:rPr>
              <a:t>SOFTWARE</a:t>
            </a:r>
            <a:endParaRPr b="0" i="0" dirty="0">
              <a:ln w="9525" cap="flat" cmpd="sng">
                <a:solidFill>
                  <a:schemeClr val="lt1"/>
                </a:solidFill>
                <a:prstDash val="solid"/>
                <a:round/>
                <a:headEnd type="none" w="sm" len="sm"/>
                <a:tailEnd type="none" w="sm" len="sm"/>
              </a:ln>
              <a:solidFill>
                <a:schemeClr val="dk1"/>
              </a:solidFill>
              <a:latin typeface="Goldman"/>
            </a:endParaRPr>
          </a:p>
        </p:txBody>
      </p:sp>
      <p:sp>
        <p:nvSpPr>
          <p:cNvPr id="495" name="Google Shape;495;p36"/>
          <p:cNvSpPr txBox="1">
            <a:spLocks noGrp="1"/>
          </p:cNvSpPr>
          <p:nvPr>
            <p:ph type="ctrTitle"/>
          </p:nvPr>
        </p:nvSpPr>
        <p:spPr>
          <a:xfrm>
            <a:off x="677850" y="421713"/>
            <a:ext cx="7788300" cy="8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CICLO DEL</a:t>
            </a:r>
            <a:endParaRPr dirty="0"/>
          </a:p>
        </p:txBody>
      </p:sp>
      <p:sp>
        <p:nvSpPr>
          <p:cNvPr id="496" name="Google Shape;496;p36"/>
          <p:cNvSpPr txBox="1">
            <a:spLocks noGrp="1"/>
          </p:cNvSpPr>
          <p:nvPr>
            <p:ph type="subTitle" idx="1"/>
          </p:nvPr>
        </p:nvSpPr>
        <p:spPr>
          <a:xfrm>
            <a:off x="677850" y="4295250"/>
            <a:ext cx="47097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EQUIPO INTEGRADOR #3</a:t>
            </a:r>
            <a:endParaRPr dirty="0"/>
          </a:p>
        </p:txBody>
      </p:sp>
      <p:grpSp>
        <p:nvGrpSpPr>
          <p:cNvPr id="497" name="Google Shape;497;p36"/>
          <p:cNvGrpSpPr/>
          <p:nvPr/>
        </p:nvGrpSpPr>
        <p:grpSpPr>
          <a:xfrm>
            <a:off x="5515700" y="1461875"/>
            <a:ext cx="2654158" cy="700500"/>
            <a:chOff x="5515700" y="1461875"/>
            <a:chExt cx="2654158" cy="700500"/>
          </a:xfrm>
        </p:grpSpPr>
        <p:sp>
          <p:nvSpPr>
            <p:cNvPr id="498" name="Google Shape;498;p36"/>
            <p:cNvSpPr/>
            <p:nvPr/>
          </p:nvSpPr>
          <p:spPr>
            <a:xfrm>
              <a:off x="5515700" y="1461875"/>
              <a:ext cx="1005600" cy="7005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6339979" y="1461875"/>
              <a:ext cx="1005600" cy="7005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7164258" y="1461875"/>
              <a:ext cx="1005600" cy="7005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6"/>
          <p:cNvSpPr/>
          <p:nvPr/>
        </p:nvSpPr>
        <p:spPr>
          <a:xfrm rot="5400000">
            <a:off x="-322275" y="1673775"/>
            <a:ext cx="221400" cy="221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36"/>
          <p:cNvGrpSpPr/>
          <p:nvPr/>
        </p:nvGrpSpPr>
        <p:grpSpPr>
          <a:xfrm>
            <a:off x="794900" y="4026050"/>
            <a:ext cx="3612294" cy="146400"/>
            <a:chOff x="794900" y="4026050"/>
            <a:chExt cx="3612294" cy="146400"/>
          </a:xfrm>
        </p:grpSpPr>
        <p:sp>
          <p:nvSpPr>
            <p:cNvPr id="503" name="Google Shape;503;p36"/>
            <p:cNvSpPr/>
            <p:nvPr/>
          </p:nvSpPr>
          <p:spPr>
            <a:xfrm>
              <a:off x="794900" y="4026050"/>
              <a:ext cx="1204200" cy="7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1998947" y="4099250"/>
              <a:ext cx="1204200" cy="7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3202994" y="4026050"/>
              <a:ext cx="1204200" cy="7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6"/>
          <p:cNvGrpSpPr/>
          <p:nvPr/>
        </p:nvGrpSpPr>
        <p:grpSpPr>
          <a:xfrm>
            <a:off x="6652044" y="2937168"/>
            <a:ext cx="1548542" cy="1548595"/>
            <a:chOff x="1190625" y="237950"/>
            <a:chExt cx="5191225" cy="5191400"/>
          </a:xfrm>
        </p:grpSpPr>
        <p:grpSp>
          <p:nvGrpSpPr>
            <p:cNvPr id="507" name="Google Shape;507;p36"/>
            <p:cNvGrpSpPr/>
            <p:nvPr/>
          </p:nvGrpSpPr>
          <p:grpSpPr>
            <a:xfrm>
              <a:off x="1190625" y="238125"/>
              <a:ext cx="5191225" cy="5191225"/>
              <a:chOff x="1190625" y="238125"/>
              <a:chExt cx="5191225" cy="5191225"/>
            </a:xfrm>
          </p:grpSpPr>
          <p:sp>
            <p:nvSpPr>
              <p:cNvPr id="508" name="Google Shape;508;p36"/>
              <p:cNvSpPr/>
              <p:nvPr/>
            </p:nvSpPr>
            <p:spPr>
              <a:xfrm>
                <a:off x="3369175" y="238125"/>
                <a:ext cx="363325" cy="57725"/>
              </a:xfrm>
              <a:custGeom>
                <a:avLst/>
                <a:gdLst/>
                <a:ahLst/>
                <a:cxnLst/>
                <a:rect l="l" t="t" r="r" b="b"/>
                <a:pathLst>
                  <a:path w="14533" h="2309" extrusionOk="0">
                    <a:moveTo>
                      <a:pt x="12812" y="0"/>
                    </a:moveTo>
                    <a:cubicBezTo>
                      <a:pt x="8511" y="0"/>
                      <a:pt x="4211" y="453"/>
                      <a:pt x="1" y="1358"/>
                    </a:cubicBezTo>
                    <a:lnTo>
                      <a:pt x="182" y="2309"/>
                    </a:lnTo>
                    <a:cubicBezTo>
                      <a:pt x="4935" y="1539"/>
                      <a:pt x="9734" y="1132"/>
                      <a:pt x="14532" y="1041"/>
                    </a:cubicBezTo>
                    <a:lnTo>
                      <a:pt x="145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3369175" y="5370475"/>
                <a:ext cx="363325" cy="58875"/>
              </a:xfrm>
              <a:custGeom>
                <a:avLst/>
                <a:gdLst/>
                <a:ahLst/>
                <a:cxnLst/>
                <a:rect l="l" t="t" r="r" b="b"/>
                <a:pathLst>
                  <a:path w="14533" h="2355" extrusionOk="0">
                    <a:moveTo>
                      <a:pt x="182" y="1"/>
                    </a:moveTo>
                    <a:lnTo>
                      <a:pt x="1" y="997"/>
                    </a:lnTo>
                    <a:cubicBezTo>
                      <a:pt x="4211" y="1902"/>
                      <a:pt x="8511" y="2355"/>
                      <a:pt x="12812" y="2355"/>
                    </a:cubicBezTo>
                    <a:cubicBezTo>
                      <a:pt x="13174" y="2355"/>
                      <a:pt x="13536" y="2309"/>
                      <a:pt x="13898" y="2264"/>
                    </a:cubicBezTo>
                    <a:lnTo>
                      <a:pt x="14532" y="2264"/>
                    </a:lnTo>
                    <a:lnTo>
                      <a:pt x="14532" y="1314"/>
                    </a:lnTo>
                    <a:cubicBezTo>
                      <a:pt x="9734" y="1223"/>
                      <a:pt x="4935" y="770"/>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1190625" y="272075"/>
                <a:ext cx="2183100" cy="5123325"/>
              </a:xfrm>
              <a:custGeom>
                <a:avLst/>
                <a:gdLst/>
                <a:ahLst/>
                <a:cxnLst/>
                <a:rect l="l" t="t" r="r" b="b"/>
                <a:pathLst>
                  <a:path w="87324" h="204933" extrusionOk="0">
                    <a:moveTo>
                      <a:pt x="76867" y="3169"/>
                    </a:moveTo>
                    <a:cubicBezTo>
                      <a:pt x="46355" y="15889"/>
                      <a:pt x="26482" y="54142"/>
                      <a:pt x="26482" y="102444"/>
                    </a:cubicBezTo>
                    <a:cubicBezTo>
                      <a:pt x="26482" y="150791"/>
                      <a:pt x="46355" y="189043"/>
                      <a:pt x="76912" y="201719"/>
                    </a:cubicBezTo>
                    <a:cubicBezTo>
                      <a:pt x="32322" y="189813"/>
                      <a:pt x="996" y="149614"/>
                      <a:pt x="996" y="102444"/>
                    </a:cubicBezTo>
                    <a:cubicBezTo>
                      <a:pt x="996" y="55319"/>
                      <a:pt x="32322" y="15120"/>
                      <a:pt x="76867" y="3169"/>
                    </a:cubicBezTo>
                    <a:close/>
                    <a:moveTo>
                      <a:pt x="87143" y="0"/>
                    </a:moveTo>
                    <a:cubicBezTo>
                      <a:pt x="36939" y="8148"/>
                      <a:pt x="0" y="51561"/>
                      <a:pt x="0" y="102444"/>
                    </a:cubicBezTo>
                    <a:cubicBezTo>
                      <a:pt x="0" y="153371"/>
                      <a:pt x="36939" y="196739"/>
                      <a:pt x="87143" y="204933"/>
                    </a:cubicBezTo>
                    <a:lnTo>
                      <a:pt x="87324" y="203982"/>
                    </a:lnTo>
                    <a:cubicBezTo>
                      <a:pt x="51516" y="196332"/>
                      <a:pt x="27478" y="155544"/>
                      <a:pt x="27478" y="102444"/>
                    </a:cubicBezTo>
                    <a:cubicBezTo>
                      <a:pt x="27478" y="49389"/>
                      <a:pt x="51516" y="8601"/>
                      <a:pt x="87324" y="951"/>
                    </a:cubicBezTo>
                    <a:lnTo>
                      <a:pt x="87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3731325" y="5402175"/>
                <a:ext cx="54350" cy="27175"/>
              </a:xfrm>
              <a:custGeom>
                <a:avLst/>
                <a:gdLst/>
                <a:ahLst/>
                <a:cxnLst/>
                <a:rect l="l" t="t" r="r" b="b"/>
                <a:pathLst>
                  <a:path w="2174" h="1087" extrusionOk="0">
                    <a:moveTo>
                      <a:pt x="997" y="0"/>
                    </a:moveTo>
                    <a:lnTo>
                      <a:pt x="1" y="46"/>
                    </a:lnTo>
                    <a:lnTo>
                      <a:pt x="1" y="1041"/>
                    </a:lnTo>
                    <a:lnTo>
                      <a:pt x="816" y="1041"/>
                    </a:lnTo>
                    <a:cubicBezTo>
                      <a:pt x="1268" y="1087"/>
                      <a:pt x="1721" y="1087"/>
                      <a:pt x="2174" y="1087"/>
                    </a:cubicBezTo>
                    <a:lnTo>
                      <a:pt x="2174" y="91"/>
                    </a:lnTo>
                    <a:cubicBezTo>
                      <a:pt x="1902" y="91"/>
                      <a:pt x="1630" y="91"/>
                      <a:pt x="1314" y="46"/>
                    </a:cubicBezTo>
                    <a:lnTo>
                      <a:pt x="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3768225" y="239125"/>
                <a:ext cx="2611375" cy="5190225"/>
              </a:xfrm>
              <a:custGeom>
                <a:avLst/>
                <a:gdLst/>
                <a:ahLst/>
                <a:cxnLst/>
                <a:rect l="l" t="t" r="r" b="b"/>
                <a:pathLst>
                  <a:path w="104455" h="207609" extrusionOk="0">
                    <a:moveTo>
                      <a:pt x="617" y="0"/>
                    </a:moveTo>
                    <a:cubicBezTo>
                      <a:pt x="0" y="0"/>
                      <a:pt x="0" y="961"/>
                      <a:pt x="617" y="961"/>
                    </a:cubicBezTo>
                    <a:cubicBezTo>
                      <a:pt x="643" y="961"/>
                      <a:pt x="670" y="959"/>
                      <a:pt x="698" y="956"/>
                    </a:cubicBezTo>
                    <a:cubicBezTo>
                      <a:pt x="1331" y="956"/>
                      <a:pt x="1920" y="1046"/>
                      <a:pt x="2554" y="1137"/>
                    </a:cubicBezTo>
                    <a:lnTo>
                      <a:pt x="2644" y="1137"/>
                    </a:lnTo>
                    <a:cubicBezTo>
                      <a:pt x="2780" y="1137"/>
                      <a:pt x="2916" y="1092"/>
                      <a:pt x="3006" y="1001"/>
                    </a:cubicBezTo>
                    <a:lnTo>
                      <a:pt x="3685" y="1001"/>
                    </a:lnTo>
                    <a:cubicBezTo>
                      <a:pt x="3912" y="1001"/>
                      <a:pt x="4138" y="820"/>
                      <a:pt x="4183" y="548"/>
                    </a:cubicBezTo>
                    <a:cubicBezTo>
                      <a:pt x="4183" y="277"/>
                      <a:pt x="3957" y="51"/>
                      <a:pt x="3685" y="51"/>
                    </a:cubicBezTo>
                    <a:lnTo>
                      <a:pt x="1739" y="5"/>
                    </a:lnTo>
                    <a:cubicBezTo>
                      <a:pt x="1648" y="5"/>
                      <a:pt x="1603" y="5"/>
                      <a:pt x="1558" y="51"/>
                    </a:cubicBezTo>
                    <a:cubicBezTo>
                      <a:pt x="1241" y="5"/>
                      <a:pt x="969" y="5"/>
                      <a:pt x="698" y="5"/>
                    </a:cubicBezTo>
                    <a:cubicBezTo>
                      <a:pt x="670" y="2"/>
                      <a:pt x="643" y="0"/>
                      <a:pt x="617" y="0"/>
                    </a:cubicBezTo>
                    <a:close/>
                    <a:moveTo>
                      <a:pt x="5677" y="51"/>
                    </a:moveTo>
                    <a:cubicBezTo>
                      <a:pt x="5406" y="51"/>
                      <a:pt x="5179" y="232"/>
                      <a:pt x="5179" y="503"/>
                    </a:cubicBezTo>
                    <a:lnTo>
                      <a:pt x="4681" y="458"/>
                    </a:lnTo>
                    <a:cubicBezTo>
                      <a:pt x="4649" y="453"/>
                      <a:pt x="4617" y="451"/>
                      <a:pt x="4586" y="451"/>
                    </a:cubicBezTo>
                    <a:cubicBezTo>
                      <a:pt x="4320" y="451"/>
                      <a:pt x="4133" y="622"/>
                      <a:pt x="4093" y="865"/>
                    </a:cubicBezTo>
                    <a:cubicBezTo>
                      <a:pt x="4048" y="1182"/>
                      <a:pt x="4229" y="1409"/>
                      <a:pt x="4546" y="1454"/>
                    </a:cubicBezTo>
                    <a:cubicBezTo>
                      <a:pt x="5179" y="1544"/>
                      <a:pt x="5813" y="1635"/>
                      <a:pt x="6447" y="1725"/>
                    </a:cubicBezTo>
                    <a:lnTo>
                      <a:pt x="6537" y="1725"/>
                    </a:lnTo>
                    <a:cubicBezTo>
                      <a:pt x="6764" y="1725"/>
                      <a:pt x="6990" y="1544"/>
                      <a:pt x="6990" y="1273"/>
                    </a:cubicBezTo>
                    <a:cubicBezTo>
                      <a:pt x="7035" y="1228"/>
                      <a:pt x="7035" y="1182"/>
                      <a:pt x="6990" y="1137"/>
                    </a:cubicBezTo>
                    <a:cubicBezTo>
                      <a:pt x="7216" y="1137"/>
                      <a:pt x="7398" y="1182"/>
                      <a:pt x="7579" y="1182"/>
                    </a:cubicBezTo>
                    <a:lnTo>
                      <a:pt x="7624" y="1182"/>
                    </a:lnTo>
                    <a:cubicBezTo>
                      <a:pt x="7850" y="1182"/>
                      <a:pt x="8077" y="956"/>
                      <a:pt x="8122" y="684"/>
                    </a:cubicBezTo>
                    <a:cubicBezTo>
                      <a:pt x="8122" y="413"/>
                      <a:pt x="7895" y="186"/>
                      <a:pt x="7624" y="186"/>
                    </a:cubicBezTo>
                    <a:cubicBezTo>
                      <a:pt x="6990" y="141"/>
                      <a:pt x="6311" y="96"/>
                      <a:pt x="5677" y="51"/>
                    </a:cubicBezTo>
                    <a:close/>
                    <a:moveTo>
                      <a:pt x="13395" y="718"/>
                    </a:moveTo>
                    <a:cubicBezTo>
                      <a:pt x="12817" y="718"/>
                      <a:pt x="12737" y="1683"/>
                      <a:pt x="13418" y="1725"/>
                    </a:cubicBezTo>
                    <a:cubicBezTo>
                      <a:pt x="14052" y="1816"/>
                      <a:pt x="14686" y="1907"/>
                      <a:pt x="15320" y="1952"/>
                    </a:cubicBezTo>
                    <a:lnTo>
                      <a:pt x="15410" y="1952"/>
                    </a:lnTo>
                    <a:lnTo>
                      <a:pt x="15410" y="1997"/>
                    </a:lnTo>
                    <a:cubicBezTo>
                      <a:pt x="15424" y="1998"/>
                      <a:pt x="15438" y="1999"/>
                      <a:pt x="15452" y="1999"/>
                    </a:cubicBezTo>
                    <a:cubicBezTo>
                      <a:pt x="16048" y="1999"/>
                      <a:pt x="16119" y="1045"/>
                      <a:pt x="15455" y="1001"/>
                    </a:cubicBezTo>
                    <a:cubicBezTo>
                      <a:pt x="14822" y="911"/>
                      <a:pt x="14188" y="820"/>
                      <a:pt x="13509" y="730"/>
                    </a:cubicBezTo>
                    <a:cubicBezTo>
                      <a:pt x="13469" y="722"/>
                      <a:pt x="13431" y="718"/>
                      <a:pt x="13395" y="718"/>
                    </a:cubicBezTo>
                    <a:close/>
                    <a:moveTo>
                      <a:pt x="9533" y="361"/>
                    </a:moveTo>
                    <a:cubicBezTo>
                      <a:pt x="9291" y="361"/>
                      <a:pt x="9072" y="536"/>
                      <a:pt x="9072" y="820"/>
                    </a:cubicBezTo>
                    <a:cubicBezTo>
                      <a:pt x="9072" y="956"/>
                      <a:pt x="9118" y="1092"/>
                      <a:pt x="9254" y="1182"/>
                    </a:cubicBezTo>
                    <a:lnTo>
                      <a:pt x="8575" y="1092"/>
                    </a:lnTo>
                    <a:cubicBezTo>
                      <a:pt x="8546" y="1087"/>
                      <a:pt x="8518" y="1085"/>
                      <a:pt x="8490" y="1085"/>
                    </a:cubicBezTo>
                    <a:cubicBezTo>
                      <a:pt x="8249" y="1085"/>
                      <a:pt x="8027" y="1251"/>
                      <a:pt x="7986" y="1454"/>
                    </a:cubicBezTo>
                    <a:cubicBezTo>
                      <a:pt x="7941" y="1725"/>
                      <a:pt x="8122" y="1997"/>
                      <a:pt x="8393" y="2042"/>
                    </a:cubicBezTo>
                    <a:cubicBezTo>
                      <a:pt x="9027" y="2133"/>
                      <a:pt x="9661" y="2269"/>
                      <a:pt x="10295" y="2405"/>
                    </a:cubicBezTo>
                    <a:lnTo>
                      <a:pt x="10385" y="2405"/>
                    </a:lnTo>
                    <a:cubicBezTo>
                      <a:pt x="10612" y="2405"/>
                      <a:pt x="10838" y="2269"/>
                      <a:pt x="10883" y="2042"/>
                    </a:cubicBezTo>
                    <a:cubicBezTo>
                      <a:pt x="10929" y="1771"/>
                      <a:pt x="10747" y="1544"/>
                      <a:pt x="10521" y="1454"/>
                    </a:cubicBezTo>
                    <a:lnTo>
                      <a:pt x="10114" y="1363"/>
                    </a:lnTo>
                    <a:lnTo>
                      <a:pt x="10114" y="1363"/>
                    </a:lnTo>
                    <a:lnTo>
                      <a:pt x="11472" y="1499"/>
                    </a:lnTo>
                    <a:cubicBezTo>
                      <a:pt x="11500" y="1504"/>
                      <a:pt x="11527" y="1506"/>
                      <a:pt x="11554" y="1506"/>
                    </a:cubicBezTo>
                    <a:cubicBezTo>
                      <a:pt x="11788" y="1506"/>
                      <a:pt x="11974" y="1335"/>
                      <a:pt x="12015" y="1092"/>
                    </a:cubicBezTo>
                    <a:cubicBezTo>
                      <a:pt x="12015" y="820"/>
                      <a:pt x="11834" y="548"/>
                      <a:pt x="11562" y="548"/>
                    </a:cubicBezTo>
                    <a:cubicBezTo>
                      <a:pt x="10929" y="458"/>
                      <a:pt x="10249" y="413"/>
                      <a:pt x="9616" y="367"/>
                    </a:cubicBezTo>
                    <a:cubicBezTo>
                      <a:pt x="9588" y="363"/>
                      <a:pt x="9560" y="361"/>
                      <a:pt x="9533" y="361"/>
                    </a:cubicBezTo>
                    <a:close/>
                    <a:moveTo>
                      <a:pt x="17331" y="1311"/>
                    </a:moveTo>
                    <a:cubicBezTo>
                      <a:pt x="17122" y="1311"/>
                      <a:pt x="16899" y="1482"/>
                      <a:pt x="16859" y="1725"/>
                    </a:cubicBezTo>
                    <a:cubicBezTo>
                      <a:pt x="16813" y="1997"/>
                      <a:pt x="16995" y="2223"/>
                      <a:pt x="17266" y="2269"/>
                    </a:cubicBezTo>
                    <a:cubicBezTo>
                      <a:pt x="17900" y="2405"/>
                      <a:pt x="18534" y="2495"/>
                      <a:pt x="19167" y="2631"/>
                    </a:cubicBezTo>
                    <a:lnTo>
                      <a:pt x="19258" y="2631"/>
                    </a:lnTo>
                    <a:cubicBezTo>
                      <a:pt x="19530" y="2631"/>
                      <a:pt x="19711" y="2450"/>
                      <a:pt x="19756" y="2223"/>
                    </a:cubicBezTo>
                    <a:cubicBezTo>
                      <a:pt x="19801" y="1952"/>
                      <a:pt x="19620" y="1680"/>
                      <a:pt x="19349" y="1635"/>
                    </a:cubicBezTo>
                    <a:cubicBezTo>
                      <a:pt x="18715" y="1544"/>
                      <a:pt x="18081" y="1409"/>
                      <a:pt x="17402" y="1318"/>
                    </a:cubicBezTo>
                    <a:cubicBezTo>
                      <a:pt x="17379" y="1313"/>
                      <a:pt x="17355" y="1311"/>
                      <a:pt x="17331" y="1311"/>
                    </a:cubicBezTo>
                    <a:close/>
                    <a:moveTo>
                      <a:pt x="12302" y="1893"/>
                    </a:moveTo>
                    <a:cubicBezTo>
                      <a:pt x="11762" y="1893"/>
                      <a:pt x="11604" y="2730"/>
                      <a:pt x="12196" y="2857"/>
                    </a:cubicBezTo>
                    <a:cubicBezTo>
                      <a:pt x="12830" y="3038"/>
                      <a:pt x="13464" y="3174"/>
                      <a:pt x="14052" y="3355"/>
                    </a:cubicBezTo>
                    <a:lnTo>
                      <a:pt x="14188" y="3355"/>
                    </a:lnTo>
                    <a:lnTo>
                      <a:pt x="14188" y="3400"/>
                    </a:lnTo>
                    <a:cubicBezTo>
                      <a:pt x="14776" y="3400"/>
                      <a:pt x="14867" y="2586"/>
                      <a:pt x="14369" y="2405"/>
                    </a:cubicBezTo>
                    <a:cubicBezTo>
                      <a:pt x="13690" y="2269"/>
                      <a:pt x="13056" y="2088"/>
                      <a:pt x="12422" y="1907"/>
                    </a:cubicBezTo>
                    <a:cubicBezTo>
                      <a:pt x="12380" y="1898"/>
                      <a:pt x="12340" y="1893"/>
                      <a:pt x="12302" y="1893"/>
                    </a:cubicBezTo>
                    <a:close/>
                    <a:moveTo>
                      <a:pt x="21156" y="2019"/>
                    </a:moveTo>
                    <a:cubicBezTo>
                      <a:pt x="20948" y="2019"/>
                      <a:pt x="20781" y="2181"/>
                      <a:pt x="20707" y="2405"/>
                    </a:cubicBezTo>
                    <a:cubicBezTo>
                      <a:pt x="20661" y="2676"/>
                      <a:pt x="20842" y="2902"/>
                      <a:pt x="21114" y="2993"/>
                    </a:cubicBezTo>
                    <a:cubicBezTo>
                      <a:pt x="21748" y="3084"/>
                      <a:pt x="22382" y="3219"/>
                      <a:pt x="23015" y="3355"/>
                    </a:cubicBezTo>
                    <a:lnTo>
                      <a:pt x="23106" y="3355"/>
                    </a:lnTo>
                    <a:lnTo>
                      <a:pt x="23106" y="3400"/>
                    </a:lnTo>
                    <a:cubicBezTo>
                      <a:pt x="23332" y="3355"/>
                      <a:pt x="23559" y="3219"/>
                      <a:pt x="23604" y="2993"/>
                    </a:cubicBezTo>
                    <a:cubicBezTo>
                      <a:pt x="23649" y="2721"/>
                      <a:pt x="23468" y="2495"/>
                      <a:pt x="23196" y="2450"/>
                    </a:cubicBezTo>
                    <a:cubicBezTo>
                      <a:pt x="22563" y="2269"/>
                      <a:pt x="21929" y="2133"/>
                      <a:pt x="21295" y="2042"/>
                    </a:cubicBezTo>
                    <a:cubicBezTo>
                      <a:pt x="21247" y="2026"/>
                      <a:pt x="21200" y="2019"/>
                      <a:pt x="21156" y="2019"/>
                    </a:cubicBezTo>
                    <a:close/>
                    <a:moveTo>
                      <a:pt x="25022" y="2844"/>
                    </a:moveTo>
                    <a:cubicBezTo>
                      <a:pt x="24483" y="2844"/>
                      <a:pt x="24325" y="3681"/>
                      <a:pt x="24917" y="3808"/>
                    </a:cubicBezTo>
                    <a:cubicBezTo>
                      <a:pt x="25550" y="3989"/>
                      <a:pt x="26184" y="4125"/>
                      <a:pt x="26818" y="4306"/>
                    </a:cubicBezTo>
                    <a:lnTo>
                      <a:pt x="26954" y="4306"/>
                    </a:lnTo>
                    <a:cubicBezTo>
                      <a:pt x="27180" y="4306"/>
                      <a:pt x="27361" y="4170"/>
                      <a:pt x="27406" y="3944"/>
                    </a:cubicBezTo>
                    <a:cubicBezTo>
                      <a:pt x="27497" y="3672"/>
                      <a:pt x="27316" y="3400"/>
                      <a:pt x="27044" y="3355"/>
                    </a:cubicBezTo>
                    <a:lnTo>
                      <a:pt x="25143" y="2857"/>
                    </a:lnTo>
                    <a:cubicBezTo>
                      <a:pt x="25101" y="2848"/>
                      <a:pt x="25061" y="2844"/>
                      <a:pt x="25022" y="2844"/>
                    </a:cubicBezTo>
                    <a:close/>
                    <a:moveTo>
                      <a:pt x="16079" y="2965"/>
                    </a:moveTo>
                    <a:cubicBezTo>
                      <a:pt x="15893" y="2965"/>
                      <a:pt x="15708" y="3095"/>
                      <a:pt x="15636" y="3310"/>
                    </a:cubicBezTo>
                    <a:cubicBezTo>
                      <a:pt x="15546" y="3536"/>
                      <a:pt x="15682" y="3853"/>
                      <a:pt x="15953" y="3944"/>
                    </a:cubicBezTo>
                    <a:cubicBezTo>
                      <a:pt x="16542" y="4125"/>
                      <a:pt x="17176" y="4306"/>
                      <a:pt x="17809" y="4532"/>
                    </a:cubicBezTo>
                    <a:lnTo>
                      <a:pt x="17945" y="4532"/>
                    </a:lnTo>
                    <a:cubicBezTo>
                      <a:pt x="18488" y="4532"/>
                      <a:pt x="18624" y="3763"/>
                      <a:pt x="18126" y="3582"/>
                    </a:cubicBezTo>
                    <a:cubicBezTo>
                      <a:pt x="17493" y="3400"/>
                      <a:pt x="16859" y="3174"/>
                      <a:pt x="16225" y="2993"/>
                    </a:cubicBezTo>
                    <a:cubicBezTo>
                      <a:pt x="16178" y="2974"/>
                      <a:pt x="16129" y="2965"/>
                      <a:pt x="16079" y="2965"/>
                    </a:cubicBezTo>
                    <a:close/>
                    <a:moveTo>
                      <a:pt x="28801" y="3830"/>
                    </a:moveTo>
                    <a:cubicBezTo>
                      <a:pt x="28317" y="3830"/>
                      <a:pt x="28136" y="4638"/>
                      <a:pt x="28674" y="4804"/>
                    </a:cubicBezTo>
                    <a:lnTo>
                      <a:pt x="30575" y="5347"/>
                    </a:lnTo>
                    <a:lnTo>
                      <a:pt x="30711" y="5347"/>
                    </a:lnTo>
                    <a:cubicBezTo>
                      <a:pt x="30740" y="5353"/>
                      <a:pt x="30769" y="5356"/>
                      <a:pt x="30796" y="5356"/>
                    </a:cubicBezTo>
                    <a:cubicBezTo>
                      <a:pt x="30982" y="5356"/>
                      <a:pt x="31124" y="5227"/>
                      <a:pt x="31164" y="5030"/>
                    </a:cubicBezTo>
                    <a:cubicBezTo>
                      <a:pt x="31254" y="4759"/>
                      <a:pt x="31118" y="4487"/>
                      <a:pt x="30847" y="4396"/>
                    </a:cubicBezTo>
                    <a:cubicBezTo>
                      <a:pt x="30213" y="4215"/>
                      <a:pt x="29579" y="4034"/>
                      <a:pt x="28946" y="3853"/>
                    </a:cubicBezTo>
                    <a:cubicBezTo>
                      <a:pt x="28895" y="3838"/>
                      <a:pt x="28846" y="3830"/>
                      <a:pt x="28801" y="3830"/>
                    </a:cubicBezTo>
                    <a:close/>
                    <a:moveTo>
                      <a:pt x="19785" y="4225"/>
                    </a:moveTo>
                    <a:cubicBezTo>
                      <a:pt x="19281" y="4225"/>
                      <a:pt x="19056" y="4964"/>
                      <a:pt x="19620" y="5166"/>
                    </a:cubicBezTo>
                    <a:cubicBezTo>
                      <a:pt x="20209" y="5392"/>
                      <a:pt x="20842" y="5619"/>
                      <a:pt x="21431" y="5890"/>
                    </a:cubicBezTo>
                    <a:cubicBezTo>
                      <a:pt x="21476" y="5936"/>
                      <a:pt x="21567" y="5936"/>
                      <a:pt x="21612" y="5936"/>
                    </a:cubicBezTo>
                    <a:cubicBezTo>
                      <a:pt x="22155" y="5936"/>
                      <a:pt x="22291" y="5166"/>
                      <a:pt x="21793" y="4985"/>
                    </a:cubicBezTo>
                    <a:cubicBezTo>
                      <a:pt x="21205" y="4713"/>
                      <a:pt x="20571" y="4487"/>
                      <a:pt x="19982" y="4261"/>
                    </a:cubicBezTo>
                    <a:cubicBezTo>
                      <a:pt x="19913" y="4236"/>
                      <a:pt x="19847" y="4225"/>
                      <a:pt x="19785" y="4225"/>
                    </a:cubicBezTo>
                    <a:close/>
                    <a:moveTo>
                      <a:pt x="32576" y="5002"/>
                    </a:moveTo>
                    <a:cubicBezTo>
                      <a:pt x="32371" y="5002"/>
                      <a:pt x="32195" y="5124"/>
                      <a:pt x="32160" y="5302"/>
                    </a:cubicBezTo>
                    <a:cubicBezTo>
                      <a:pt x="32069" y="5573"/>
                      <a:pt x="32205" y="5845"/>
                      <a:pt x="32431" y="5936"/>
                    </a:cubicBezTo>
                    <a:cubicBezTo>
                      <a:pt x="33065" y="6162"/>
                      <a:pt x="33699" y="6343"/>
                      <a:pt x="34287" y="6569"/>
                    </a:cubicBezTo>
                    <a:lnTo>
                      <a:pt x="34468" y="6569"/>
                    </a:lnTo>
                    <a:cubicBezTo>
                      <a:pt x="34483" y="6570"/>
                      <a:pt x="34497" y="6571"/>
                      <a:pt x="34511" y="6571"/>
                    </a:cubicBezTo>
                    <a:cubicBezTo>
                      <a:pt x="35018" y="6571"/>
                      <a:pt x="35133" y="5795"/>
                      <a:pt x="34604" y="5619"/>
                    </a:cubicBezTo>
                    <a:cubicBezTo>
                      <a:pt x="34016" y="5438"/>
                      <a:pt x="33382" y="5211"/>
                      <a:pt x="32748" y="5030"/>
                    </a:cubicBezTo>
                    <a:cubicBezTo>
                      <a:pt x="32690" y="5011"/>
                      <a:pt x="32632" y="5002"/>
                      <a:pt x="32576" y="5002"/>
                    </a:cubicBezTo>
                    <a:close/>
                    <a:moveTo>
                      <a:pt x="23389" y="5704"/>
                    </a:moveTo>
                    <a:cubicBezTo>
                      <a:pt x="22928" y="5704"/>
                      <a:pt x="22689" y="6423"/>
                      <a:pt x="23242" y="6660"/>
                    </a:cubicBezTo>
                    <a:cubicBezTo>
                      <a:pt x="23830" y="6886"/>
                      <a:pt x="24419" y="7158"/>
                      <a:pt x="25007" y="7475"/>
                    </a:cubicBezTo>
                    <a:cubicBezTo>
                      <a:pt x="25052" y="7475"/>
                      <a:pt x="25143" y="7520"/>
                      <a:pt x="25188" y="7520"/>
                    </a:cubicBezTo>
                    <a:cubicBezTo>
                      <a:pt x="25415" y="7520"/>
                      <a:pt x="25550" y="7384"/>
                      <a:pt x="25641" y="7248"/>
                    </a:cubicBezTo>
                    <a:cubicBezTo>
                      <a:pt x="25777" y="6977"/>
                      <a:pt x="25641" y="6705"/>
                      <a:pt x="25415" y="6569"/>
                    </a:cubicBezTo>
                    <a:cubicBezTo>
                      <a:pt x="24826" y="6298"/>
                      <a:pt x="24238" y="6026"/>
                      <a:pt x="23604" y="5754"/>
                    </a:cubicBezTo>
                    <a:cubicBezTo>
                      <a:pt x="23528" y="5720"/>
                      <a:pt x="23456" y="5704"/>
                      <a:pt x="23389" y="5704"/>
                    </a:cubicBezTo>
                    <a:close/>
                    <a:moveTo>
                      <a:pt x="36259" y="6264"/>
                    </a:moveTo>
                    <a:cubicBezTo>
                      <a:pt x="36064" y="6264"/>
                      <a:pt x="35894" y="6366"/>
                      <a:pt x="35826" y="6569"/>
                    </a:cubicBezTo>
                    <a:cubicBezTo>
                      <a:pt x="35736" y="6841"/>
                      <a:pt x="35872" y="7112"/>
                      <a:pt x="36143" y="7203"/>
                    </a:cubicBezTo>
                    <a:cubicBezTo>
                      <a:pt x="36732" y="7429"/>
                      <a:pt x="37366" y="7656"/>
                      <a:pt x="37954" y="7882"/>
                    </a:cubicBezTo>
                    <a:cubicBezTo>
                      <a:pt x="37999" y="7927"/>
                      <a:pt x="38090" y="7927"/>
                      <a:pt x="38135" y="7927"/>
                    </a:cubicBezTo>
                    <a:cubicBezTo>
                      <a:pt x="38316" y="7927"/>
                      <a:pt x="38497" y="7792"/>
                      <a:pt x="38588" y="7610"/>
                    </a:cubicBezTo>
                    <a:cubicBezTo>
                      <a:pt x="38678" y="7384"/>
                      <a:pt x="38543" y="7067"/>
                      <a:pt x="38316" y="6977"/>
                    </a:cubicBezTo>
                    <a:cubicBezTo>
                      <a:pt x="37682" y="6750"/>
                      <a:pt x="37094" y="6524"/>
                      <a:pt x="36460" y="6298"/>
                    </a:cubicBezTo>
                    <a:cubicBezTo>
                      <a:pt x="36392" y="6275"/>
                      <a:pt x="36324" y="6264"/>
                      <a:pt x="36259" y="6264"/>
                    </a:cubicBezTo>
                    <a:close/>
                    <a:moveTo>
                      <a:pt x="26896" y="7378"/>
                    </a:moveTo>
                    <a:cubicBezTo>
                      <a:pt x="26445" y="7378"/>
                      <a:pt x="26161" y="8108"/>
                      <a:pt x="26727" y="8335"/>
                    </a:cubicBezTo>
                    <a:cubicBezTo>
                      <a:pt x="27316" y="8652"/>
                      <a:pt x="27859" y="8923"/>
                      <a:pt x="28448" y="9240"/>
                    </a:cubicBezTo>
                    <a:cubicBezTo>
                      <a:pt x="28493" y="9285"/>
                      <a:pt x="28583" y="9331"/>
                      <a:pt x="28674" y="9331"/>
                    </a:cubicBezTo>
                    <a:lnTo>
                      <a:pt x="28719" y="9331"/>
                    </a:lnTo>
                    <a:cubicBezTo>
                      <a:pt x="29217" y="9331"/>
                      <a:pt x="29398" y="8652"/>
                      <a:pt x="28946" y="8380"/>
                    </a:cubicBezTo>
                    <a:cubicBezTo>
                      <a:pt x="28312" y="8063"/>
                      <a:pt x="27769" y="7792"/>
                      <a:pt x="27180" y="7475"/>
                    </a:cubicBezTo>
                    <a:cubicBezTo>
                      <a:pt x="27082" y="7407"/>
                      <a:pt x="26986" y="7378"/>
                      <a:pt x="26896" y="7378"/>
                    </a:cubicBezTo>
                    <a:close/>
                    <a:moveTo>
                      <a:pt x="40001" y="7685"/>
                    </a:moveTo>
                    <a:cubicBezTo>
                      <a:pt x="39532" y="7685"/>
                      <a:pt x="39265" y="8356"/>
                      <a:pt x="39765" y="8606"/>
                    </a:cubicBezTo>
                    <a:cubicBezTo>
                      <a:pt x="40353" y="8878"/>
                      <a:pt x="40942" y="9104"/>
                      <a:pt x="41576" y="9376"/>
                    </a:cubicBezTo>
                    <a:cubicBezTo>
                      <a:pt x="41621" y="9421"/>
                      <a:pt x="41666" y="9421"/>
                      <a:pt x="41757" y="9421"/>
                    </a:cubicBezTo>
                    <a:cubicBezTo>
                      <a:pt x="41938" y="9421"/>
                      <a:pt x="42119" y="9285"/>
                      <a:pt x="42209" y="9104"/>
                    </a:cubicBezTo>
                    <a:cubicBezTo>
                      <a:pt x="42300" y="8878"/>
                      <a:pt x="42209" y="8561"/>
                      <a:pt x="41938" y="8471"/>
                    </a:cubicBezTo>
                    <a:cubicBezTo>
                      <a:pt x="41349" y="8199"/>
                      <a:pt x="40761" y="7973"/>
                      <a:pt x="40127" y="7701"/>
                    </a:cubicBezTo>
                    <a:cubicBezTo>
                      <a:pt x="40084" y="7690"/>
                      <a:pt x="40041" y="7685"/>
                      <a:pt x="40001" y="7685"/>
                    </a:cubicBezTo>
                    <a:close/>
                    <a:moveTo>
                      <a:pt x="43548" y="9246"/>
                    </a:moveTo>
                    <a:cubicBezTo>
                      <a:pt x="43086" y="9246"/>
                      <a:pt x="42863" y="9906"/>
                      <a:pt x="43341" y="10146"/>
                    </a:cubicBezTo>
                    <a:cubicBezTo>
                      <a:pt x="43930" y="10417"/>
                      <a:pt x="44518" y="10689"/>
                      <a:pt x="45107" y="11006"/>
                    </a:cubicBezTo>
                    <a:cubicBezTo>
                      <a:pt x="45152" y="11006"/>
                      <a:pt x="45242" y="11051"/>
                      <a:pt x="45288" y="11051"/>
                    </a:cubicBezTo>
                    <a:cubicBezTo>
                      <a:pt x="45831" y="11051"/>
                      <a:pt x="45967" y="10327"/>
                      <a:pt x="45514" y="10100"/>
                    </a:cubicBezTo>
                    <a:cubicBezTo>
                      <a:pt x="44925" y="9829"/>
                      <a:pt x="44337" y="9557"/>
                      <a:pt x="43749" y="9285"/>
                    </a:cubicBezTo>
                    <a:cubicBezTo>
                      <a:pt x="43678" y="9258"/>
                      <a:pt x="43611" y="9246"/>
                      <a:pt x="43548" y="9246"/>
                    </a:cubicBezTo>
                    <a:close/>
                    <a:moveTo>
                      <a:pt x="30394" y="9319"/>
                    </a:moveTo>
                    <a:cubicBezTo>
                      <a:pt x="29977" y="9319"/>
                      <a:pt x="29736" y="9920"/>
                      <a:pt x="30123" y="10191"/>
                    </a:cubicBezTo>
                    <a:cubicBezTo>
                      <a:pt x="30666" y="10553"/>
                      <a:pt x="31254" y="10870"/>
                      <a:pt x="31797" y="11232"/>
                    </a:cubicBezTo>
                    <a:cubicBezTo>
                      <a:pt x="31888" y="11277"/>
                      <a:pt x="31979" y="11277"/>
                      <a:pt x="32069" y="11277"/>
                    </a:cubicBezTo>
                    <a:cubicBezTo>
                      <a:pt x="32250" y="11277"/>
                      <a:pt x="32386" y="11187"/>
                      <a:pt x="32477" y="11051"/>
                    </a:cubicBezTo>
                    <a:cubicBezTo>
                      <a:pt x="32612" y="10825"/>
                      <a:pt x="32567" y="10508"/>
                      <a:pt x="32341" y="10372"/>
                    </a:cubicBezTo>
                    <a:cubicBezTo>
                      <a:pt x="31752" y="10055"/>
                      <a:pt x="31209" y="9693"/>
                      <a:pt x="30621" y="9376"/>
                    </a:cubicBezTo>
                    <a:cubicBezTo>
                      <a:pt x="30541" y="9336"/>
                      <a:pt x="30465" y="9319"/>
                      <a:pt x="30394" y="9319"/>
                    </a:cubicBezTo>
                    <a:close/>
                    <a:moveTo>
                      <a:pt x="47091" y="10926"/>
                    </a:moveTo>
                    <a:cubicBezTo>
                      <a:pt x="46901" y="10926"/>
                      <a:pt x="46701" y="11019"/>
                      <a:pt x="46600" y="11187"/>
                    </a:cubicBezTo>
                    <a:cubicBezTo>
                      <a:pt x="46510" y="11413"/>
                      <a:pt x="46600" y="11730"/>
                      <a:pt x="46827" y="11866"/>
                    </a:cubicBezTo>
                    <a:cubicBezTo>
                      <a:pt x="47461" y="12137"/>
                      <a:pt x="48004" y="12454"/>
                      <a:pt x="48592" y="12726"/>
                    </a:cubicBezTo>
                    <a:cubicBezTo>
                      <a:pt x="48638" y="12771"/>
                      <a:pt x="48728" y="12816"/>
                      <a:pt x="48819" y="12816"/>
                    </a:cubicBezTo>
                    <a:cubicBezTo>
                      <a:pt x="49317" y="12771"/>
                      <a:pt x="49452" y="12137"/>
                      <a:pt x="49045" y="11866"/>
                    </a:cubicBezTo>
                    <a:lnTo>
                      <a:pt x="47279" y="10960"/>
                    </a:lnTo>
                    <a:cubicBezTo>
                      <a:pt x="47221" y="10937"/>
                      <a:pt x="47156" y="10926"/>
                      <a:pt x="47091" y="10926"/>
                    </a:cubicBezTo>
                    <a:close/>
                    <a:moveTo>
                      <a:pt x="33704" y="11382"/>
                    </a:moveTo>
                    <a:cubicBezTo>
                      <a:pt x="33553" y="11382"/>
                      <a:pt x="33405" y="11453"/>
                      <a:pt x="33291" y="11594"/>
                    </a:cubicBezTo>
                    <a:cubicBezTo>
                      <a:pt x="33156" y="11820"/>
                      <a:pt x="33201" y="12137"/>
                      <a:pt x="33427" y="12273"/>
                    </a:cubicBezTo>
                    <a:cubicBezTo>
                      <a:pt x="33970" y="12635"/>
                      <a:pt x="34514" y="12997"/>
                      <a:pt x="35057" y="13360"/>
                    </a:cubicBezTo>
                    <a:cubicBezTo>
                      <a:pt x="35147" y="13405"/>
                      <a:pt x="35238" y="13450"/>
                      <a:pt x="35328" y="13450"/>
                    </a:cubicBezTo>
                    <a:cubicBezTo>
                      <a:pt x="35826" y="13450"/>
                      <a:pt x="36008" y="12862"/>
                      <a:pt x="35600" y="12590"/>
                    </a:cubicBezTo>
                    <a:cubicBezTo>
                      <a:pt x="35057" y="12183"/>
                      <a:pt x="34559" y="11820"/>
                      <a:pt x="33970" y="11458"/>
                    </a:cubicBezTo>
                    <a:cubicBezTo>
                      <a:pt x="33886" y="11407"/>
                      <a:pt x="33794" y="11382"/>
                      <a:pt x="33704" y="11382"/>
                    </a:cubicBezTo>
                    <a:close/>
                    <a:moveTo>
                      <a:pt x="50529" y="12753"/>
                    </a:moveTo>
                    <a:cubicBezTo>
                      <a:pt x="50354" y="12753"/>
                      <a:pt x="50178" y="12844"/>
                      <a:pt x="50086" y="12997"/>
                    </a:cubicBezTo>
                    <a:cubicBezTo>
                      <a:pt x="49950" y="13224"/>
                      <a:pt x="50041" y="13541"/>
                      <a:pt x="50267" y="13676"/>
                    </a:cubicBezTo>
                    <a:cubicBezTo>
                      <a:pt x="50856" y="13993"/>
                      <a:pt x="51399" y="14310"/>
                      <a:pt x="51987" y="14627"/>
                    </a:cubicBezTo>
                    <a:cubicBezTo>
                      <a:pt x="52078" y="14672"/>
                      <a:pt x="52123" y="14672"/>
                      <a:pt x="52214" y="14672"/>
                    </a:cubicBezTo>
                    <a:cubicBezTo>
                      <a:pt x="52712" y="14672"/>
                      <a:pt x="52893" y="14039"/>
                      <a:pt x="52440" y="13767"/>
                    </a:cubicBezTo>
                    <a:cubicBezTo>
                      <a:pt x="51897" y="13450"/>
                      <a:pt x="51308" y="13133"/>
                      <a:pt x="50765" y="12816"/>
                    </a:cubicBezTo>
                    <a:cubicBezTo>
                      <a:pt x="50693" y="12773"/>
                      <a:pt x="50611" y="12753"/>
                      <a:pt x="50529" y="12753"/>
                    </a:cubicBezTo>
                    <a:close/>
                    <a:moveTo>
                      <a:pt x="36993" y="13618"/>
                    </a:moveTo>
                    <a:cubicBezTo>
                      <a:pt x="36617" y="13618"/>
                      <a:pt x="36232" y="14268"/>
                      <a:pt x="36641" y="14491"/>
                    </a:cubicBezTo>
                    <a:cubicBezTo>
                      <a:pt x="37185" y="14899"/>
                      <a:pt x="37682" y="15261"/>
                      <a:pt x="38180" y="15668"/>
                    </a:cubicBezTo>
                    <a:cubicBezTo>
                      <a:pt x="38271" y="15714"/>
                      <a:pt x="38407" y="15759"/>
                      <a:pt x="38497" y="15759"/>
                    </a:cubicBezTo>
                    <a:cubicBezTo>
                      <a:pt x="38950" y="15759"/>
                      <a:pt x="39176" y="15170"/>
                      <a:pt x="38769" y="14899"/>
                    </a:cubicBezTo>
                    <a:cubicBezTo>
                      <a:pt x="38271" y="14491"/>
                      <a:pt x="37728" y="14084"/>
                      <a:pt x="37230" y="13722"/>
                    </a:cubicBezTo>
                    <a:cubicBezTo>
                      <a:pt x="37157" y="13649"/>
                      <a:pt x="37075" y="13618"/>
                      <a:pt x="36993" y="13618"/>
                    </a:cubicBezTo>
                    <a:close/>
                    <a:moveTo>
                      <a:pt x="53922" y="14749"/>
                    </a:moveTo>
                    <a:cubicBezTo>
                      <a:pt x="53501" y="14749"/>
                      <a:pt x="53240" y="15316"/>
                      <a:pt x="53662" y="15623"/>
                    </a:cubicBezTo>
                    <a:lnTo>
                      <a:pt x="55337" y="16664"/>
                    </a:lnTo>
                    <a:cubicBezTo>
                      <a:pt x="55383" y="16710"/>
                      <a:pt x="55473" y="16710"/>
                      <a:pt x="55564" y="16710"/>
                    </a:cubicBezTo>
                    <a:cubicBezTo>
                      <a:pt x="55745" y="16710"/>
                      <a:pt x="55926" y="16619"/>
                      <a:pt x="56016" y="16483"/>
                    </a:cubicBezTo>
                    <a:cubicBezTo>
                      <a:pt x="56152" y="16257"/>
                      <a:pt x="56107" y="15985"/>
                      <a:pt x="55881" y="15804"/>
                    </a:cubicBezTo>
                    <a:cubicBezTo>
                      <a:pt x="55292" y="15487"/>
                      <a:pt x="54749" y="15125"/>
                      <a:pt x="54160" y="14808"/>
                    </a:cubicBezTo>
                    <a:cubicBezTo>
                      <a:pt x="54078" y="14767"/>
                      <a:pt x="53997" y="14749"/>
                      <a:pt x="53922" y="14749"/>
                    </a:cubicBezTo>
                    <a:close/>
                    <a:moveTo>
                      <a:pt x="40018" y="15970"/>
                    </a:moveTo>
                    <a:cubicBezTo>
                      <a:pt x="39606" y="15970"/>
                      <a:pt x="39257" y="16570"/>
                      <a:pt x="39720" y="16891"/>
                    </a:cubicBezTo>
                    <a:cubicBezTo>
                      <a:pt x="40218" y="17298"/>
                      <a:pt x="40715" y="17705"/>
                      <a:pt x="41213" y="18158"/>
                    </a:cubicBezTo>
                    <a:cubicBezTo>
                      <a:pt x="41304" y="18203"/>
                      <a:pt x="41440" y="18249"/>
                      <a:pt x="41530" y="18249"/>
                    </a:cubicBezTo>
                    <a:cubicBezTo>
                      <a:pt x="41711" y="18249"/>
                      <a:pt x="41847" y="18203"/>
                      <a:pt x="41938" y="18068"/>
                    </a:cubicBezTo>
                    <a:cubicBezTo>
                      <a:pt x="42074" y="17887"/>
                      <a:pt x="42074" y="17570"/>
                      <a:pt x="41847" y="17389"/>
                    </a:cubicBezTo>
                    <a:lnTo>
                      <a:pt x="40353" y="16121"/>
                    </a:lnTo>
                    <a:cubicBezTo>
                      <a:pt x="40247" y="16015"/>
                      <a:pt x="40130" y="15970"/>
                      <a:pt x="40018" y="15970"/>
                    </a:cubicBezTo>
                    <a:close/>
                    <a:moveTo>
                      <a:pt x="57238" y="16749"/>
                    </a:moveTo>
                    <a:cubicBezTo>
                      <a:pt x="57076" y="16749"/>
                      <a:pt x="56917" y="16838"/>
                      <a:pt x="56831" y="16981"/>
                    </a:cubicBezTo>
                    <a:cubicBezTo>
                      <a:pt x="56650" y="17207"/>
                      <a:pt x="56741" y="17524"/>
                      <a:pt x="56967" y="17660"/>
                    </a:cubicBezTo>
                    <a:cubicBezTo>
                      <a:pt x="57510" y="18022"/>
                      <a:pt x="58053" y="18384"/>
                      <a:pt x="58597" y="18747"/>
                    </a:cubicBezTo>
                    <a:cubicBezTo>
                      <a:pt x="58642" y="18792"/>
                      <a:pt x="58778" y="18837"/>
                      <a:pt x="58868" y="18837"/>
                    </a:cubicBezTo>
                    <a:cubicBezTo>
                      <a:pt x="59366" y="18837"/>
                      <a:pt x="59547" y="18203"/>
                      <a:pt x="59140" y="17932"/>
                    </a:cubicBezTo>
                    <a:cubicBezTo>
                      <a:pt x="58597" y="17570"/>
                      <a:pt x="58053" y="17207"/>
                      <a:pt x="57510" y="16845"/>
                    </a:cubicBezTo>
                    <a:cubicBezTo>
                      <a:pt x="57427" y="16779"/>
                      <a:pt x="57332" y="16749"/>
                      <a:pt x="57238" y="16749"/>
                    </a:cubicBezTo>
                    <a:close/>
                    <a:moveTo>
                      <a:pt x="43002" y="18558"/>
                    </a:moveTo>
                    <a:cubicBezTo>
                      <a:pt x="42617" y="18558"/>
                      <a:pt x="42320" y="19074"/>
                      <a:pt x="42707" y="19426"/>
                    </a:cubicBezTo>
                    <a:cubicBezTo>
                      <a:pt x="43205" y="19833"/>
                      <a:pt x="43658" y="20286"/>
                      <a:pt x="44156" y="20738"/>
                    </a:cubicBezTo>
                    <a:cubicBezTo>
                      <a:pt x="44246" y="20829"/>
                      <a:pt x="44337" y="20874"/>
                      <a:pt x="44473" y="20874"/>
                    </a:cubicBezTo>
                    <a:cubicBezTo>
                      <a:pt x="44609" y="20829"/>
                      <a:pt x="44699" y="20784"/>
                      <a:pt x="44790" y="20693"/>
                    </a:cubicBezTo>
                    <a:cubicBezTo>
                      <a:pt x="45016" y="20512"/>
                      <a:pt x="45016" y="20195"/>
                      <a:pt x="44790" y="20014"/>
                    </a:cubicBezTo>
                    <a:cubicBezTo>
                      <a:pt x="44337" y="19561"/>
                      <a:pt x="43839" y="19109"/>
                      <a:pt x="43341" y="18701"/>
                    </a:cubicBezTo>
                    <a:cubicBezTo>
                      <a:pt x="43230" y="18600"/>
                      <a:pt x="43112" y="18558"/>
                      <a:pt x="43002" y="18558"/>
                    </a:cubicBezTo>
                    <a:close/>
                    <a:moveTo>
                      <a:pt x="60472" y="19031"/>
                    </a:moveTo>
                    <a:cubicBezTo>
                      <a:pt x="60083" y="19031"/>
                      <a:pt x="59806" y="19579"/>
                      <a:pt x="60181" y="19878"/>
                    </a:cubicBezTo>
                    <a:cubicBezTo>
                      <a:pt x="60724" y="20240"/>
                      <a:pt x="61222" y="20648"/>
                      <a:pt x="61766" y="21010"/>
                    </a:cubicBezTo>
                    <a:cubicBezTo>
                      <a:pt x="61856" y="21101"/>
                      <a:pt x="61947" y="21101"/>
                      <a:pt x="62037" y="21101"/>
                    </a:cubicBezTo>
                    <a:cubicBezTo>
                      <a:pt x="62535" y="21101"/>
                      <a:pt x="62716" y="20512"/>
                      <a:pt x="62354" y="20240"/>
                    </a:cubicBezTo>
                    <a:lnTo>
                      <a:pt x="60724" y="19109"/>
                    </a:lnTo>
                    <a:cubicBezTo>
                      <a:pt x="60639" y="19054"/>
                      <a:pt x="60553" y="19031"/>
                      <a:pt x="60472" y="19031"/>
                    </a:cubicBezTo>
                    <a:close/>
                    <a:moveTo>
                      <a:pt x="63615" y="21306"/>
                    </a:moveTo>
                    <a:cubicBezTo>
                      <a:pt x="63471" y="21306"/>
                      <a:pt x="63320" y="21376"/>
                      <a:pt x="63214" y="21508"/>
                    </a:cubicBezTo>
                    <a:cubicBezTo>
                      <a:pt x="63078" y="21734"/>
                      <a:pt x="63124" y="22006"/>
                      <a:pt x="63305" y="22187"/>
                    </a:cubicBezTo>
                    <a:cubicBezTo>
                      <a:pt x="63848" y="22594"/>
                      <a:pt x="64346" y="23002"/>
                      <a:pt x="64844" y="23409"/>
                    </a:cubicBezTo>
                    <a:cubicBezTo>
                      <a:pt x="64934" y="23455"/>
                      <a:pt x="65025" y="23500"/>
                      <a:pt x="65161" y="23500"/>
                    </a:cubicBezTo>
                    <a:cubicBezTo>
                      <a:pt x="65297" y="23500"/>
                      <a:pt x="65432" y="23455"/>
                      <a:pt x="65523" y="23319"/>
                    </a:cubicBezTo>
                    <a:cubicBezTo>
                      <a:pt x="65704" y="23092"/>
                      <a:pt x="65659" y="22821"/>
                      <a:pt x="65478" y="22640"/>
                    </a:cubicBezTo>
                    <a:cubicBezTo>
                      <a:pt x="64934" y="22232"/>
                      <a:pt x="64436" y="21825"/>
                      <a:pt x="63893" y="21417"/>
                    </a:cubicBezTo>
                    <a:cubicBezTo>
                      <a:pt x="63818" y="21342"/>
                      <a:pt x="63718" y="21306"/>
                      <a:pt x="63615" y="21306"/>
                    </a:cubicBezTo>
                    <a:close/>
                    <a:moveTo>
                      <a:pt x="45899" y="21236"/>
                    </a:moveTo>
                    <a:cubicBezTo>
                      <a:pt x="45774" y="21236"/>
                      <a:pt x="45650" y="21282"/>
                      <a:pt x="45559" y="21372"/>
                    </a:cubicBezTo>
                    <a:cubicBezTo>
                      <a:pt x="45333" y="21553"/>
                      <a:pt x="45333" y="21870"/>
                      <a:pt x="45559" y="22051"/>
                    </a:cubicBezTo>
                    <a:cubicBezTo>
                      <a:pt x="46012" y="22504"/>
                      <a:pt x="46465" y="23002"/>
                      <a:pt x="46917" y="23455"/>
                    </a:cubicBezTo>
                    <a:cubicBezTo>
                      <a:pt x="47008" y="23545"/>
                      <a:pt x="47144" y="23590"/>
                      <a:pt x="47279" y="23590"/>
                    </a:cubicBezTo>
                    <a:cubicBezTo>
                      <a:pt x="47687" y="23590"/>
                      <a:pt x="47913" y="23092"/>
                      <a:pt x="47642" y="22776"/>
                    </a:cubicBezTo>
                    <a:cubicBezTo>
                      <a:pt x="47189" y="22323"/>
                      <a:pt x="46691" y="21825"/>
                      <a:pt x="46238" y="21372"/>
                    </a:cubicBezTo>
                    <a:cubicBezTo>
                      <a:pt x="46148" y="21282"/>
                      <a:pt x="46023" y="21236"/>
                      <a:pt x="45899" y="21236"/>
                    </a:cubicBezTo>
                    <a:close/>
                    <a:moveTo>
                      <a:pt x="66698" y="23731"/>
                    </a:moveTo>
                    <a:cubicBezTo>
                      <a:pt x="66567" y="23731"/>
                      <a:pt x="66433" y="23788"/>
                      <a:pt x="66338" y="23907"/>
                    </a:cubicBezTo>
                    <a:cubicBezTo>
                      <a:pt x="66157" y="24134"/>
                      <a:pt x="66202" y="24405"/>
                      <a:pt x="66383" y="24586"/>
                    </a:cubicBezTo>
                    <a:cubicBezTo>
                      <a:pt x="66881" y="24994"/>
                      <a:pt x="67379" y="25446"/>
                      <a:pt x="67877" y="25854"/>
                    </a:cubicBezTo>
                    <a:cubicBezTo>
                      <a:pt x="67967" y="25944"/>
                      <a:pt x="68103" y="25990"/>
                      <a:pt x="68194" y="25990"/>
                    </a:cubicBezTo>
                    <a:cubicBezTo>
                      <a:pt x="68330" y="25990"/>
                      <a:pt x="68465" y="25944"/>
                      <a:pt x="68556" y="25809"/>
                    </a:cubicBezTo>
                    <a:cubicBezTo>
                      <a:pt x="68737" y="25582"/>
                      <a:pt x="68737" y="25311"/>
                      <a:pt x="68511" y="25130"/>
                    </a:cubicBezTo>
                    <a:cubicBezTo>
                      <a:pt x="68013" y="24677"/>
                      <a:pt x="67515" y="24269"/>
                      <a:pt x="67017" y="23862"/>
                    </a:cubicBezTo>
                    <a:cubicBezTo>
                      <a:pt x="66931" y="23777"/>
                      <a:pt x="66815" y="23731"/>
                      <a:pt x="66698" y="23731"/>
                    </a:cubicBezTo>
                    <a:close/>
                    <a:moveTo>
                      <a:pt x="48638" y="23998"/>
                    </a:moveTo>
                    <a:cubicBezTo>
                      <a:pt x="48513" y="23998"/>
                      <a:pt x="48389" y="24043"/>
                      <a:pt x="48275" y="24134"/>
                    </a:cubicBezTo>
                    <a:cubicBezTo>
                      <a:pt x="48094" y="24315"/>
                      <a:pt x="48094" y="24632"/>
                      <a:pt x="48275" y="24858"/>
                    </a:cubicBezTo>
                    <a:cubicBezTo>
                      <a:pt x="48728" y="25311"/>
                      <a:pt x="49181" y="25809"/>
                      <a:pt x="49633" y="26261"/>
                    </a:cubicBezTo>
                    <a:cubicBezTo>
                      <a:pt x="49724" y="26397"/>
                      <a:pt x="49815" y="26442"/>
                      <a:pt x="49996" y="26442"/>
                    </a:cubicBezTo>
                    <a:lnTo>
                      <a:pt x="49950" y="26488"/>
                    </a:lnTo>
                    <a:cubicBezTo>
                      <a:pt x="50086" y="26442"/>
                      <a:pt x="50177" y="26397"/>
                      <a:pt x="50267" y="26307"/>
                    </a:cubicBezTo>
                    <a:cubicBezTo>
                      <a:pt x="50494" y="26125"/>
                      <a:pt x="50494" y="25809"/>
                      <a:pt x="50313" y="25582"/>
                    </a:cubicBezTo>
                    <a:cubicBezTo>
                      <a:pt x="49860" y="25130"/>
                      <a:pt x="49452" y="24632"/>
                      <a:pt x="49000" y="24134"/>
                    </a:cubicBezTo>
                    <a:cubicBezTo>
                      <a:pt x="48887" y="24043"/>
                      <a:pt x="48762" y="23998"/>
                      <a:pt x="48638" y="23998"/>
                    </a:cubicBezTo>
                    <a:close/>
                    <a:moveTo>
                      <a:pt x="69674" y="26300"/>
                    </a:moveTo>
                    <a:cubicBezTo>
                      <a:pt x="69546" y="26300"/>
                      <a:pt x="69423" y="26345"/>
                      <a:pt x="69325" y="26442"/>
                    </a:cubicBezTo>
                    <a:cubicBezTo>
                      <a:pt x="69144" y="26669"/>
                      <a:pt x="69144" y="26986"/>
                      <a:pt x="69325" y="27167"/>
                    </a:cubicBezTo>
                    <a:cubicBezTo>
                      <a:pt x="69823" y="27574"/>
                      <a:pt x="70321" y="28027"/>
                      <a:pt x="70774" y="28479"/>
                    </a:cubicBezTo>
                    <a:cubicBezTo>
                      <a:pt x="70865" y="28570"/>
                      <a:pt x="71000" y="28615"/>
                      <a:pt x="71136" y="28615"/>
                    </a:cubicBezTo>
                    <a:cubicBezTo>
                      <a:pt x="71544" y="28615"/>
                      <a:pt x="71770" y="28072"/>
                      <a:pt x="71453" y="27755"/>
                    </a:cubicBezTo>
                    <a:cubicBezTo>
                      <a:pt x="70955" y="27302"/>
                      <a:pt x="70502" y="26850"/>
                      <a:pt x="70004" y="26397"/>
                    </a:cubicBezTo>
                    <a:cubicBezTo>
                      <a:pt x="69899" y="26334"/>
                      <a:pt x="69785" y="26300"/>
                      <a:pt x="69674" y="26300"/>
                    </a:cubicBezTo>
                    <a:close/>
                    <a:moveTo>
                      <a:pt x="51253" y="26921"/>
                    </a:moveTo>
                    <a:cubicBezTo>
                      <a:pt x="50882" y="26921"/>
                      <a:pt x="50533" y="27387"/>
                      <a:pt x="50901" y="27755"/>
                    </a:cubicBezTo>
                    <a:cubicBezTo>
                      <a:pt x="51308" y="28253"/>
                      <a:pt x="51716" y="28751"/>
                      <a:pt x="52169" y="29249"/>
                    </a:cubicBezTo>
                    <a:cubicBezTo>
                      <a:pt x="52255" y="29335"/>
                      <a:pt x="52382" y="29422"/>
                      <a:pt x="52512" y="29430"/>
                    </a:cubicBezTo>
                    <a:lnTo>
                      <a:pt x="52512" y="29430"/>
                    </a:lnTo>
                    <a:cubicBezTo>
                      <a:pt x="52639" y="29424"/>
                      <a:pt x="52763" y="29379"/>
                      <a:pt x="52848" y="29294"/>
                    </a:cubicBezTo>
                    <a:cubicBezTo>
                      <a:pt x="53074" y="29158"/>
                      <a:pt x="53074" y="28842"/>
                      <a:pt x="52893" y="28615"/>
                    </a:cubicBezTo>
                    <a:cubicBezTo>
                      <a:pt x="52485" y="28117"/>
                      <a:pt x="52078" y="27619"/>
                      <a:pt x="51625" y="27121"/>
                    </a:cubicBezTo>
                    <a:cubicBezTo>
                      <a:pt x="51519" y="26979"/>
                      <a:pt x="51384" y="26921"/>
                      <a:pt x="51253" y="26921"/>
                    </a:cubicBezTo>
                    <a:close/>
                    <a:moveTo>
                      <a:pt x="52512" y="29430"/>
                    </a:moveTo>
                    <a:lnTo>
                      <a:pt x="52512" y="29430"/>
                    </a:lnTo>
                    <a:cubicBezTo>
                      <a:pt x="52503" y="29430"/>
                      <a:pt x="52494" y="29430"/>
                      <a:pt x="52485" y="29430"/>
                    </a:cubicBezTo>
                    <a:lnTo>
                      <a:pt x="52531" y="29430"/>
                    </a:lnTo>
                    <a:cubicBezTo>
                      <a:pt x="52524" y="29430"/>
                      <a:pt x="52518" y="29430"/>
                      <a:pt x="52512" y="29430"/>
                    </a:cubicBezTo>
                    <a:close/>
                    <a:moveTo>
                      <a:pt x="72562" y="28977"/>
                    </a:moveTo>
                    <a:cubicBezTo>
                      <a:pt x="72438" y="28977"/>
                      <a:pt x="72313" y="29023"/>
                      <a:pt x="72223" y="29113"/>
                    </a:cubicBezTo>
                    <a:cubicBezTo>
                      <a:pt x="71996" y="29294"/>
                      <a:pt x="71996" y="29611"/>
                      <a:pt x="72223" y="29792"/>
                    </a:cubicBezTo>
                    <a:cubicBezTo>
                      <a:pt x="72675" y="30245"/>
                      <a:pt x="73128" y="30698"/>
                      <a:pt x="73581" y="31196"/>
                    </a:cubicBezTo>
                    <a:cubicBezTo>
                      <a:pt x="73671" y="31286"/>
                      <a:pt x="73807" y="31331"/>
                      <a:pt x="73943" y="31331"/>
                    </a:cubicBezTo>
                    <a:cubicBezTo>
                      <a:pt x="74396" y="31331"/>
                      <a:pt x="74577" y="30788"/>
                      <a:pt x="74305" y="30517"/>
                    </a:cubicBezTo>
                    <a:cubicBezTo>
                      <a:pt x="73852" y="30019"/>
                      <a:pt x="73354" y="29566"/>
                      <a:pt x="72902" y="29113"/>
                    </a:cubicBezTo>
                    <a:cubicBezTo>
                      <a:pt x="72811" y="29023"/>
                      <a:pt x="72687" y="28977"/>
                      <a:pt x="72562" y="28977"/>
                    </a:cubicBezTo>
                    <a:close/>
                    <a:moveTo>
                      <a:pt x="53805" y="30004"/>
                    </a:moveTo>
                    <a:cubicBezTo>
                      <a:pt x="53451" y="30004"/>
                      <a:pt x="53122" y="30374"/>
                      <a:pt x="53391" y="30743"/>
                    </a:cubicBezTo>
                    <a:lnTo>
                      <a:pt x="54568" y="32327"/>
                    </a:lnTo>
                    <a:cubicBezTo>
                      <a:pt x="54658" y="32418"/>
                      <a:pt x="54794" y="32508"/>
                      <a:pt x="54975" y="32508"/>
                    </a:cubicBezTo>
                    <a:lnTo>
                      <a:pt x="54930" y="32554"/>
                    </a:lnTo>
                    <a:cubicBezTo>
                      <a:pt x="55066" y="32508"/>
                      <a:pt x="55156" y="32463"/>
                      <a:pt x="55247" y="32418"/>
                    </a:cubicBezTo>
                    <a:cubicBezTo>
                      <a:pt x="55473" y="32237"/>
                      <a:pt x="55518" y="31920"/>
                      <a:pt x="55337" y="31694"/>
                    </a:cubicBezTo>
                    <a:cubicBezTo>
                      <a:pt x="54930" y="31196"/>
                      <a:pt x="54568" y="30652"/>
                      <a:pt x="54160" y="30154"/>
                    </a:cubicBezTo>
                    <a:cubicBezTo>
                      <a:pt x="54055" y="30049"/>
                      <a:pt x="53929" y="30004"/>
                      <a:pt x="53805" y="30004"/>
                    </a:cubicBezTo>
                    <a:close/>
                    <a:moveTo>
                      <a:pt x="75301" y="31739"/>
                    </a:moveTo>
                    <a:cubicBezTo>
                      <a:pt x="75176" y="31739"/>
                      <a:pt x="75052" y="31784"/>
                      <a:pt x="74939" y="31875"/>
                    </a:cubicBezTo>
                    <a:cubicBezTo>
                      <a:pt x="74758" y="32056"/>
                      <a:pt x="74758" y="32373"/>
                      <a:pt x="74939" y="32554"/>
                    </a:cubicBezTo>
                    <a:cubicBezTo>
                      <a:pt x="75392" y="33052"/>
                      <a:pt x="75844" y="33504"/>
                      <a:pt x="76297" y="34002"/>
                    </a:cubicBezTo>
                    <a:cubicBezTo>
                      <a:pt x="76387" y="34093"/>
                      <a:pt x="76523" y="34138"/>
                      <a:pt x="76659" y="34138"/>
                    </a:cubicBezTo>
                    <a:lnTo>
                      <a:pt x="76614" y="34183"/>
                    </a:lnTo>
                    <a:cubicBezTo>
                      <a:pt x="76750" y="34183"/>
                      <a:pt x="76885" y="34138"/>
                      <a:pt x="76976" y="34002"/>
                    </a:cubicBezTo>
                    <a:cubicBezTo>
                      <a:pt x="77157" y="33821"/>
                      <a:pt x="77202" y="33504"/>
                      <a:pt x="77021" y="33323"/>
                    </a:cubicBezTo>
                    <a:cubicBezTo>
                      <a:pt x="76568" y="32825"/>
                      <a:pt x="76116" y="32373"/>
                      <a:pt x="75663" y="31875"/>
                    </a:cubicBezTo>
                    <a:cubicBezTo>
                      <a:pt x="75550" y="31784"/>
                      <a:pt x="75425" y="31739"/>
                      <a:pt x="75301" y="31739"/>
                    </a:cubicBezTo>
                    <a:close/>
                    <a:moveTo>
                      <a:pt x="56114" y="33111"/>
                    </a:moveTo>
                    <a:cubicBezTo>
                      <a:pt x="56018" y="33111"/>
                      <a:pt x="55920" y="33136"/>
                      <a:pt x="55835" y="33187"/>
                    </a:cubicBezTo>
                    <a:cubicBezTo>
                      <a:pt x="55609" y="33368"/>
                      <a:pt x="55564" y="33640"/>
                      <a:pt x="55745" y="33866"/>
                    </a:cubicBezTo>
                    <a:cubicBezTo>
                      <a:pt x="56107" y="34410"/>
                      <a:pt x="56469" y="34908"/>
                      <a:pt x="56877" y="35451"/>
                    </a:cubicBezTo>
                    <a:cubicBezTo>
                      <a:pt x="56922" y="35587"/>
                      <a:pt x="57103" y="35677"/>
                      <a:pt x="57239" y="35677"/>
                    </a:cubicBezTo>
                    <a:lnTo>
                      <a:pt x="57239" y="35722"/>
                    </a:lnTo>
                    <a:cubicBezTo>
                      <a:pt x="57329" y="35722"/>
                      <a:pt x="57420" y="35677"/>
                      <a:pt x="57510" y="35587"/>
                    </a:cubicBezTo>
                    <a:cubicBezTo>
                      <a:pt x="57737" y="35451"/>
                      <a:pt x="57782" y="35134"/>
                      <a:pt x="57646" y="34908"/>
                    </a:cubicBezTo>
                    <a:cubicBezTo>
                      <a:pt x="57284" y="34364"/>
                      <a:pt x="56922" y="33821"/>
                      <a:pt x="56514" y="33323"/>
                    </a:cubicBezTo>
                    <a:cubicBezTo>
                      <a:pt x="56429" y="33182"/>
                      <a:pt x="56274" y="33111"/>
                      <a:pt x="56114" y="33111"/>
                    </a:cubicBezTo>
                    <a:close/>
                    <a:moveTo>
                      <a:pt x="78001" y="34635"/>
                    </a:moveTo>
                    <a:cubicBezTo>
                      <a:pt x="77639" y="34635"/>
                      <a:pt x="77332" y="35070"/>
                      <a:pt x="77610" y="35451"/>
                    </a:cubicBezTo>
                    <a:cubicBezTo>
                      <a:pt x="78062" y="35949"/>
                      <a:pt x="78470" y="36402"/>
                      <a:pt x="78877" y="36899"/>
                    </a:cubicBezTo>
                    <a:cubicBezTo>
                      <a:pt x="78968" y="37035"/>
                      <a:pt x="79104" y="37081"/>
                      <a:pt x="79285" y="37081"/>
                    </a:cubicBezTo>
                    <a:lnTo>
                      <a:pt x="79239" y="37126"/>
                    </a:lnTo>
                    <a:cubicBezTo>
                      <a:pt x="79330" y="37126"/>
                      <a:pt x="79466" y="37081"/>
                      <a:pt x="79511" y="36990"/>
                    </a:cubicBezTo>
                    <a:cubicBezTo>
                      <a:pt x="79783" y="36854"/>
                      <a:pt x="79828" y="36492"/>
                      <a:pt x="79647" y="36266"/>
                    </a:cubicBezTo>
                    <a:cubicBezTo>
                      <a:pt x="79194" y="35768"/>
                      <a:pt x="78787" y="35270"/>
                      <a:pt x="78334" y="34772"/>
                    </a:cubicBezTo>
                    <a:cubicBezTo>
                      <a:pt x="78228" y="34676"/>
                      <a:pt x="78112" y="34635"/>
                      <a:pt x="78001" y="34635"/>
                    </a:cubicBezTo>
                    <a:close/>
                    <a:moveTo>
                      <a:pt x="58365" y="36325"/>
                    </a:moveTo>
                    <a:cubicBezTo>
                      <a:pt x="58275" y="36325"/>
                      <a:pt x="58184" y="36351"/>
                      <a:pt x="58099" y="36402"/>
                    </a:cubicBezTo>
                    <a:cubicBezTo>
                      <a:pt x="57872" y="36537"/>
                      <a:pt x="57782" y="36854"/>
                      <a:pt x="57963" y="37081"/>
                    </a:cubicBezTo>
                    <a:cubicBezTo>
                      <a:pt x="58325" y="37624"/>
                      <a:pt x="58642" y="38167"/>
                      <a:pt x="59004" y="38710"/>
                    </a:cubicBezTo>
                    <a:cubicBezTo>
                      <a:pt x="59095" y="38846"/>
                      <a:pt x="59276" y="38937"/>
                      <a:pt x="59412" y="38937"/>
                    </a:cubicBezTo>
                    <a:lnTo>
                      <a:pt x="59412" y="38982"/>
                    </a:lnTo>
                    <a:cubicBezTo>
                      <a:pt x="59502" y="38982"/>
                      <a:pt x="59593" y="38937"/>
                      <a:pt x="59683" y="38891"/>
                    </a:cubicBezTo>
                    <a:cubicBezTo>
                      <a:pt x="59910" y="38710"/>
                      <a:pt x="60000" y="38439"/>
                      <a:pt x="59819" y="38212"/>
                    </a:cubicBezTo>
                    <a:cubicBezTo>
                      <a:pt x="59502" y="37624"/>
                      <a:pt x="59140" y="37126"/>
                      <a:pt x="58778" y="36537"/>
                    </a:cubicBezTo>
                    <a:cubicBezTo>
                      <a:pt x="58665" y="36396"/>
                      <a:pt x="58516" y="36325"/>
                      <a:pt x="58365" y="36325"/>
                    </a:cubicBezTo>
                    <a:close/>
                    <a:moveTo>
                      <a:pt x="80513" y="37603"/>
                    </a:moveTo>
                    <a:cubicBezTo>
                      <a:pt x="80410" y="37603"/>
                      <a:pt x="80311" y="37639"/>
                      <a:pt x="80235" y="37714"/>
                    </a:cubicBezTo>
                    <a:cubicBezTo>
                      <a:pt x="80009" y="37895"/>
                      <a:pt x="79964" y="38212"/>
                      <a:pt x="80145" y="38393"/>
                    </a:cubicBezTo>
                    <a:cubicBezTo>
                      <a:pt x="80552" y="38891"/>
                      <a:pt x="80960" y="39435"/>
                      <a:pt x="81367" y="39932"/>
                    </a:cubicBezTo>
                    <a:cubicBezTo>
                      <a:pt x="81458" y="40068"/>
                      <a:pt x="81593" y="40114"/>
                      <a:pt x="81774" y="40114"/>
                    </a:cubicBezTo>
                    <a:lnTo>
                      <a:pt x="81729" y="40159"/>
                    </a:lnTo>
                    <a:cubicBezTo>
                      <a:pt x="81865" y="40159"/>
                      <a:pt x="81956" y="40114"/>
                      <a:pt x="82046" y="40023"/>
                    </a:cubicBezTo>
                    <a:cubicBezTo>
                      <a:pt x="82272" y="39842"/>
                      <a:pt x="82318" y="39525"/>
                      <a:pt x="82137" y="39299"/>
                    </a:cubicBezTo>
                    <a:lnTo>
                      <a:pt x="80914" y="37805"/>
                    </a:lnTo>
                    <a:cubicBezTo>
                      <a:pt x="80809" y="37673"/>
                      <a:pt x="80657" y="37603"/>
                      <a:pt x="80513" y="37603"/>
                    </a:cubicBezTo>
                    <a:close/>
                    <a:moveTo>
                      <a:pt x="60492" y="39607"/>
                    </a:moveTo>
                    <a:cubicBezTo>
                      <a:pt x="60151" y="39607"/>
                      <a:pt x="59825" y="39963"/>
                      <a:pt x="60045" y="40340"/>
                    </a:cubicBezTo>
                    <a:cubicBezTo>
                      <a:pt x="60407" y="40928"/>
                      <a:pt x="60724" y="41472"/>
                      <a:pt x="61041" y="42060"/>
                    </a:cubicBezTo>
                    <a:cubicBezTo>
                      <a:pt x="61132" y="42196"/>
                      <a:pt x="61313" y="42286"/>
                      <a:pt x="61494" y="42286"/>
                    </a:cubicBezTo>
                    <a:lnTo>
                      <a:pt x="61403" y="42332"/>
                    </a:lnTo>
                    <a:cubicBezTo>
                      <a:pt x="61539" y="42332"/>
                      <a:pt x="61630" y="42286"/>
                      <a:pt x="61720" y="42196"/>
                    </a:cubicBezTo>
                    <a:cubicBezTo>
                      <a:pt x="61947" y="42060"/>
                      <a:pt x="62037" y="41789"/>
                      <a:pt x="61901" y="41562"/>
                    </a:cubicBezTo>
                    <a:cubicBezTo>
                      <a:pt x="61584" y="40974"/>
                      <a:pt x="61222" y="40430"/>
                      <a:pt x="60905" y="39842"/>
                    </a:cubicBezTo>
                    <a:cubicBezTo>
                      <a:pt x="60795" y="39676"/>
                      <a:pt x="60642" y="39607"/>
                      <a:pt x="60492" y="39607"/>
                    </a:cubicBezTo>
                    <a:close/>
                    <a:moveTo>
                      <a:pt x="82946" y="40681"/>
                    </a:moveTo>
                    <a:cubicBezTo>
                      <a:pt x="82839" y="40681"/>
                      <a:pt x="82729" y="40717"/>
                      <a:pt x="82635" y="40793"/>
                    </a:cubicBezTo>
                    <a:cubicBezTo>
                      <a:pt x="82408" y="40928"/>
                      <a:pt x="82363" y="41245"/>
                      <a:pt x="82544" y="41472"/>
                    </a:cubicBezTo>
                    <a:cubicBezTo>
                      <a:pt x="82951" y="41970"/>
                      <a:pt x="83314" y="42513"/>
                      <a:pt x="83721" y="43056"/>
                    </a:cubicBezTo>
                    <a:cubicBezTo>
                      <a:pt x="83812" y="43147"/>
                      <a:pt x="83947" y="43237"/>
                      <a:pt x="84128" y="43237"/>
                    </a:cubicBezTo>
                    <a:lnTo>
                      <a:pt x="84128" y="43282"/>
                    </a:lnTo>
                    <a:cubicBezTo>
                      <a:pt x="84219" y="43237"/>
                      <a:pt x="84309" y="43192"/>
                      <a:pt x="84400" y="43147"/>
                    </a:cubicBezTo>
                    <a:cubicBezTo>
                      <a:pt x="84626" y="42966"/>
                      <a:pt x="84672" y="42694"/>
                      <a:pt x="84491" y="42468"/>
                    </a:cubicBezTo>
                    <a:cubicBezTo>
                      <a:pt x="84128" y="41924"/>
                      <a:pt x="83721" y="41381"/>
                      <a:pt x="83314" y="40883"/>
                    </a:cubicBezTo>
                    <a:cubicBezTo>
                      <a:pt x="83234" y="40751"/>
                      <a:pt x="83094" y="40681"/>
                      <a:pt x="82946" y="40681"/>
                    </a:cubicBezTo>
                    <a:close/>
                    <a:moveTo>
                      <a:pt x="62430" y="43038"/>
                    </a:moveTo>
                    <a:cubicBezTo>
                      <a:pt x="62347" y="43038"/>
                      <a:pt x="62260" y="43058"/>
                      <a:pt x="62173" y="43101"/>
                    </a:cubicBezTo>
                    <a:cubicBezTo>
                      <a:pt x="61947" y="43237"/>
                      <a:pt x="61856" y="43509"/>
                      <a:pt x="61992" y="43780"/>
                    </a:cubicBezTo>
                    <a:cubicBezTo>
                      <a:pt x="62309" y="44324"/>
                      <a:pt x="62626" y="44912"/>
                      <a:pt x="62943" y="45455"/>
                    </a:cubicBezTo>
                    <a:cubicBezTo>
                      <a:pt x="63033" y="45636"/>
                      <a:pt x="63169" y="45727"/>
                      <a:pt x="63395" y="45727"/>
                    </a:cubicBezTo>
                    <a:cubicBezTo>
                      <a:pt x="63757" y="45682"/>
                      <a:pt x="63984" y="45319"/>
                      <a:pt x="63803" y="45003"/>
                    </a:cubicBezTo>
                    <a:lnTo>
                      <a:pt x="62852" y="43282"/>
                    </a:lnTo>
                    <a:cubicBezTo>
                      <a:pt x="62760" y="43129"/>
                      <a:pt x="62605" y="43038"/>
                      <a:pt x="62430" y="43038"/>
                    </a:cubicBezTo>
                    <a:close/>
                    <a:moveTo>
                      <a:pt x="85235" y="43816"/>
                    </a:moveTo>
                    <a:cubicBezTo>
                      <a:pt x="84877" y="43816"/>
                      <a:pt x="84529" y="44252"/>
                      <a:pt x="84853" y="44640"/>
                    </a:cubicBezTo>
                    <a:cubicBezTo>
                      <a:pt x="85215" y="45138"/>
                      <a:pt x="85622" y="45682"/>
                      <a:pt x="85984" y="46225"/>
                    </a:cubicBezTo>
                    <a:cubicBezTo>
                      <a:pt x="86075" y="46361"/>
                      <a:pt x="86211" y="46451"/>
                      <a:pt x="86392" y="46451"/>
                    </a:cubicBezTo>
                    <a:lnTo>
                      <a:pt x="86392" y="46496"/>
                    </a:lnTo>
                    <a:cubicBezTo>
                      <a:pt x="86482" y="46451"/>
                      <a:pt x="86573" y="46406"/>
                      <a:pt x="86618" y="46361"/>
                    </a:cubicBezTo>
                    <a:cubicBezTo>
                      <a:pt x="86845" y="46225"/>
                      <a:pt x="86935" y="45908"/>
                      <a:pt x="86754" y="45682"/>
                    </a:cubicBezTo>
                    <a:cubicBezTo>
                      <a:pt x="86392" y="45138"/>
                      <a:pt x="86030" y="44640"/>
                      <a:pt x="85622" y="44052"/>
                    </a:cubicBezTo>
                    <a:cubicBezTo>
                      <a:pt x="85519" y="43885"/>
                      <a:pt x="85376" y="43816"/>
                      <a:pt x="85235" y="43816"/>
                    </a:cubicBezTo>
                    <a:close/>
                    <a:moveTo>
                      <a:pt x="64299" y="46468"/>
                    </a:moveTo>
                    <a:cubicBezTo>
                      <a:pt x="63972" y="46468"/>
                      <a:pt x="63636" y="46781"/>
                      <a:pt x="63848" y="47176"/>
                    </a:cubicBezTo>
                    <a:cubicBezTo>
                      <a:pt x="64165" y="47764"/>
                      <a:pt x="64436" y="48353"/>
                      <a:pt x="64708" y="48941"/>
                    </a:cubicBezTo>
                    <a:cubicBezTo>
                      <a:pt x="64799" y="49077"/>
                      <a:pt x="64980" y="49213"/>
                      <a:pt x="65161" y="49213"/>
                    </a:cubicBezTo>
                    <a:cubicBezTo>
                      <a:pt x="65251" y="49213"/>
                      <a:pt x="65297" y="49213"/>
                      <a:pt x="65387" y="49167"/>
                    </a:cubicBezTo>
                    <a:cubicBezTo>
                      <a:pt x="65613" y="49032"/>
                      <a:pt x="65704" y="48760"/>
                      <a:pt x="65613" y="48488"/>
                    </a:cubicBezTo>
                    <a:cubicBezTo>
                      <a:pt x="65297" y="47900"/>
                      <a:pt x="65025" y="47311"/>
                      <a:pt x="64708" y="46723"/>
                    </a:cubicBezTo>
                    <a:cubicBezTo>
                      <a:pt x="64618" y="46544"/>
                      <a:pt x="64460" y="46468"/>
                      <a:pt x="64299" y="46468"/>
                    </a:cubicBezTo>
                    <a:close/>
                    <a:moveTo>
                      <a:pt x="87464" y="47095"/>
                    </a:moveTo>
                    <a:cubicBezTo>
                      <a:pt x="87113" y="47095"/>
                      <a:pt x="86765" y="47509"/>
                      <a:pt x="87026" y="47900"/>
                    </a:cubicBezTo>
                    <a:cubicBezTo>
                      <a:pt x="87388" y="48398"/>
                      <a:pt x="87750" y="48986"/>
                      <a:pt x="88112" y="49530"/>
                    </a:cubicBezTo>
                    <a:cubicBezTo>
                      <a:pt x="88203" y="49665"/>
                      <a:pt x="88338" y="49756"/>
                      <a:pt x="88520" y="49756"/>
                    </a:cubicBezTo>
                    <a:cubicBezTo>
                      <a:pt x="88610" y="49756"/>
                      <a:pt x="88701" y="49711"/>
                      <a:pt x="88746" y="49665"/>
                    </a:cubicBezTo>
                    <a:cubicBezTo>
                      <a:pt x="88972" y="49530"/>
                      <a:pt x="89063" y="49213"/>
                      <a:pt x="88927" y="48986"/>
                    </a:cubicBezTo>
                    <a:cubicBezTo>
                      <a:pt x="88565" y="48443"/>
                      <a:pt x="88203" y="47900"/>
                      <a:pt x="87840" y="47311"/>
                    </a:cubicBezTo>
                    <a:cubicBezTo>
                      <a:pt x="87739" y="47159"/>
                      <a:pt x="87601" y="47095"/>
                      <a:pt x="87464" y="47095"/>
                    </a:cubicBezTo>
                    <a:close/>
                    <a:moveTo>
                      <a:pt x="66042" y="50012"/>
                    </a:moveTo>
                    <a:cubicBezTo>
                      <a:pt x="65718" y="50012"/>
                      <a:pt x="65390" y="50320"/>
                      <a:pt x="65568" y="50707"/>
                    </a:cubicBezTo>
                    <a:cubicBezTo>
                      <a:pt x="65840" y="51295"/>
                      <a:pt x="66111" y="51883"/>
                      <a:pt x="66383" y="52472"/>
                    </a:cubicBezTo>
                    <a:cubicBezTo>
                      <a:pt x="66474" y="52653"/>
                      <a:pt x="66655" y="52789"/>
                      <a:pt x="66836" y="52789"/>
                    </a:cubicBezTo>
                    <a:cubicBezTo>
                      <a:pt x="66926" y="52789"/>
                      <a:pt x="66971" y="52744"/>
                      <a:pt x="67017" y="52744"/>
                    </a:cubicBezTo>
                    <a:cubicBezTo>
                      <a:pt x="67288" y="52608"/>
                      <a:pt x="67379" y="52336"/>
                      <a:pt x="67288" y="52110"/>
                    </a:cubicBezTo>
                    <a:cubicBezTo>
                      <a:pt x="67017" y="51476"/>
                      <a:pt x="66745" y="50842"/>
                      <a:pt x="66474" y="50299"/>
                    </a:cubicBezTo>
                    <a:cubicBezTo>
                      <a:pt x="66380" y="50097"/>
                      <a:pt x="66212" y="50012"/>
                      <a:pt x="66042" y="50012"/>
                    </a:cubicBezTo>
                    <a:close/>
                    <a:moveTo>
                      <a:pt x="89538" y="50423"/>
                    </a:moveTo>
                    <a:cubicBezTo>
                      <a:pt x="89184" y="50423"/>
                      <a:pt x="88830" y="50803"/>
                      <a:pt x="89108" y="51204"/>
                    </a:cubicBezTo>
                    <a:cubicBezTo>
                      <a:pt x="89425" y="51793"/>
                      <a:pt x="89787" y="52336"/>
                      <a:pt x="90104" y="52925"/>
                    </a:cubicBezTo>
                    <a:cubicBezTo>
                      <a:pt x="90194" y="53060"/>
                      <a:pt x="90330" y="53151"/>
                      <a:pt x="90511" y="53151"/>
                    </a:cubicBezTo>
                    <a:cubicBezTo>
                      <a:pt x="90602" y="53151"/>
                      <a:pt x="90692" y="53151"/>
                      <a:pt x="90783" y="53106"/>
                    </a:cubicBezTo>
                    <a:cubicBezTo>
                      <a:pt x="91009" y="52970"/>
                      <a:pt x="91100" y="52653"/>
                      <a:pt x="90964" y="52427"/>
                    </a:cubicBezTo>
                    <a:cubicBezTo>
                      <a:pt x="90647" y="51838"/>
                      <a:pt x="90285" y="51295"/>
                      <a:pt x="89968" y="50707"/>
                    </a:cubicBezTo>
                    <a:cubicBezTo>
                      <a:pt x="89867" y="50505"/>
                      <a:pt x="89703" y="50423"/>
                      <a:pt x="89538" y="50423"/>
                    </a:cubicBezTo>
                    <a:close/>
                    <a:moveTo>
                      <a:pt x="67655" y="53652"/>
                    </a:moveTo>
                    <a:cubicBezTo>
                      <a:pt x="67345" y="53652"/>
                      <a:pt x="67050" y="53929"/>
                      <a:pt x="67198" y="54283"/>
                    </a:cubicBezTo>
                    <a:cubicBezTo>
                      <a:pt x="67424" y="54917"/>
                      <a:pt x="67696" y="55505"/>
                      <a:pt x="67922" y="56094"/>
                    </a:cubicBezTo>
                    <a:cubicBezTo>
                      <a:pt x="68013" y="56275"/>
                      <a:pt x="68194" y="56410"/>
                      <a:pt x="68375" y="56410"/>
                    </a:cubicBezTo>
                    <a:cubicBezTo>
                      <a:pt x="68465" y="56410"/>
                      <a:pt x="68511" y="56365"/>
                      <a:pt x="68556" y="56365"/>
                    </a:cubicBezTo>
                    <a:cubicBezTo>
                      <a:pt x="68828" y="56275"/>
                      <a:pt x="68963" y="56003"/>
                      <a:pt x="68828" y="55731"/>
                    </a:cubicBezTo>
                    <a:cubicBezTo>
                      <a:pt x="68601" y="55143"/>
                      <a:pt x="68330" y="54509"/>
                      <a:pt x="68103" y="53921"/>
                    </a:cubicBezTo>
                    <a:cubicBezTo>
                      <a:pt x="67993" y="53731"/>
                      <a:pt x="67822" y="53652"/>
                      <a:pt x="67655" y="53652"/>
                    </a:cubicBezTo>
                    <a:close/>
                    <a:moveTo>
                      <a:pt x="91472" y="53947"/>
                    </a:moveTo>
                    <a:cubicBezTo>
                      <a:pt x="91390" y="53947"/>
                      <a:pt x="91308" y="53968"/>
                      <a:pt x="91236" y="54011"/>
                    </a:cubicBezTo>
                    <a:cubicBezTo>
                      <a:pt x="91009" y="54102"/>
                      <a:pt x="90919" y="54419"/>
                      <a:pt x="91055" y="54645"/>
                    </a:cubicBezTo>
                    <a:cubicBezTo>
                      <a:pt x="91371" y="55233"/>
                      <a:pt x="91688" y="55777"/>
                      <a:pt x="91960" y="56365"/>
                    </a:cubicBezTo>
                    <a:cubicBezTo>
                      <a:pt x="92050" y="56501"/>
                      <a:pt x="92232" y="56591"/>
                      <a:pt x="92413" y="56637"/>
                    </a:cubicBezTo>
                    <a:cubicBezTo>
                      <a:pt x="92775" y="56637"/>
                      <a:pt x="93001" y="56229"/>
                      <a:pt x="92820" y="55912"/>
                    </a:cubicBezTo>
                    <a:cubicBezTo>
                      <a:pt x="92548" y="55324"/>
                      <a:pt x="92232" y="54735"/>
                      <a:pt x="91915" y="54192"/>
                    </a:cubicBezTo>
                    <a:cubicBezTo>
                      <a:pt x="91822" y="54038"/>
                      <a:pt x="91647" y="53947"/>
                      <a:pt x="91472" y="53947"/>
                    </a:cubicBezTo>
                    <a:close/>
                    <a:moveTo>
                      <a:pt x="69090" y="57242"/>
                    </a:moveTo>
                    <a:cubicBezTo>
                      <a:pt x="69034" y="57242"/>
                      <a:pt x="68976" y="57251"/>
                      <a:pt x="68918" y="57271"/>
                    </a:cubicBezTo>
                    <a:cubicBezTo>
                      <a:pt x="68692" y="57361"/>
                      <a:pt x="68556" y="57678"/>
                      <a:pt x="68646" y="57904"/>
                    </a:cubicBezTo>
                    <a:cubicBezTo>
                      <a:pt x="68873" y="58538"/>
                      <a:pt x="69144" y="59127"/>
                      <a:pt x="69371" y="59760"/>
                    </a:cubicBezTo>
                    <a:cubicBezTo>
                      <a:pt x="69416" y="59941"/>
                      <a:pt x="69597" y="60077"/>
                      <a:pt x="69823" y="60077"/>
                    </a:cubicBezTo>
                    <a:lnTo>
                      <a:pt x="69823" y="60032"/>
                    </a:lnTo>
                    <a:lnTo>
                      <a:pt x="70004" y="60032"/>
                    </a:lnTo>
                    <a:cubicBezTo>
                      <a:pt x="70231" y="59941"/>
                      <a:pt x="70367" y="59670"/>
                      <a:pt x="70276" y="59398"/>
                    </a:cubicBezTo>
                    <a:cubicBezTo>
                      <a:pt x="70050" y="58764"/>
                      <a:pt x="69823" y="58176"/>
                      <a:pt x="69552" y="57542"/>
                    </a:cubicBezTo>
                    <a:cubicBezTo>
                      <a:pt x="69481" y="57364"/>
                      <a:pt x="69297" y="57242"/>
                      <a:pt x="69090" y="57242"/>
                    </a:cubicBezTo>
                    <a:close/>
                    <a:moveTo>
                      <a:pt x="93310" y="57389"/>
                    </a:moveTo>
                    <a:cubicBezTo>
                      <a:pt x="93236" y="57389"/>
                      <a:pt x="93162" y="57410"/>
                      <a:pt x="93092" y="57452"/>
                    </a:cubicBezTo>
                    <a:cubicBezTo>
                      <a:pt x="92820" y="57542"/>
                      <a:pt x="92730" y="57859"/>
                      <a:pt x="92865" y="58085"/>
                    </a:cubicBezTo>
                    <a:cubicBezTo>
                      <a:pt x="93137" y="58674"/>
                      <a:pt x="93409" y="59308"/>
                      <a:pt x="93680" y="59851"/>
                    </a:cubicBezTo>
                    <a:cubicBezTo>
                      <a:pt x="93771" y="60032"/>
                      <a:pt x="93952" y="60122"/>
                      <a:pt x="94133" y="60122"/>
                    </a:cubicBezTo>
                    <a:cubicBezTo>
                      <a:pt x="94223" y="60122"/>
                      <a:pt x="94269" y="60122"/>
                      <a:pt x="94359" y="60077"/>
                    </a:cubicBezTo>
                    <a:cubicBezTo>
                      <a:pt x="94586" y="59987"/>
                      <a:pt x="94721" y="59670"/>
                      <a:pt x="94586" y="59443"/>
                    </a:cubicBezTo>
                    <a:cubicBezTo>
                      <a:pt x="94269" y="58855"/>
                      <a:pt x="93997" y="58221"/>
                      <a:pt x="93725" y="57678"/>
                    </a:cubicBezTo>
                    <a:cubicBezTo>
                      <a:pt x="93632" y="57490"/>
                      <a:pt x="93473" y="57389"/>
                      <a:pt x="93310" y="57389"/>
                    </a:cubicBezTo>
                    <a:close/>
                    <a:moveTo>
                      <a:pt x="95006" y="60972"/>
                    </a:moveTo>
                    <a:cubicBezTo>
                      <a:pt x="94701" y="60972"/>
                      <a:pt x="94389" y="61254"/>
                      <a:pt x="94540" y="61616"/>
                    </a:cubicBezTo>
                    <a:cubicBezTo>
                      <a:pt x="94767" y="62205"/>
                      <a:pt x="95038" y="62793"/>
                      <a:pt x="95310" y="63427"/>
                    </a:cubicBezTo>
                    <a:cubicBezTo>
                      <a:pt x="95400" y="63608"/>
                      <a:pt x="95581" y="63699"/>
                      <a:pt x="95763" y="63699"/>
                    </a:cubicBezTo>
                    <a:cubicBezTo>
                      <a:pt x="95808" y="63699"/>
                      <a:pt x="95898" y="63699"/>
                      <a:pt x="95944" y="63653"/>
                    </a:cubicBezTo>
                    <a:cubicBezTo>
                      <a:pt x="96215" y="63563"/>
                      <a:pt x="96306" y="63291"/>
                      <a:pt x="96215" y="63020"/>
                    </a:cubicBezTo>
                    <a:cubicBezTo>
                      <a:pt x="95944" y="62431"/>
                      <a:pt x="95672" y="61797"/>
                      <a:pt x="95400" y="61209"/>
                    </a:cubicBezTo>
                    <a:cubicBezTo>
                      <a:pt x="95310" y="61043"/>
                      <a:pt x="95159" y="60972"/>
                      <a:pt x="95006" y="60972"/>
                    </a:cubicBezTo>
                    <a:close/>
                    <a:moveTo>
                      <a:pt x="70497" y="60909"/>
                    </a:moveTo>
                    <a:cubicBezTo>
                      <a:pt x="70196" y="60909"/>
                      <a:pt x="69893" y="61179"/>
                      <a:pt x="70004" y="61571"/>
                    </a:cubicBezTo>
                    <a:cubicBezTo>
                      <a:pt x="70231" y="62160"/>
                      <a:pt x="70457" y="62793"/>
                      <a:pt x="70638" y="63427"/>
                    </a:cubicBezTo>
                    <a:cubicBezTo>
                      <a:pt x="70729" y="63608"/>
                      <a:pt x="70910" y="63744"/>
                      <a:pt x="71091" y="63744"/>
                    </a:cubicBezTo>
                    <a:lnTo>
                      <a:pt x="71272" y="63744"/>
                    </a:lnTo>
                    <a:cubicBezTo>
                      <a:pt x="71544" y="63653"/>
                      <a:pt x="71679" y="63382"/>
                      <a:pt x="71589" y="63110"/>
                    </a:cubicBezTo>
                    <a:cubicBezTo>
                      <a:pt x="71363" y="62476"/>
                      <a:pt x="71136" y="61843"/>
                      <a:pt x="70955" y="61254"/>
                    </a:cubicBezTo>
                    <a:cubicBezTo>
                      <a:pt x="70869" y="61012"/>
                      <a:pt x="70683" y="60909"/>
                      <a:pt x="70497" y="60909"/>
                    </a:cubicBezTo>
                    <a:close/>
                    <a:moveTo>
                      <a:pt x="96505" y="64530"/>
                    </a:moveTo>
                    <a:cubicBezTo>
                      <a:pt x="96452" y="64530"/>
                      <a:pt x="96399" y="64539"/>
                      <a:pt x="96351" y="64559"/>
                    </a:cubicBezTo>
                    <a:cubicBezTo>
                      <a:pt x="96079" y="64695"/>
                      <a:pt x="95944" y="64966"/>
                      <a:pt x="96079" y="65238"/>
                    </a:cubicBezTo>
                    <a:cubicBezTo>
                      <a:pt x="96306" y="65826"/>
                      <a:pt x="96532" y="66415"/>
                      <a:pt x="96804" y="67049"/>
                    </a:cubicBezTo>
                    <a:cubicBezTo>
                      <a:pt x="96849" y="67230"/>
                      <a:pt x="97030" y="67365"/>
                      <a:pt x="97256" y="67365"/>
                    </a:cubicBezTo>
                    <a:cubicBezTo>
                      <a:pt x="97573" y="67365"/>
                      <a:pt x="97800" y="67003"/>
                      <a:pt x="97709" y="66686"/>
                    </a:cubicBezTo>
                    <a:cubicBezTo>
                      <a:pt x="97483" y="66053"/>
                      <a:pt x="97211" y="65464"/>
                      <a:pt x="96985" y="64830"/>
                    </a:cubicBezTo>
                    <a:cubicBezTo>
                      <a:pt x="96914" y="64652"/>
                      <a:pt x="96702" y="64530"/>
                      <a:pt x="96505" y="64530"/>
                    </a:cubicBezTo>
                    <a:close/>
                    <a:moveTo>
                      <a:pt x="71737" y="64641"/>
                    </a:moveTo>
                    <a:cubicBezTo>
                      <a:pt x="71439" y="64641"/>
                      <a:pt x="71133" y="64893"/>
                      <a:pt x="71272" y="65283"/>
                    </a:cubicBezTo>
                    <a:cubicBezTo>
                      <a:pt x="71453" y="65917"/>
                      <a:pt x="71634" y="66505"/>
                      <a:pt x="71815" y="67139"/>
                    </a:cubicBezTo>
                    <a:cubicBezTo>
                      <a:pt x="71906" y="67365"/>
                      <a:pt x="72087" y="67501"/>
                      <a:pt x="72268" y="67501"/>
                    </a:cubicBezTo>
                    <a:cubicBezTo>
                      <a:pt x="72313" y="67501"/>
                      <a:pt x="72358" y="67501"/>
                      <a:pt x="72404" y="67456"/>
                    </a:cubicBezTo>
                    <a:cubicBezTo>
                      <a:pt x="72675" y="67411"/>
                      <a:pt x="72811" y="67139"/>
                      <a:pt x="72766" y="66868"/>
                    </a:cubicBezTo>
                    <a:cubicBezTo>
                      <a:pt x="72585" y="66234"/>
                      <a:pt x="72404" y="65600"/>
                      <a:pt x="72177" y="64966"/>
                    </a:cubicBezTo>
                    <a:cubicBezTo>
                      <a:pt x="72108" y="64740"/>
                      <a:pt x="71924" y="64641"/>
                      <a:pt x="71737" y="64641"/>
                    </a:cubicBezTo>
                    <a:close/>
                    <a:moveTo>
                      <a:pt x="97932" y="68177"/>
                    </a:moveTo>
                    <a:cubicBezTo>
                      <a:pt x="97613" y="68177"/>
                      <a:pt x="97286" y="68466"/>
                      <a:pt x="97483" y="68859"/>
                    </a:cubicBezTo>
                    <a:cubicBezTo>
                      <a:pt x="97709" y="69493"/>
                      <a:pt x="97890" y="70127"/>
                      <a:pt x="98117" y="70715"/>
                    </a:cubicBezTo>
                    <a:cubicBezTo>
                      <a:pt x="98162" y="70942"/>
                      <a:pt x="98343" y="71078"/>
                      <a:pt x="98569" y="71078"/>
                    </a:cubicBezTo>
                    <a:cubicBezTo>
                      <a:pt x="98614" y="71032"/>
                      <a:pt x="98660" y="71032"/>
                      <a:pt x="98750" y="71032"/>
                    </a:cubicBezTo>
                    <a:cubicBezTo>
                      <a:pt x="98977" y="70942"/>
                      <a:pt x="99112" y="70670"/>
                      <a:pt x="99022" y="70399"/>
                    </a:cubicBezTo>
                    <a:cubicBezTo>
                      <a:pt x="98841" y="69765"/>
                      <a:pt x="98614" y="69176"/>
                      <a:pt x="98388" y="68542"/>
                    </a:cubicBezTo>
                    <a:cubicBezTo>
                      <a:pt x="98319" y="68285"/>
                      <a:pt x="98127" y="68177"/>
                      <a:pt x="97932" y="68177"/>
                    </a:cubicBezTo>
                    <a:close/>
                    <a:moveTo>
                      <a:pt x="72824" y="68392"/>
                    </a:moveTo>
                    <a:cubicBezTo>
                      <a:pt x="72535" y="68392"/>
                      <a:pt x="72252" y="68623"/>
                      <a:pt x="72358" y="68995"/>
                    </a:cubicBezTo>
                    <a:cubicBezTo>
                      <a:pt x="72540" y="69629"/>
                      <a:pt x="72721" y="70263"/>
                      <a:pt x="72902" y="70896"/>
                    </a:cubicBezTo>
                    <a:cubicBezTo>
                      <a:pt x="72947" y="71123"/>
                      <a:pt x="73128" y="71259"/>
                      <a:pt x="73354" y="71259"/>
                    </a:cubicBezTo>
                    <a:lnTo>
                      <a:pt x="73490" y="71259"/>
                    </a:lnTo>
                    <a:cubicBezTo>
                      <a:pt x="73762" y="71168"/>
                      <a:pt x="73898" y="70896"/>
                      <a:pt x="73807" y="70625"/>
                    </a:cubicBezTo>
                    <a:cubicBezTo>
                      <a:pt x="73671" y="70036"/>
                      <a:pt x="73490" y="69403"/>
                      <a:pt x="73309" y="68769"/>
                    </a:cubicBezTo>
                    <a:cubicBezTo>
                      <a:pt x="73234" y="68507"/>
                      <a:pt x="73028" y="68392"/>
                      <a:pt x="72824" y="68392"/>
                    </a:cubicBezTo>
                    <a:close/>
                    <a:moveTo>
                      <a:pt x="99213" y="71955"/>
                    </a:moveTo>
                    <a:cubicBezTo>
                      <a:pt x="99164" y="71955"/>
                      <a:pt x="99114" y="71964"/>
                      <a:pt x="99067" y="71983"/>
                    </a:cubicBezTo>
                    <a:cubicBezTo>
                      <a:pt x="98796" y="72028"/>
                      <a:pt x="98660" y="72345"/>
                      <a:pt x="98750" y="72571"/>
                    </a:cubicBezTo>
                    <a:cubicBezTo>
                      <a:pt x="98931" y="73205"/>
                      <a:pt x="99112" y="73839"/>
                      <a:pt x="99294" y="74473"/>
                    </a:cubicBezTo>
                    <a:cubicBezTo>
                      <a:pt x="99339" y="74654"/>
                      <a:pt x="99565" y="74790"/>
                      <a:pt x="99746" y="74790"/>
                    </a:cubicBezTo>
                    <a:lnTo>
                      <a:pt x="99927" y="74790"/>
                    </a:lnTo>
                    <a:cubicBezTo>
                      <a:pt x="100154" y="74699"/>
                      <a:pt x="100335" y="74427"/>
                      <a:pt x="100244" y="74156"/>
                    </a:cubicBezTo>
                    <a:cubicBezTo>
                      <a:pt x="100063" y="73522"/>
                      <a:pt x="99882" y="72934"/>
                      <a:pt x="99656" y="72300"/>
                    </a:cubicBezTo>
                    <a:cubicBezTo>
                      <a:pt x="99584" y="72085"/>
                      <a:pt x="99399" y="71955"/>
                      <a:pt x="99213" y="71955"/>
                    </a:cubicBezTo>
                    <a:close/>
                    <a:moveTo>
                      <a:pt x="73801" y="72202"/>
                    </a:moveTo>
                    <a:cubicBezTo>
                      <a:pt x="73773" y="72202"/>
                      <a:pt x="73745" y="72205"/>
                      <a:pt x="73717" y="72209"/>
                    </a:cubicBezTo>
                    <a:cubicBezTo>
                      <a:pt x="73490" y="72300"/>
                      <a:pt x="73309" y="72526"/>
                      <a:pt x="73354" y="72798"/>
                    </a:cubicBezTo>
                    <a:cubicBezTo>
                      <a:pt x="73535" y="73432"/>
                      <a:pt x="73671" y="74065"/>
                      <a:pt x="73807" y="74699"/>
                    </a:cubicBezTo>
                    <a:cubicBezTo>
                      <a:pt x="73898" y="74925"/>
                      <a:pt x="74079" y="75061"/>
                      <a:pt x="74305" y="75061"/>
                    </a:cubicBezTo>
                    <a:lnTo>
                      <a:pt x="74396" y="75061"/>
                    </a:lnTo>
                    <a:cubicBezTo>
                      <a:pt x="74622" y="74971"/>
                      <a:pt x="74803" y="74744"/>
                      <a:pt x="74758" y="74473"/>
                    </a:cubicBezTo>
                    <a:cubicBezTo>
                      <a:pt x="74622" y="73839"/>
                      <a:pt x="74441" y="73205"/>
                      <a:pt x="74305" y="72571"/>
                    </a:cubicBezTo>
                    <a:cubicBezTo>
                      <a:pt x="74265" y="72369"/>
                      <a:pt x="74042" y="72202"/>
                      <a:pt x="73801" y="72202"/>
                    </a:cubicBezTo>
                    <a:close/>
                    <a:moveTo>
                      <a:pt x="100367" y="75712"/>
                    </a:moveTo>
                    <a:cubicBezTo>
                      <a:pt x="100312" y="75712"/>
                      <a:pt x="100256" y="75721"/>
                      <a:pt x="100199" y="75740"/>
                    </a:cubicBezTo>
                    <a:cubicBezTo>
                      <a:pt x="99927" y="75786"/>
                      <a:pt x="99791" y="76057"/>
                      <a:pt x="99837" y="76329"/>
                    </a:cubicBezTo>
                    <a:cubicBezTo>
                      <a:pt x="100018" y="76962"/>
                      <a:pt x="100199" y="77596"/>
                      <a:pt x="100335" y="78230"/>
                    </a:cubicBezTo>
                    <a:cubicBezTo>
                      <a:pt x="100380" y="78411"/>
                      <a:pt x="100606" y="78592"/>
                      <a:pt x="100833" y="78592"/>
                    </a:cubicBezTo>
                    <a:cubicBezTo>
                      <a:pt x="100878" y="78592"/>
                      <a:pt x="100878" y="78547"/>
                      <a:pt x="100923" y="78547"/>
                    </a:cubicBezTo>
                    <a:cubicBezTo>
                      <a:pt x="101195" y="78456"/>
                      <a:pt x="101331" y="78230"/>
                      <a:pt x="101285" y="77958"/>
                    </a:cubicBezTo>
                    <a:lnTo>
                      <a:pt x="100787" y="76057"/>
                    </a:lnTo>
                    <a:cubicBezTo>
                      <a:pt x="100752" y="75842"/>
                      <a:pt x="100574" y="75712"/>
                      <a:pt x="100367" y="75712"/>
                    </a:cubicBezTo>
                    <a:close/>
                    <a:moveTo>
                      <a:pt x="74761" y="76034"/>
                    </a:moveTo>
                    <a:cubicBezTo>
                      <a:pt x="74717" y="76034"/>
                      <a:pt x="74670" y="76041"/>
                      <a:pt x="74622" y="76057"/>
                    </a:cubicBezTo>
                    <a:cubicBezTo>
                      <a:pt x="74350" y="76102"/>
                      <a:pt x="74215" y="76329"/>
                      <a:pt x="74260" y="76600"/>
                    </a:cubicBezTo>
                    <a:cubicBezTo>
                      <a:pt x="74396" y="77234"/>
                      <a:pt x="74531" y="77868"/>
                      <a:pt x="74622" y="78502"/>
                    </a:cubicBezTo>
                    <a:cubicBezTo>
                      <a:pt x="74667" y="78728"/>
                      <a:pt x="74894" y="78909"/>
                      <a:pt x="75120" y="78909"/>
                    </a:cubicBezTo>
                    <a:lnTo>
                      <a:pt x="75210" y="78909"/>
                    </a:lnTo>
                    <a:cubicBezTo>
                      <a:pt x="75482" y="78864"/>
                      <a:pt x="75618" y="78592"/>
                      <a:pt x="75573" y="78366"/>
                    </a:cubicBezTo>
                    <a:cubicBezTo>
                      <a:pt x="75482" y="77687"/>
                      <a:pt x="75346" y="77053"/>
                      <a:pt x="75210" y="76419"/>
                    </a:cubicBezTo>
                    <a:cubicBezTo>
                      <a:pt x="75136" y="76196"/>
                      <a:pt x="74969" y="76034"/>
                      <a:pt x="74761" y="76034"/>
                    </a:cubicBezTo>
                    <a:close/>
                    <a:moveTo>
                      <a:pt x="101253" y="79534"/>
                    </a:moveTo>
                    <a:cubicBezTo>
                      <a:pt x="101219" y="79534"/>
                      <a:pt x="101184" y="79537"/>
                      <a:pt x="101150" y="79543"/>
                    </a:cubicBezTo>
                    <a:cubicBezTo>
                      <a:pt x="100923" y="79588"/>
                      <a:pt x="100742" y="79860"/>
                      <a:pt x="100787" y="80086"/>
                    </a:cubicBezTo>
                    <a:cubicBezTo>
                      <a:pt x="100968" y="80765"/>
                      <a:pt x="101104" y="81354"/>
                      <a:pt x="101240" y="82033"/>
                    </a:cubicBezTo>
                    <a:cubicBezTo>
                      <a:pt x="101285" y="82259"/>
                      <a:pt x="101466" y="82395"/>
                      <a:pt x="101738" y="82395"/>
                    </a:cubicBezTo>
                    <a:lnTo>
                      <a:pt x="101783" y="82395"/>
                    </a:lnTo>
                    <a:cubicBezTo>
                      <a:pt x="102055" y="82304"/>
                      <a:pt x="102236" y="82078"/>
                      <a:pt x="102191" y="81806"/>
                    </a:cubicBezTo>
                    <a:cubicBezTo>
                      <a:pt x="102055" y="81173"/>
                      <a:pt x="101874" y="80539"/>
                      <a:pt x="101738" y="79905"/>
                    </a:cubicBezTo>
                    <a:cubicBezTo>
                      <a:pt x="101699" y="79668"/>
                      <a:pt x="101487" y="79534"/>
                      <a:pt x="101253" y="79534"/>
                    </a:cubicBezTo>
                    <a:close/>
                    <a:moveTo>
                      <a:pt x="75474" y="79853"/>
                    </a:moveTo>
                    <a:cubicBezTo>
                      <a:pt x="75447" y="79853"/>
                      <a:pt x="75420" y="79855"/>
                      <a:pt x="75392" y="79860"/>
                    </a:cubicBezTo>
                    <a:cubicBezTo>
                      <a:pt x="75120" y="79905"/>
                      <a:pt x="74939" y="80177"/>
                      <a:pt x="74984" y="80448"/>
                    </a:cubicBezTo>
                    <a:cubicBezTo>
                      <a:pt x="75120" y="81082"/>
                      <a:pt x="75210" y="81716"/>
                      <a:pt x="75346" y="82350"/>
                    </a:cubicBezTo>
                    <a:cubicBezTo>
                      <a:pt x="75392" y="82576"/>
                      <a:pt x="75573" y="82757"/>
                      <a:pt x="75799" y="82757"/>
                    </a:cubicBezTo>
                    <a:lnTo>
                      <a:pt x="75889" y="82757"/>
                    </a:lnTo>
                    <a:cubicBezTo>
                      <a:pt x="76161" y="82712"/>
                      <a:pt x="76342" y="82485"/>
                      <a:pt x="76297" y="82214"/>
                    </a:cubicBezTo>
                    <a:cubicBezTo>
                      <a:pt x="76161" y="81535"/>
                      <a:pt x="76071" y="80901"/>
                      <a:pt x="75935" y="80267"/>
                    </a:cubicBezTo>
                    <a:cubicBezTo>
                      <a:pt x="75894" y="80024"/>
                      <a:pt x="75708" y="79853"/>
                      <a:pt x="75474" y="79853"/>
                    </a:cubicBezTo>
                    <a:close/>
                    <a:moveTo>
                      <a:pt x="102125" y="83392"/>
                    </a:moveTo>
                    <a:cubicBezTo>
                      <a:pt x="101858" y="83392"/>
                      <a:pt x="101595" y="83595"/>
                      <a:pt x="101647" y="83934"/>
                    </a:cubicBezTo>
                    <a:cubicBezTo>
                      <a:pt x="101738" y="84568"/>
                      <a:pt x="101874" y="85201"/>
                      <a:pt x="101964" y="85835"/>
                    </a:cubicBezTo>
                    <a:cubicBezTo>
                      <a:pt x="102010" y="86062"/>
                      <a:pt x="102236" y="86243"/>
                      <a:pt x="102462" y="86243"/>
                    </a:cubicBezTo>
                    <a:lnTo>
                      <a:pt x="102553" y="86243"/>
                    </a:lnTo>
                    <a:cubicBezTo>
                      <a:pt x="102824" y="86197"/>
                      <a:pt x="103006" y="85926"/>
                      <a:pt x="102960" y="85699"/>
                    </a:cubicBezTo>
                    <a:cubicBezTo>
                      <a:pt x="102824" y="85020"/>
                      <a:pt x="102734" y="84387"/>
                      <a:pt x="102598" y="83753"/>
                    </a:cubicBezTo>
                    <a:cubicBezTo>
                      <a:pt x="102521" y="83503"/>
                      <a:pt x="102322" y="83392"/>
                      <a:pt x="102125" y="83392"/>
                    </a:cubicBezTo>
                    <a:close/>
                    <a:moveTo>
                      <a:pt x="76109" y="83701"/>
                    </a:moveTo>
                    <a:cubicBezTo>
                      <a:pt x="76081" y="83701"/>
                      <a:pt x="76053" y="83703"/>
                      <a:pt x="76025" y="83708"/>
                    </a:cubicBezTo>
                    <a:cubicBezTo>
                      <a:pt x="75754" y="83753"/>
                      <a:pt x="75573" y="84024"/>
                      <a:pt x="75618" y="84296"/>
                    </a:cubicBezTo>
                    <a:cubicBezTo>
                      <a:pt x="75708" y="84930"/>
                      <a:pt x="75799" y="85564"/>
                      <a:pt x="75889" y="86243"/>
                    </a:cubicBezTo>
                    <a:cubicBezTo>
                      <a:pt x="75935" y="86469"/>
                      <a:pt x="76161" y="86650"/>
                      <a:pt x="76387" y="86650"/>
                    </a:cubicBezTo>
                    <a:lnTo>
                      <a:pt x="76478" y="86650"/>
                    </a:lnTo>
                    <a:cubicBezTo>
                      <a:pt x="76750" y="86605"/>
                      <a:pt x="76931" y="86333"/>
                      <a:pt x="76885" y="86062"/>
                    </a:cubicBezTo>
                    <a:cubicBezTo>
                      <a:pt x="76795" y="85428"/>
                      <a:pt x="76704" y="84794"/>
                      <a:pt x="76614" y="84115"/>
                    </a:cubicBezTo>
                    <a:cubicBezTo>
                      <a:pt x="76573" y="83871"/>
                      <a:pt x="76351" y="83701"/>
                      <a:pt x="76109" y="83701"/>
                    </a:cubicBezTo>
                    <a:close/>
                    <a:moveTo>
                      <a:pt x="102805" y="87186"/>
                    </a:moveTo>
                    <a:cubicBezTo>
                      <a:pt x="102781" y="87186"/>
                      <a:pt x="102757" y="87189"/>
                      <a:pt x="102734" y="87193"/>
                    </a:cubicBezTo>
                    <a:cubicBezTo>
                      <a:pt x="102462" y="87239"/>
                      <a:pt x="102236" y="87510"/>
                      <a:pt x="102281" y="87782"/>
                    </a:cubicBezTo>
                    <a:cubicBezTo>
                      <a:pt x="102417" y="88416"/>
                      <a:pt x="102508" y="89049"/>
                      <a:pt x="102598" y="89683"/>
                    </a:cubicBezTo>
                    <a:cubicBezTo>
                      <a:pt x="102598" y="89955"/>
                      <a:pt x="102824" y="90136"/>
                      <a:pt x="103051" y="90136"/>
                    </a:cubicBezTo>
                    <a:lnTo>
                      <a:pt x="103141" y="90136"/>
                    </a:lnTo>
                    <a:cubicBezTo>
                      <a:pt x="103413" y="90090"/>
                      <a:pt x="103594" y="89819"/>
                      <a:pt x="103549" y="89547"/>
                    </a:cubicBezTo>
                    <a:cubicBezTo>
                      <a:pt x="103458" y="88914"/>
                      <a:pt x="103368" y="88280"/>
                      <a:pt x="103277" y="87601"/>
                    </a:cubicBezTo>
                    <a:cubicBezTo>
                      <a:pt x="103237" y="87357"/>
                      <a:pt x="103014" y="87186"/>
                      <a:pt x="102805" y="87186"/>
                    </a:cubicBezTo>
                    <a:close/>
                    <a:moveTo>
                      <a:pt x="76698" y="87594"/>
                    </a:moveTo>
                    <a:cubicBezTo>
                      <a:pt x="76670" y="87594"/>
                      <a:pt x="76642" y="87596"/>
                      <a:pt x="76614" y="87601"/>
                    </a:cubicBezTo>
                    <a:cubicBezTo>
                      <a:pt x="76342" y="87646"/>
                      <a:pt x="76116" y="87872"/>
                      <a:pt x="76161" y="88144"/>
                    </a:cubicBezTo>
                    <a:cubicBezTo>
                      <a:pt x="76252" y="88823"/>
                      <a:pt x="76342" y="89457"/>
                      <a:pt x="76387" y="90090"/>
                    </a:cubicBezTo>
                    <a:cubicBezTo>
                      <a:pt x="76433" y="90362"/>
                      <a:pt x="76614" y="90543"/>
                      <a:pt x="76885" y="90543"/>
                    </a:cubicBezTo>
                    <a:lnTo>
                      <a:pt x="76976" y="90543"/>
                    </a:lnTo>
                    <a:cubicBezTo>
                      <a:pt x="77248" y="90498"/>
                      <a:pt x="77429" y="90272"/>
                      <a:pt x="77383" y="89955"/>
                    </a:cubicBezTo>
                    <a:cubicBezTo>
                      <a:pt x="77338" y="89321"/>
                      <a:pt x="77248" y="88687"/>
                      <a:pt x="77157" y="88008"/>
                    </a:cubicBezTo>
                    <a:cubicBezTo>
                      <a:pt x="77157" y="87765"/>
                      <a:pt x="76939" y="87594"/>
                      <a:pt x="76698" y="87594"/>
                    </a:cubicBezTo>
                    <a:close/>
                    <a:moveTo>
                      <a:pt x="103347" y="91081"/>
                    </a:moveTo>
                    <a:cubicBezTo>
                      <a:pt x="103324" y="91081"/>
                      <a:pt x="103301" y="91083"/>
                      <a:pt x="103277" y="91086"/>
                    </a:cubicBezTo>
                    <a:cubicBezTo>
                      <a:pt x="103006" y="91132"/>
                      <a:pt x="102824" y="91358"/>
                      <a:pt x="102870" y="91630"/>
                    </a:cubicBezTo>
                    <a:cubicBezTo>
                      <a:pt x="102915" y="92309"/>
                      <a:pt x="103006" y="92942"/>
                      <a:pt x="103051" y="93576"/>
                    </a:cubicBezTo>
                    <a:cubicBezTo>
                      <a:pt x="103096" y="93848"/>
                      <a:pt x="103277" y="94029"/>
                      <a:pt x="103549" y="94029"/>
                    </a:cubicBezTo>
                    <a:lnTo>
                      <a:pt x="103594" y="94029"/>
                    </a:lnTo>
                    <a:cubicBezTo>
                      <a:pt x="103866" y="93984"/>
                      <a:pt x="104047" y="93757"/>
                      <a:pt x="104047" y="93486"/>
                    </a:cubicBezTo>
                    <a:cubicBezTo>
                      <a:pt x="103956" y="92852"/>
                      <a:pt x="103911" y="92173"/>
                      <a:pt x="103820" y="91539"/>
                    </a:cubicBezTo>
                    <a:cubicBezTo>
                      <a:pt x="103820" y="91291"/>
                      <a:pt x="103594" y="91081"/>
                      <a:pt x="103347" y="91081"/>
                    </a:cubicBezTo>
                    <a:close/>
                    <a:moveTo>
                      <a:pt x="77104" y="91532"/>
                    </a:moveTo>
                    <a:cubicBezTo>
                      <a:pt x="77077" y="91532"/>
                      <a:pt x="77049" y="91534"/>
                      <a:pt x="77021" y="91539"/>
                    </a:cubicBezTo>
                    <a:cubicBezTo>
                      <a:pt x="76750" y="91539"/>
                      <a:pt x="76568" y="91765"/>
                      <a:pt x="76568" y="92037"/>
                    </a:cubicBezTo>
                    <a:cubicBezTo>
                      <a:pt x="76614" y="92716"/>
                      <a:pt x="76704" y="93350"/>
                      <a:pt x="76750" y="93984"/>
                    </a:cubicBezTo>
                    <a:cubicBezTo>
                      <a:pt x="76750" y="94255"/>
                      <a:pt x="76976" y="94436"/>
                      <a:pt x="77202" y="94482"/>
                    </a:cubicBezTo>
                    <a:lnTo>
                      <a:pt x="77248" y="94436"/>
                    </a:lnTo>
                    <a:cubicBezTo>
                      <a:pt x="77519" y="94436"/>
                      <a:pt x="77745" y="94210"/>
                      <a:pt x="77700" y="93938"/>
                    </a:cubicBezTo>
                    <a:cubicBezTo>
                      <a:pt x="77655" y="93259"/>
                      <a:pt x="77610" y="92626"/>
                      <a:pt x="77564" y="91992"/>
                    </a:cubicBezTo>
                    <a:cubicBezTo>
                      <a:pt x="77564" y="91707"/>
                      <a:pt x="77345" y="91532"/>
                      <a:pt x="77104" y="91532"/>
                    </a:cubicBezTo>
                    <a:close/>
                    <a:moveTo>
                      <a:pt x="103685" y="94980"/>
                    </a:moveTo>
                    <a:cubicBezTo>
                      <a:pt x="103413" y="95025"/>
                      <a:pt x="103232" y="95251"/>
                      <a:pt x="103232" y="95523"/>
                    </a:cubicBezTo>
                    <a:cubicBezTo>
                      <a:pt x="103277" y="96157"/>
                      <a:pt x="103322" y="96836"/>
                      <a:pt x="103368" y="97469"/>
                    </a:cubicBezTo>
                    <a:cubicBezTo>
                      <a:pt x="103368" y="97741"/>
                      <a:pt x="103594" y="97922"/>
                      <a:pt x="103866" y="97922"/>
                    </a:cubicBezTo>
                    <a:lnTo>
                      <a:pt x="103911" y="97922"/>
                    </a:lnTo>
                    <a:cubicBezTo>
                      <a:pt x="104183" y="97922"/>
                      <a:pt x="104364" y="97696"/>
                      <a:pt x="104364" y="97424"/>
                    </a:cubicBezTo>
                    <a:cubicBezTo>
                      <a:pt x="104318" y="96745"/>
                      <a:pt x="104273" y="96111"/>
                      <a:pt x="104228" y="95432"/>
                    </a:cubicBezTo>
                    <a:cubicBezTo>
                      <a:pt x="104183" y="95161"/>
                      <a:pt x="103956" y="94980"/>
                      <a:pt x="103685" y="94980"/>
                    </a:cubicBezTo>
                    <a:close/>
                    <a:moveTo>
                      <a:pt x="77248" y="95432"/>
                    </a:moveTo>
                    <a:cubicBezTo>
                      <a:pt x="76976" y="95432"/>
                      <a:pt x="76795" y="95659"/>
                      <a:pt x="76795" y="95930"/>
                    </a:cubicBezTo>
                    <a:cubicBezTo>
                      <a:pt x="76840" y="96609"/>
                      <a:pt x="76885" y="97243"/>
                      <a:pt x="76885" y="97877"/>
                    </a:cubicBezTo>
                    <a:cubicBezTo>
                      <a:pt x="76931" y="98148"/>
                      <a:pt x="77112" y="98375"/>
                      <a:pt x="77383" y="98375"/>
                    </a:cubicBezTo>
                    <a:lnTo>
                      <a:pt x="77429" y="98375"/>
                    </a:lnTo>
                    <a:cubicBezTo>
                      <a:pt x="77700" y="98375"/>
                      <a:pt x="77881" y="98148"/>
                      <a:pt x="77881" y="97877"/>
                    </a:cubicBezTo>
                    <a:cubicBezTo>
                      <a:pt x="77836" y="97198"/>
                      <a:pt x="77791" y="96519"/>
                      <a:pt x="77791" y="95885"/>
                    </a:cubicBezTo>
                    <a:cubicBezTo>
                      <a:pt x="77745" y="95613"/>
                      <a:pt x="77519" y="95432"/>
                      <a:pt x="77248" y="95432"/>
                    </a:cubicBezTo>
                    <a:close/>
                    <a:moveTo>
                      <a:pt x="103866" y="98918"/>
                    </a:moveTo>
                    <a:cubicBezTo>
                      <a:pt x="103594" y="98918"/>
                      <a:pt x="103413" y="99144"/>
                      <a:pt x="103413" y="99416"/>
                    </a:cubicBezTo>
                    <a:cubicBezTo>
                      <a:pt x="103413" y="100050"/>
                      <a:pt x="103458" y="100729"/>
                      <a:pt x="103458" y="101362"/>
                    </a:cubicBezTo>
                    <a:cubicBezTo>
                      <a:pt x="103458" y="101634"/>
                      <a:pt x="103685" y="101860"/>
                      <a:pt x="103956" y="101860"/>
                    </a:cubicBezTo>
                    <a:cubicBezTo>
                      <a:pt x="104228" y="101860"/>
                      <a:pt x="104454" y="101634"/>
                      <a:pt x="104454" y="101362"/>
                    </a:cubicBezTo>
                    <a:cubicBezTo>
                      <a:pt x="104454" y="100683"/>
                      <a:pt x="104409" y="100050"/>
                      <a:pt x="104364" y="99371"/>
                    </a:cubicBezTo>
                    <a:cubicBezTo>
                      <a:pt x="104364" y="99099"/>
                      <a:pt x="104137" y="98918"/>
                      <a:pt x="103866" y="98918"/>
                    </a:cubicBezTo>
                    <a:close/>
                    <a:moveTo>
                      <a:pt x="77498" y="99365"/>
                    </a:moveTo>
                    <a:cubicBezTo>
                      <a:pt x="77475" y="99365"/>
                      <a:pt x="77452" y="99367"/>
                      <a:pt x="77429" y="99371"/>
                    </a:cubicBezTo>
                    <a:cubicBezTo>
                      <a:pt x="77157" y="99371"/>
                      <a:pt x="76976" y="99597"/>
                      <a:pt x="76976" y="99869"/>
                    </a:cubicBezTo>
                    <a:cubicBezTo>
                      <a:pt x="77021" y="100502"/>
                      <a:pt x="77021" y="101136"/>
                      <a:pt x="77021" y="101815"/>
                    </a:cubicBezTo>
                    <a:cubicBezTo>
                      <a:pt x="77021" y="102087"/>
                      <a:pt x="77248" y="102268"/>
                      <a:pt x="77519" y="102268"/>
                    </a:cubicBezTo>
                    <a:cubicBezTo>
                      <a:pt x="77791" y="102268"/>
                      <a:pt x="77972" y="102042"/>
                      <a:pt x="77972" y="101770"/>
                    </a:cubicBezTo>
                    <a:cubicBezTo>
                      <a:pt x="77972" y="101136"/>
                      <a:pt x="77927" y="100457"/>
                      <a:pt x="77927" y="99823"/>
                    </a:cubicBezTo>
                    <a:cubicBezTo>
                      <a:pt x="77927" y="99575"/>
                      <a:pt x="77738" y="99365"/>
                      <a:pt x="77498" y="99365"/>
                    </a:cubicBezTo>
                    <a:close/>
                    <a:moveTo>
                      <a:pt x="103956" y="102811"/>
                    </a:moveTo>
                    <a:cubicBezTo>
                      <a:pt x="103685" y="102856"/>
                      <a:pt x="103504" y="103037"/>
                      <a:pt x="103504" y="103309"/>
                    </a:cubicBezTo>
                    <a:lnTo>
                      <a:pt x="103504" y="103762"/>
                    </a:lnTo>
                    <a:lnTo>
                      <a:pt x="103504" y="105256"/>
                    </a:lnTo>
                    <a:cubicBezTo>
                      <a:pt x="103504" y="105527"/>
                      <a:pt x="103685" y="105754"/>
                      <a:pt x="103956" y="105754"/>
                    </a:cubicBezTo>
                    <a:lnTo>
                      <a:pt x="104001" y="105754"/>
                    </a:lnTo>
                    <a:cubicBezTo>
                      <a:pt x="104273" y="105754"/>
                      <a:pt x="104454" y="105527"/>
                      <a:pt x="104454" y="105301"/>
                    </a:cubicBezTo>
                    <a:lnTo>
                      <a:pt x="104454" y="103762"/>
                    </a:lnTo>
                    <a:lnTo>
                      <a:pt x="104454" y="103309"/>
                    </a:lnTo>
                    <a:cubicBezTo>
                      <a:pt x="104454" y="103037"/>
                      <a:pt x="104228" y="102811"/>
                      <a:pt x="103956" y="102811"/>
                    </a:cubicBezTo>
                    <a:close/>
                    <a:moveTo>
                      <a:pt x="77519" y="103264"/>
                    </a:moveTo>
                    <a:cubicBezTo>
                      <a:pt x="77248" y="103264"/>
                      <a:pt x="77021" y="103490"/>
                      <a:pt x="77021" y="103762"/>
                    </a:cubicBezTo>
                    <a:lnTo>
                      <a:pt x="77021" y="105708"/>
                    </a:lnTo>
                    <a:cubicBezTo>
                      <a:pt x="77021" y="105980"/>
                      <a:pt x="77248" y="106206"/>
                      <a:pt x="77519" y="106206"/>
                    </a:cubicBezTo>
                    <a:lnTo>
                      <a:pt x="77564" y="106206"/>
                    </a:lnTo>
                    <a:cubicBezTo>
                      <a:pt x="77791" y="106206"/>
                      <a:pt x="78017" y="105980"/>
                      <a:pt x="78017" y="105708"/>
                    </a:cubicBezTo>
                    <a:lnTo>
                      <a:pt x="78017" y="103762"/>
                    </a:lnTo>
                    <a:cubicBezTo>
                      <a:pt x="78017" y="103490"/>
                      <a:pt x="77791" y="103264"/>
                      <a:pt x="77519" y="103264"/>
                    </a:cubicBezTo>
                    <a:close/>
                    <a:moveTo>
                      <a:pt x="104001" y="106749"/>
                    </a:moveTo>
                    <a:cubicBezTo>
                      <a:pt x="103730" y="106749"/>
                      <a:pt x="103504" y="106976"/>
                      <a:pt x="103504" y="107202"/>
                    </a:cubicBezTo>
                    <a:cubicBezTo>
                      <a:pt x="103458" y="107881"/>
                      <a:pt x="103413" y="108515"/>
                      <a:pt x="103413" y="109194"/>
                    </a:cubicBezTo>
                    <a:cubicBezTo>
                      <a:pt x="103368" y="109466"/>
                      <a:pt x="103594" y="109692"/>
                      <a:pt x="103866" y="109692"/>
                    </a:cubicBezTo>
                    <a:lnTo>
                      <a:pt x="103911" y="109692"/>
                    </a:lnTo>
                    <a:cubicBezTo>
                      <a:pt x="104137" y="109692"/>
                      <a:pt x="104364" y="109511"/>
                      <a:pt x="104364" y="109239"/>
                    </a:cubicBezTo>
                    <a:cubicBezTo>
                      <a:pt x="104409" y="108560"/>
                      <a:pt x="104454" y="107926"/>
                      <a:pt x="104454" y="107247"/>
                    </a:cubicBezTo>
                    <a:cubicBezTo>
                      <a:pt x="104454" y="106976"/>
                      <a:pt x="104273" y="106749"/>
                      <a:pt x="104001" y="106749"/>
                    </a:cubicBezTo>
                    <a:close/>
                    <a:moveTo>
                      <a:pt x="77464" y="107235"/>
                    </a:moveTo>
                    <a:cubicBezTo>
                      <a:pt x="77241" y="107235"/>
                      <a:pt x="77019" y="107372"/>
                      <a:pt x="76976" y="107655"/>
                    </a:cubicBezTo>
                    <a:cubicBezTo>
                      <a:pt x="76976" y="108334"/>
                      <a:pt x="76931" y="108968"/>
                      <a:pt x="76931" y="109601"/>
                    </a:cubicBezTo>
                    <a:cubicBezTo>
                      <a:pt x="76931" y="109873"/>
                      <a:pt x="77112" y="110145"/>
                      <a:pt x="77383" y="110145"/>
                    </a:cubicBezTo>
                    <a:lnTo>
                      <a:pt x="77429" y="110145"/>
                    </a:lnTo>
                    <a:cubicBezTo>
                      <a:pt x="77700" y="110145"/>
                      <a:pt x="77881" y="109918"/>
                      <a:pt x="77881" y="109647"/>
                    </a:cubicBezTo>
                    <a:cubicBezTo>
                      <a:pt x="77927" y="109013"/>
                      <a:pt x="77972" y="108334"/>
                      <a:pt x="77972" y="107700"/>
                    </a:cubicBezTo>
                    <a:cubicBezTo>
                      <a:pt x="77948" y="107395"/>
                      <a:pt x="77705" y="107235"/>
                      <a:pt x="77464" y="107235"/>
                    </a:cubicBezTo>
                    <a:close/>
                    <a:moveTo>
                      <a:pt x="103692" y="110681"/>
                    </a:moveTo>
                    <a:cubicBezTo>
                      <a:pt x="103451" y="110681"/>
                      <a:pt x="103232" y="110856"/>
                      <a:pt x="103232" y="111141"/>
                    </a:cubicBezTo>
                    <a:cubicBezTo>
                      <a:pt x="103187" y="111774"/>
                      <a:pt x="103141" y="112408"/>
                      <a:pt x="103096" y="113087"/>
                    </a:cubicBezTo>
                    <a:cubicBezTo>
                      <a:pt x="103051" y="113359"/>
                      <a:pt x="103277" y="113585"/>
                      <a:pt x="103549" y="113585"/>
                    </a:cubicBezTo>
                    <a:lnTo>
                      <a:pt x="103639" y="113585"/>
                    </a:lnTo>
                    <a:cubicBezTo>
                      <a:pt x="103866" y="113585"/>
                      <a:pt x="104047" y="113404"/>
                      <a:pt x="104047" y="113178"/>
                    </a:cubicBezTo>
                    <a:cubicBezTo>
                      <a:pt x="104137" y="112499"/>
                      <a:pt x="104183" y="111865"/>
                      <a:pt x="104228" y="111186"/>
                    </a:cubicBezTo>
                    <a:cubicBezTo>
                      <a:pt x="104228" y="110914"/>
                      <a:pt x="104047" y="110688"/>
                      <a:pt x="103775" y="110688"/>
                    </a:cubicBezTo>
                    <a:cubicBezTo>
                      <a:pt x="103747" y="110683"/>
                      <a:pt x="103720" y="110681"/>
                      <a:pt x="103692" y="110681"/>
                    </a:cubicBezTo>
                    <a:close/>
                    <a:moveTo>
                      <a:pt x="77312" y="111088"/>
                    </a:moveTo>
                    <a:cubicBezTo>
                      <a:pt x="77063" y="111088"/>
                      <a:pt x="76816" y="111249"/>
                      <a:pt x="76795" y="111593"/>
                    </a:cubicBezTo>
                    <a:cubicBezTo>
                      <a:pt x="76750" y="112227"/>
                      <a:pt x="76704" y="112861"/>
                      <a:pt x="76659" y="113540"/>
                    </a:cubicBezTo>
                    <a:cubicBezTo>
                      <a:pt x="76659" y="113811"/>
                      <a:pt x="76840" y="114038"/>
                      <a:pt x="77112" y="114038"/>
                    </a:cubicBezTo>
                    <a:lnTo>
                      <a:pt x="77202" y="114038"/>
                    </a:lnTo>
                    <a:cubicBezTo>
                      <a:pt x="77474" y="114038"/>
                      <a:pt x="77655" y="113857"/>
                      <a:pt x="77700" y="113585"/>
                    </a:cubicBezTo>
                    <a:cubicBezTo>
                      <a:pt x="77745" y="112951"/>
                      <a:pt x="77791" y="112272"/>
                      <a:pt x="77836" y="111639"/>
                    </a:cubicBezTo>
                    <a:cubicBezTo>
                      <a:pt x="77860" y="111283"/>
                      <a:pt x="77585" y="111088"/>
                      <a:pt x="77312" y="111088"/>
                    </a:cubicBezTo>
                    <a:close/>
                    <a:moveTo>
                      <a:pt x="103331" y="114574"/>
                    </a:moveTo>
                    <a:cubicBezTo>
                      <a:pt x="103097" y="114574"/>
                      <a:pt x="102915" y="114745"/>
                      <a:pt x="102915" y="114988"/>
                    </a:cubicBezTo>
                    <a:cubicBezTo>
                      <a:pt x="102824" y="115667"/>
                      <a:pt x="102734" y="116301"/>
                      <a:pt x="102643" y="116935"/>
                    </a:cubicBezTo>
                    <a:cubicBezTo>
                      <a:pt x="102598" y="117207"/>
                      <a:pt x="102824" y="117478"/>
                      <a:pt x="103096" y="117523"/>
                    </a:cubicBezTo>
                    <a:lnTo>
                      <a:pt x="103187" y="117523"/>
                    </a:lnTo>
                    <a:cubicBezTo>
                      <a:pt x="103413" y="117478"/>
                      <a:pt x="103594" y="117297"/>
                      <a:pt x="103639" y="117071"/>
                    </a:cubicBezTo>
                    <a:cubicBezTo>
                      <a:pt x="103730" y="116392"/>
                      <a:pt x="103775" y="115758"/>
                      <a:pt x="103866" y="115124"/>
                    </a:cubicBezTo>
                    <a:cubicBezTo>
                      <a:pt x="103911" y="114853"/>
                      <a:pt x="103685" y="114581"/>
                      <a:pt x="103413" y="114581"/>
                    </a:cubicBezTo>
                    <a:cubicBezTo>
                      <a:pt x="103385" y="114576"/>
                      <a:pt x="103357" y="114574"/>
                      <a:pt x="103331" y="114574"/>
                    </a:cubicBezTo>
                    <a:close/>
                    <a:moveTo>
                      <a:pt x="77021" y="114988"/>
                    </a:moveTo>
                    <a:cubicBezTo>
                      <a:pt x="76795" y="114988"/>
                      <a:pt x="76523" y="115169"/>
                      <a:pt x="76523" y="115441"/>
                    </a:cubicBezTo>
                    <a:lnTo>
                      <a:pt x="76342" y="117388"/>
                    </a:lnTo>
                    <a:cubicBezTo>
                      <a:pt x="76297" y="117659"/>
                      <a:pt x="76478" y="117931"/>
                      <a:pt x="76750" y="117931"/>
                    </a:cubicBezTo>
                    <a:lnTo>
                      <a:pt x="76795" y="117931"/>
                    </a:lnTo>
                    <a:lnTo>
                      <a:pt x="76840" y="117976"/>
                    </a:lnTo>
                    <a:cubicBezTo>
                      <a:pt x="77112" y="117931"/>
                      <a:pt x="77293" y="117750"/>
                      <a:pt x="77293" y="117478"/>
                    </a:cubicBezTo>
                    <a:cubicBezTo>
                      <a:pt x="77383" y="116844"/>
                      <a:pt x="77429" y="116165"/>
                      <a:pt x="77474" y="115532"/>
                    </a:cubicBezTo>
                    <a:cubicBezTo>
                      <a:pt x="77519" y="115260"/>
                      <a:pt x="77293" y="115034"/>
                      <a:pt x="77021" y="114988"/>
                    </a:cubicBezTo>
                    <a:close/>
                    <a:moveTo>
                      <a:pt x="102871" y="118450"/>
                    </a:moveTo>
                    <a:cubicBezTo>
                      <a:pt x="102650" y="118450"/>
                      <a:pt x="102437" y="118582"/>
                      <a:pt x="102417" y="118882"/>
                    </a:cubicBezTo>
                    <a:cubicBezTo>
                      <a:pt x="102281" y="119515"/>
                      <a:pt x="102191" y="120194"/>
                      <a:pt x="102100" y="120828"/>
                    </a:cubicBezTo>
                    <a:cubicBezTo>
                      <a:pt x="102055" y="121100"/>
                      <a:pt x="102236" y="121326"/>
                      <a:pt x="102508" y="121371"/>
                    </a:cubicBezTo>
                    <a:lnTo>
                      <a:pt x="102598" y="121371"/>
                    </a:lnTo>
                    <a:cubicBezTo>
                      <a:pt x="102824" y="121371"/>
                      <a:pt x="103006" y="121190"/>
                      <a:pt x="103051" y="120964"/>
                    </a:cubicBezTo>
                    <a:cubicBezTo>
                      <a:pt x="103187" y="120330"/>
                      <a:pt x="103277" y="119696"/>
                      <a:pt x="103368" y="119017"/>
                    </a:cubicBezTo>
                    <a:cubicBezTo>
                      <a:pt x="103444" y="118663"/>
                      <a:pt x="103151" y="118450"/>
                      <a:pt x="102871" y="118450"/>
                    </a:cubicBezTo>
                    <a:close/>
                    <a:moveTo>
                      <a:pt x="76577" y="118920"/>
                    </a:moveTo>
                    <a:cubicBezTo>
                      <a:pt x="76343" y="118920"/>
                      <a:pt x="76156" y="119091"/>
                      <a:pt x="76116" y="119334"/>
                    </a:cubicBezTo>
                    <a:cubicBezTo>
                      <a:pt x="76025" y="120013"/>
                      <a:pt x="75935" y="120647"/>
                      <a:pt x="75844" y="121281"/>
                    </a:cubicBezTo>
                    <a:cubicBezTo>
                      <a:pt x="75844" y="121552"/>
                      <a:pt x="76025" y="121824"/>
                      <a:pt x="76297" y="121869"/>
                    </a:cubicBezTo>
                    <a:lnTo>
                      <a:pt x="76387" y="121869"/>
                    </a:lnTo>
                    <a:cubicBezTo>
                      <a:pt x="76614" y="121869"/>
                      <a:pt x="76840" y="121688"/>
                      <a:pt x="76885" y="121417"/>
                    </a:cubicBezTo>
                    <a:cubicBezTo>
                      <a:pt x="76931" y="120783"/>
                      <a:pt x="77021" y="120149"/>
                      <a:pt x="77112" y="119470"/>
                    </a:cubicBezTo>
                    <a:cubicBezTo>
                      <a:pt x="77157" y="119198"/>
                      <a:pt x="76976" y="118972"/>
                      <a:pt x="76659" y="118927"/>
                    </a:cubicBezTo>
                    <a:cubicBezTo>
                      <a:pt x="76631" y="118922"/>
                      <a:pt x="76603" y="118920"/>
                      <a:pt x="76577" y="118920"/>
                    </a:cubicBezTo>
                    <a:close/>
                    <a:moveTo>
                      <a:pt x="102243" y="122360"/>
                    </a:moveTo>
                    <a:cubicBezTo>
                      <a:pt x="102001" y="122360"/>
                      <a:pt x="101779" y="122531"/>
                      <a:pt x="101738" y="122775"/>
                    </a:cubicBezTo>
                    <a:cubicBezTo>
                      <a:pt x="101647" y="123408"/>
                      <a:pt x="101512" y="124042"/>
                      <a:pt x="101376" y="124676"/>
                    </a:cubicBezTo>
                    <a:cubicBezTo>
                      <a:pt x="101331" y="124948"/>
                      <a:pt x="101512" y="125174"/>
                      <a:pt x="101738" y="125264"/>
                    </a:cubicBezTo>
                    <a:lnTo>
                      <a:pt x="101919" y="125264"/>
                    </a:lnTo>
                    <a:cubicBezTo>
                      <a:pt x="102100" y="125219"/>
                      <a:pt x="102281" y="125083"/>
                      <a:pt x="102327" y="124857"/>
                    </a:cubicBezTo>
                    <a:cubicBezTo>
                      <a:pt x="102462" y="124223"/>
                      <a:pt x="102598" y="123590"/>
                      <a:pt x="102689" y="122956"/>
                    </a:cubicBezTo>
                    <a:cubicBezTo>
                      <a:pt x="102734" y="122684"/>
                      <a:pt x="102598" y="122413"/>
                      <a:pt x="102327" y="122367"/>
                    </a:cubicBezTo>
                    <a:cubicBezTo>
                      <a:pt x="102299" y="122363"/>
                      <a:pt x="102270" y="122360"/>
                      <a:pt x="102243" y="122360"/>
                    </a:cubicBezTo>
                    <a:close/>
                    <a:moveTo>
                      <a:pt x="76077" y="122813"/>
                    </a:moveTo>
                    <a:cubicBezTo>
                      <a:pt x="75836" y="122813"/>
                      <a:pt x="75613" y="122984"/>
                      <a:pt x="75573" y="123227"/>
                    </a:cubicBezTo>
                    <a:lnTo>
                      <a:pt x="75301" y="125174"/>
                    </a:lnTo>
                    <a:cubicBezTo>
                      <a:pt x="75256" y="125446"/>
                      <a:pt x="75437" y="125717"/>
                      <a:pt x="75708" y="125762"/>
                    </a:cubicBezTo>
                    <a:lnTo>
                      <a:pt x="75799" y="125762"/>
                    </a:lnTo>
                    <a:cubicBezTo>
                      <a:pt x="76025" y="125717"/>
                      <a:pt x="76206" y="125581"/>
                      <a:pt x="76252" y="125355"/>
                    </a:cubicBezTo>
                    <a:cubicBezTo>
                      <a:pt x="76387" y="124721"/>
                      <a:pt x="76478" y="124042"/>
                      <a:pt x="76568" y="123408"/>
                    </a:cubicBezTo>
                    <a:cubicBezTo>
                      <a:pt x="76614" y="123137"/>
                      <a:pt x="76433" y="122865"/>
                      <a:pt x="76161" y="122820"/>
                    </a:cubicBezTo>
                    <a:cubicBezTo>
                      <a:pt x="76133" y="122815"/>
                      <a:pt x="76105" y="122813"/>
                      <a:pt x="76077" y="122813"/>
                    </a:cubicBezTo>
                    <a:close/>
                    <a:moveTo>
                      <a:pt x="101473" y="126208"/>
                    </a:moveTo>
                    <a:cubicBezTo>
                      <a:pt x="101232" y="126208"/>
                      <a:pt x="101009" y="126379"/>
                      <a:pt x="100968" y="126623"/>
                    </a:cubicBezTo>
                    <a:cubicBezTo>
                      <a:pt x="100833" y="127256"/>
                      <a:pt x="100652" y="127890"/>
                      <a:pt x="100516" y="128524"/>
                    </a:cubicBezTo>
                    <a:cubicBezTo>
                      <a:pt x="100471" y="128750"/>
                      <a:pt x="100606" y="129022"/>
                      <a:pt x="100878" y="129067"/>
                    </a:cubicBezTo>
                    <a:lnTo>
                      <a:pt x="101014" y="129067"/>
                    </a:lnTo>
                    <a:cubicBezTo>
                      <a:pt x="101240" y="129067"/>
                      <a:pt x="101421" y="128931"/>
                      <a:pt x="101466" y="128705"/>
                    </a:cubicBezTo>
                    <a:cubicBezTo>
                      <a:pt x="101647" y="128071"/>
                      <a:pt x="101783" y="127437"/>
                      <a:pt x="101919" y="126804"/>
                    </a:cubicBezTo>
                    <a:cubicBezTo>
                      <a:pt x="101964" y="126532"/>
                      <a:pt x="101829" y="126306"/>
                      <a:pt x="101557" y="126215"/>
                    </a:cubicBezTo>
                    <a:cubicBezTo>
                      <a:pt x="101529" y="126210"/>
                      <a:pt x="101501" y="126208"/>
                      <a:pt x="101473" y="126208"/>
                    </a:cubicBezTo>
                    <a:close/>
                    <a:moveTo>
                      <a:pt x="75443" y="126706"/>
                    </a:moveTo>
                    <a:cubicBezTo>
                      <a:pt x="75202" y="126706"/>
                      <a:pt x="74979" y="126877"/>
                      <a:pt x="74939" y="127121"/>
                    </a:cubicBezTo>
                    <a:cubicBezTo>
                      <a:pt x="74848" y="127754"/>
                      <a:pt x="74712" y="128388"/>
                      <a:pt x="74577" y="129022"/>
                    </a:cubicBezTo>
                    <a:cubicBezTo>
                      <a:pt x="74531" y="129293"/>
                      <a:pt x="74712" y="129565"/>
                      <a:pt x="74984" y="129610"/>
                    </a:cubicBezTo>
                    <a:lnTo>
                      <a:pt x="75120" y="129610"/>
                    </a:lnTo>
                    <a:cubicBezTo>
                      <a:pt x="75346" y="129565"/>
                      <a:pt x="75482" y="129429"/>
                      <a:pt x="75527" y="129203"/>
                    </a:cubicBezTo>
                    <a:cubicBezTo>
                      <a:pt x="75663" y="128569"/>
                      <a:pt x="75799" y="127935"/>
                      <a:pt x="75935" y="127256"/>
                    </a:cubicBezTo>
                    <a:cubicBezTo>
                      <a:pt x="75980" y="127030"/>
                      <a:pt x="75799" y="126758"/>
                      <a:pt x="75527" y="126713"/>
                    </a:cubicBezTo>
                    <a:cubicBezTo>
                      <a:pt x="75499" y="126708"/>
                      <a:pt x="75471" y="126706"/>
                      <a:pt x="75443" y="126706"/>
                    </a:cubicBezTo>
                    <a:close/>
                    <a:moveTo>
                      <a:pt x="100489" y="129967"/>
                    </a:moveTo>
                    <a:cubicBezTo>
                      <a:pt x="100279" y="129967"/>
                      <a:pt x="100072" y="130090"/>
                      <a:pt x="100018" y="130380"/>
                    </a:cubicBezTo>
                    <a:cubicBezTo>
                      <a:pt x="99837" y="131014"/>
                      <a:pt x="99656" y="131647"/>
                      <a:pt x="99520" y="132236"/>
                    </a:cubicBezTo>
                    <a:cubicBezTo>
                      <a:pt x="99429" y="132508"/>
                      <a:pt x="99565" y="132779"/>
                      <a:pt x="99837" y="132870"/>
                    </a:cubicBezTo>
                    <a:lnTo>
                      <a:pt x="100018" y="132870"/>
                    </a:lnTo>
                    <a:cubicBezTo>
                      <a:pt x="100199" y="132824"/>
                      <a:pt x="100380" y="132734"/>
                      <a:pt x="100425" y="132508"/>
                    </a:cubicBezTo>
                    <a:cubicBezTo>
                      <a:pt x="100606" y="131919"/>
                      <a:pt x="100787" y="131240"/>
                      <a:pt x="100968" y="130651"/>
                    </a:cubicBezTo>
                    <a:cubicBezTo>
                      <a:pt x="101131" y="130244"/>
                      <a:pt x="100805" y="129967"/>
                      <a:pt x="100489" y="129967"/>
                    </a:cubicBezTo>
                    <a:close/>
                    <a:moveTo>
                      <a:pt x="74652" y="130588"/>
                    </a:moveTo>
                    <a:cubicBezTo>
                      <a:pt x="74448" y="130588"/>
                      <a:pt x="74245" y="130703"/>
                      <a:pt x="74169" y="130968"/>
                    </a:cubicBezTo>
                    <a:cubicBezTo>
                      <a:pt x="74033" y="131602"/>
                      <a:pt x="73898" y="132236"/>
                      <a:pt x="73762" y="132870"/>
                    </a:cubicBezTo>
                    <a:cubicBezTo>
                      <a:pt x="73717" y="133141"/>
                      <a:pt x="73898" y="133368"/>
                      <a:pt x="74124" y="133413"/>
                    </a:cubicBezTo>
                    <a:cubicBezTo>
                      <a:pt x="74147" y="133436"/>
                      <a:pt x="74169" y="133447"/>
                      <a:pt x="74192" y="133447"/>
                    </a:cubicBezTo>
                    <a:cubicBezTo>
                      <a:pt x="74215" y="133447"/>
                      <a:pt x="74237" y="133436"/>
                      <a:pt x="74260" y="133413"/>
                    </a:cubicBezTo>
                    <a:lnTo>
                      <a:pt x="74305" y="133413"/>
                    </a:lnTo>
                    <a:cubicBezTo>
                      <a:pt x="74486" y="133413"/>
                      <a:pt x="74667" y="133277"/>
                      <a:pt x="74712" y="133096"/>
                    </a:cubicBezTo>
                    <a:cubicBezTo>
                      <a:pt x="74848" y="132462"/>
                      <a:pt x="75029" y="131783"/>
                      <a:pt x="75165" y="131149"/>
                    </a:cubicBezTo>
                    <a:cubicBezTo>
                      <a:pt x="75218" y="130808"/>
                      <a:pt x="74934" y="130588"/>
                      <a:pt x="74652" y="130588"/>
                    </a:cubicBezTo>
                    <a:close/>
                    <a:moveTo>
                      <a:pt x="99374" y="133792"/>
                    </a:moveTo>
                    <a:cubicBezTo>
                      <a:pt x="99188" y="133792"/>
                      <a:pt x="99003" y="133922"/>
                      <a:pt x="98931" y="134137"/>
                    </a:cubicBezTo>
                    <a:cubicBezTo>
                      <a:pt x="98750" y="134726"/>
                      <a:pt x="98569" y="135359"/>
                      <a:pt x="98343" y="135993"/>
                    </a:cubicBezTo>
                    <a:cubicBezTo>
                      <a:pt x="98252" y="136265"/>
                      <a:pt x="98388" y="136536"/>
                      <a:pt x="98660" y="136582"/>
                    </a:cubicBezTo>
                    <a:cubicBezTo>
                      <a:pt x="98682" y="136604"/>
                      <a:pt x="98705" y="136616"/>
                      <a:pt x="98728" y="136616"/>
                    </a:cubicBezTo>
                    <a:cubicBezTo>
                      <a:pt x="98750" y="136616"/>
                      <a:pt x="98773" y="136604"/>
                      <a:pt x="98796" y="136582"/>
                    </a:cubicBezTo>
                    <a:lnTo>
                      <a:pt x="98886" y="136627"/>
                    </a:lnTo>
                    <a:cubicBezTo>
                      <a:pt x="99022" y="136582"/>
                      <a:pt x="99203" y="136446"/>
                      <a:pt x="99248" y="136310"/>
                    </a:cubicBezTo>
                    <a:cubicBezTo>
                      <a:pt x="99475" y="135676"/>
                      <a:pt x="99656" y="135043"/>
                      <a:pt x="99837" y="134409"/>
                    </a:cubicBezTo>
                    <a:cubicBezTo>
                      <a:pt x="99927" y="134137"/>
                      <a:pt x="99791" y="133866"/>
                      <a:pt x="99520" y="133820"/>
                    </a:cubicBezTo>
                    <a:cubicBezTo>
                      <a:pt x="99473" y="133801"/>
                      <a:pt x="99423" y="133792"/>
                      <a:pt x="99374" y="133792"/>
                    </a:cubicBezTo>
                    <a:close/>
                    <a:moveTo>
                      <a:pt x="73763" y="134385"/>
                    </a:moveTo>
                    <a:cubicBezTo>
                      <a:pt x="73571" y="134385"/>
                      <a:pt x="73382" y="134489"/>
                      <a:pt x="73309" y="134726"/>
                    </a:cubicBezTo>
                    <a:cubicBezTo>
                      <a:pt x="73173" y="135359"/>
                      <a:pt x="72992" y="135993"/>
                      <a:pt x="72856" y="136627"/>
                    </a:cubicBezTo>
                    <a:cubicBezTo>
                      <a:pt x="72766" y="136899"/>
                      <a:pt x="72902" y="137170"/>
                      <a:pt x="73173" y="137261"/>
                    </a:cubicBezTo>
                    <a:lnTo>
                      <a:pt x="73354" y="137261"/>
                    </a:lnTo>
                    <a:cubicBezTo>
                      <a:pt x="73581" y="137215"/>
                      <a:pt x="73717" y="137080"/>
                      <a:pt x="73762" y="136899"/>
                    </a:cubicBezTo>
                    <a:cubicBezTo>
                      <a:pt x="73943" y="136265"/>
                      <a:pt x="74124" y="135631"/>
                      <a:pt x="74260" y="134997"/>
                    </a:cubicBezTo>
                    <a:cubicBezTo>
                      <a:pt x="74341" y="134618"/>
                      <a:pt x="74049" y="134385"/>
                      <a:pt x="73763" y="134385"/>
                    </a:cubicBezTo>
                    <a:close/>
                    <a:moveTo>
                      <a:pt x="98238" y="137478"/>
                    </a:moveTo>
                    <a:cubicBezTo>
                      <a:pt x="98004" y="137478"/>
                      <a:pt x="97788" y="137607"/>
                      <a:pt x="97709" y="137804"/>
                    </a:cubicBezTo>
                    <a:cubicBezTo>
                      <a:pt x="97528" y="138438"/>
                      <a:pt x="97302" y="139026"/>
                      <a:pt x="97075" y="139660"/>
                    </a:cubicBezTo>
                    <a:cubicBezTo>
                      <a:pt x="96985" y="139886"/>
                      <a:pt x="97075" y="140203"/>
                      <a:pt x="97347" y="140294"/>
                    </a:cubicBezTo>
                    <a:lnTo>
                      <a:pt x="97573" y="140294"/>
                    </a:lnTo>
                    <a:cubicBezTo>
                      <a:pt x="97754" y="140294"/>
                      <a:pt x="97890" y="140158"/>
                      <a:pt x="97981" y="139977"/>
                    </a:cubicBezTo>
                    <a:cubicBezTo>
                      <a:pt x="98207" y="139388"/>
                      <a:pt x="98433" y="138755"/>
                      <a:pt x="98660" y="138121"/>
                    </a:cubicBezTo>
                    <a:cubicBezTo>
                      <a:pt x="98750" y="137895"/>
                      <a:pt x="98614" y="137578"/>
                      <a:pt x="98343" y="137487"/>
                    </a:cubicBezTo>
                    <a:cubicBezTo>
                      <a:pt x="98308" y="137481"/>
                      <a:pt x="98273" y="137478"/>
                      <a:pt x="98238" y="137478"/>
                    </a:cubicBezTo>
                    <a:close/>
                    <a:moveTo>
                      <a:pt x="72800" y="138168"/>
                    </a:moveTo>
                    <a:cubicBezTo>
                      <a:pt x="72602" y="138168"/>
                      <a:pt x="72412" y="138276"/>
                      <a:pt x="72358" y="138528"/>
                    </a:cubicBezTo>
                    <a:cubicBezTo>
                      <a:pt x="72132" y="139162"/>
                      <a:pt x="71951" y="139796"/>
                      <a:pt x="71770" y="140430"/>
                    </a:cubicBezTo>
                    <a:cubicBezTo>
                      <a:pt x="71725" y="140656"/>
                      <a:pt x="71861" y="140928"/>
                      <a:pt x="72087" y="141018"/>
                    </a:cubicBezTo>
                    <a:lnTo>
                      <a:pt x="72313" y="141018"/>
                    </a:lnTo>
                    <a:cubicBezTo>
                      <a:pt x="72494" y="141018"/>
                      <a:pt x="72675" y="140882"/>
                      <a:pt x="72721" y="140656"/>
                    </a:cubicBezTo>
                    <a:cubicBezTo>
                      <a:pt x="72947" y="140067"/>
                      <a:pt x="73128" y="139434"/>
                      <a:pt x="73309" y="138800"/>
                    </a:cubicBezTo>
                    <a:cubicBezTo>
                      <a:pt x="73418" y="138418"/>
                      <a:pt x="73100" y="138168"/>
                      <a:pt x="72800" y="138168"/>
                    </a:cubicBezTo>
                    <a:close/>
                    <a:moveTo>
                      <a:pt x="96793" y="141171"/>
                    </a:moveTo>
                    <a:cubicBezTo>
                      <a:pt x="96621" y="141171"/>
                      <a:pt x="96448" y="141260"/>
                      <a:pt x="96351" y="141471"/>
                    </a:cubicBezTo>
                    <a:cubicBezTo>
                      <a:pt x="96125" y="142059"/>
                      <a:pt x="95898" y="142648"/>
                      <a:pt x="95627" y="143282"/>
                    </a:cubicBezTo>
                    <a:cubicBezTo>
                      <a:pt x="95536" y="143508"/>
                      <a:pt x="95627" y="143825"/>
                      <a:pt x="95898" y="143915"/>
                    </a:cubicBezTo>
                    <a:cubicBezTo>
                      <a:pt x="95944" y="143915"/>
                      <a:pt x="96034" y="143961"/>
                      <a:pt x="96079" y="143961"/>
                    </a:cubicBezTo>
                    <a:lnTo>
                      <a:pt x="96125" y="143961"/>
                    </a:lnTo>
                    <a:cubicBezTo>
                      <a:pt x="96306" y="143915"/>
                      <a:pt x="96487" y="143825"/>
                      <a:pt x="96532" y="143644"/>
                    </a:cubicBezTo>
                    <a:cubicBezTo>
                      <a:pt x="96804" y="143055"/>
                      <a:pt x="97030" y="142421"/>
                      <a:pt x="97256" y="141833"/>
                    </a:cubicBezTo>
                    <a:cubicBezTo>
                      <a:pt x="97402" y="141455"/>
                      <a:pt x="97100" y="141171"/>
                      <a:pt x="96793" y="141171"/>
                    </a:cubicBezTo>
                    <a:close/>
                    <a:moveTo>
                      <a:pt x="71659" y="141938"/>
                    </a:moveTo>
                    <a:cubicBezTo>
                      <a:pt x="71465" y="141938"/>
                      <a:pt x="71269" y="142040"/>
                      <a:pt x="71181" y="142286"/>
                    </a:cubicBezTo>
                    <a:cubicBezTo>
                      <a:pt x="71000" y="142919"/>
                      <a:pt x="70819" y="143508"/>
                      <a:pt x="70593" y="144142"/>
                    </a:cubicBezTo>
                    <a:cubicBezTo>
                      <a:pt x="70502" y="144413"/>
                      <a:pt x="70638" y="144685"/>
                      <a:pt x="70910" y="144775"/>
                    </a:cubicBezTo>
                    <a:lnTo>
                      <a:pt x="71136" y="144775"/>
                    </a:lnTo>
                    <a:cubicBezTo>
                      <a:pt x="71317" y="144730"/>
                      <a:pt x="71453" y="144640"/>
                      <a:pt x="71544" y="144459"/>
                    </a:cubicBezTo>
                    <a:cubicBezTo>
                      <a:pt x="71725" y="143825"/>
                      <a:pt x="71951" y="143191"/>
                      <a:pt x="72132" y="142557"/>
                    </a:cubicBezTo>
                    <a:cubicBezTo>
                      <a:pt x="72271" y="142196"/>
                      <a:pt x="71967" y="141938"/>
                      <a:pt x="71659" y="141938"/>
                    </a:cubicBezTo>
                    <a:close/>
                    <a:moveTo>
                      <a:pt x="95313" y="144729"/>
                    </a:moveTo>
                    <a:cubicBezTo>
                      <a:pt x="95134" y="144729"/>
                      <a:pt x="94953" y="144823"/>
                      <a:pt x="94857" y="145047"/>
                    </a:cubicBezTo>
                    <a:cubicBezTo>
                      <a:pt x="94631" y="145636"/>
                      <a:pt x="94314" y="146269"/>
                      <a:pt x="94042" y="146813"/>
                    </a:cubicBezTo>
                    <a:cubicBezTo>
                      <a:pt x="93952" y="147084"/>
                      <a:pt x="94042" y="147356"/>
                      <a:pt x="94314" y="147492"/>
                    </a:cubicBezTo>
                    <a:cubicBezTo>
                      <a:pt x="94359" y="147537"/>
                      <a:pt x="94450" y="147537"/>
                      <a:pt x="94495" y="147537"/>
                    </a:cubicBezTo>
                    <a:lnTo>
                      <a:pt x="94586" y="147537"/>
                    </a:lnTo>
                    <a:cubicBezTo>
                      <a:pt x="94721" y="147492"/>
                      <a:pt x="94902" y="147401"/>
                      <a:pt x="94948" y="147220"/>
                    </a:cubicBezTo>
                    <a:cubicBezTo>
                      <a:pt x="95219" y="146631"/>
                      <a:pt x="95491" y="146043"/>
                      <a:pt x="95763" y="145454"/>
                    </a:cubicBezTo>
                    <a:cubicBezTo>
                      <a:pt x="95968" y="145044"/>
                      <a:pt x="95642" y="144729"/>
                      <a:pt x="95313" y="144729"/>
                    </a:cubicBezTo>
                    <a:close/>
                    <a:moveTo>
                      <a:pt x="70418" y="145704"/>
                    </a:moveTo>
                    <a:cubicBezTo>
                      <a:pt x="70241" y="145704"/>
                      <a:pt x="70062" y="145793"/>
                      <a:pt x="69959" y="145998"/>
                    </a:cubicBezTo>
                    <a:cubicBezTo>
                      <a:pt x="69778" y="146586"/>
                      <a:pt x="69552" y="147220"/>
                      <a:pt x="69325" y="147808"/>
                    </a:cubicBezTo>
                    <a:cubicBezTo>
                      <a:pt x="69235" y="148080"/>
                      <a:pt x="69371" y="148352"/>
                      <a:pt x="69597" y="148442"/>
                    </a:cubicBezTo>
                    <a:cubicBezTo>
                      <a:pt x="69620" y="148465"/>
                      <a:pt x="69654" y="148476"/>
                      <a:pt x="69688" y="148476"/>
                    </a:cubicBezTo>
                    <a:cubicBezTo>
                      <a:pt x="69722" y="148476"/>
                      <a:pt x="69756" y="148465"/>
                      <a:pt x="69778" y="148442"/>
                    </a:cubicBezTo>
                    <a:lnTo>
                      <a:pt x="69823" y="148442"/>
                    </a:lnTo>
                    <a:cubicBezTo>
                      <a:pt x="70004" y="148442"/>
                      <a:pt x="70140" y="148352"/>
                      <a:pt x="70231" y="148171"/>
                    </a:cubicBezTo>
                    <a:cubicBezTo>
                      <a:pt x="70457" y="147537"/>
                      <a:pt x="70684" y="146948"/>
                      <a:pt x="70910" y="146315"/>
                    </a:cubicBezTo>
                    <a:cubicBezTo>
                      <a:pt x="70995" y="145948"/>
                      <a:pt x="70710" y="145704"/>
                      <a:pt x="70418" y="145704"/>
                    </a:cubicBezTo>
                    <a:close/>
                    <a:moveTo>
                      <a:pt x="93648" y="148343"/>
                    </a:moveTo>
                    <a:cubicBezTo>
                      <a:pt x="93490" y="148343"/>
                      <a:pt x="93332" y="148414"/>
                      <a:pt x="93227" y="148578"/>
                    </a:cubicBezTo>
                    <a:cubicBezTo>
                      <a:pt x="92911" y="149166"/>
                      <a:pt x="92639" y="149755"/>
                      <a:pt x="92367" y="150343"/>
                    </a:cubicBezTo>
                    <a:cubicBezTo>
                      <a:pt x="92232" y="150570"/>
                      <a:pt x="92322" y="150887"/>
                      <a:pt x="92594" y="150977"/>
                    </a:cubicBezTo>
                    <a:cubicBezTo>
                      <a:pt x="92639" y="151023"/>
                      <a:pt x="92730" y="151023"/>
                      <a:pt x="92820" y="151023"/>
                    </a:cubicBezTo>
                    <a:lnTo>
                      <a:pt x="92865" y="151068"/>
                    </a:lnTo>
                    <a:cubicBezTo>
                      <a:pt x="93001" y="151023"/>
                      <a:pt x="93182" y="150932"/>
                      <a:pt x="93227" y="150796"/>
                    </a:cubicBezTo>
                    <a:cubicBezTo>
                      <a:pt x="93544" y="150208"/>
                      <a:pt x="93816" y="149619"/>
                      <a:pt x="94133" y="149031"/>
                    </a:cubicBezTo>
                    <a:cubicBezTo>
                      <a:pt x="94285" y="148636"/>
                      <a:pt x="93968" y="148343"/>
                      <a:pt x="93648" y="148343"/>
                    </a:cubicBezTo>
                    <a:close/>
                    <a:moveTo>
                      <a:pt x="69085" y="149319"/>
                    </a:moveTo>
                    <a:cubicBezTo>
                      <a:pt x="68899" y="149319"/>
                      <a:pt x="68708" y="149441"/>
                      <a:pt x="68601" y="149619"/>
                    </a:cubicBezTo>
                    <a:cubicBezTo>
                      <a:pt x="68375" y="150253"/>
                      <a:pt x="68148" y="150841"/>
                      <a:pt x="67877" y="151430"/>
                    </a:cubicBezTo>
                    <a:cubicBezTo>
                      <a:pt x="67786" y="151702"/>
                      <a:pt x="67922" y="151973"/>
                      <a:pt x="68148" y="152064"/>
                    </a:cubicBezTo>
                    <a:cubicBezTo>
                      <a:pt x="68239" y="152109"/>
                      <a:pt x="68284" y="152109"/>
                      <a:pt x="68330" y="152109"/>
                    </a:cubicBezTo>
                    <a:lnTo>
                      <a:pt x="68420" y="152109"/>
                    </a:lnTo>
                    <a:cubicBezTo>
                      <a:pt x="68556" y="152109"/>
                      <a:pt x="68737" y="151973"/>
                      <a:pt x="68782" y="151792"/>
                    </a:cubicBezTo>
                    <a:cubicBezTo>
                      <a:pt x="69054" y="151204"/>
                      <a:pt x="69280" y="150570"/>
                      <a:pt x="69552" y="149981"/>
                    </a:cubicBezTo>
                    <a:cubicBezTo>
                      <a:pt x="69642" y="149710"/>
                      <a:pt x="69507" y="149438"/>
                      <a:pt x="69235" y="149348"/>
                    </a:cubicBezTo>
                    <a:cubicBezTo>
                      <a:pt x="69187" y="149328"/>
                      <a:pt x="69136" y="149319"/>
                      <a:pt x="69085" y="149319"/>
                    </a:cubicBezTo>
                    <a:close/>
                    <a:moveTo>
                      <a:pt x="91904" y="151819"/>
                    </a:moveTo>
                    <a:cubicBezTo>
                      <a:pt x="91730" y="151819"/>
                      <a:pt x="91554" y="151910"/>
                      <a:pt x="91462" y="152064"/>
                    </a:cubicBezTo>
                    <a:cubicBezTo>
                      <a:pt x="91190" y="152652"/>
                      <a:pt x="90873" y="153195"/>
                      <a:pt x="90557" y="153784"/>
                    </a:cubicBezTo>
                    <a:cubicBezTo>
                      <a:pt x="90421" y="154010"/>
                      <a:pt x="90511" y="154282"/>
                      <a:pt x="90738" y="154418"/>
                    </a:cubicBezTo>
                    <a:cubicBezTo>
                      <a:pt x="90828" y="154463"/>
                      <a:pt x="90873" y="154508"/>
                      <a:pt x="90964" y="154508"/>
                    </a:cubicBezTo>
                    <a:lnTo>
                      <a:pt x="91009" y="154508"/>
                    </a:lnTo>
                    <a:cubicBezTo>
                      <a:pt x="91190" y="154508"/>
                      <a:pt x="91326" y="154418"/>
                      <a:pt x="91417" y="154237"/>
                    </a:cubicBezTo>
                    <a:cubicBezTo>
                      <a:pt x="91734" y="153648"/>
                      <a:pt x="92050" y="153105"/>
                      <a:pt x="92322" y="152516"/>
                    </a:cubicBezTo>
                    <a:cubicBezTo>
                      <a:pt x="92458" y="152290"/>
                      <a:pt x="92367" y="151973"/>
                      <a:pt x="92141" y="151883"/>
                    </a:cubicBezTo>
                    <a:cubicBezTo>
                      <a:pt x="92068" y="151839"/>
                      <a:pt x="91987" y="151819"/>
                      <a:pt x="91904" y="151819"/>
                    </a:cubicBezTo>
                    <a:close/>
                    <a:moveTo>
                      <a:pt x="67588" y="152943"/>
                    </a:moveTo>
                    <a:cubicBezTo>
                      <a:pt x="67419" y="152943"/>
                      <a:pt x="67249" y="153032"/>
                      <a:pt x="67153" y="153241"/>
                    </a:cubicBezTo>
                    <a:cubicBezTo>
                      <a:pt x="66881" y="153829"/>
                      <a:pt x="66609" y="154463"/>
                      <a:pt x="66338" y="155006"/>
                    </a:cubicBezTo>
                    <a:cubicBezTo>
                      <a:pt x="66247" y="155278"/>
                      <a:pt x="66383" y="155549"/>
                      <a:pt x="66609" y="155685"/>
                    </a:cubicBezTo>
                    <a:cubicBezTo>
                      <a:pt x="66655" y="155730"/>
                      <a:pt x="66745" y="155730"/>
                      <a:pt x="66790" y="155730"/>
                    </a:cubicBezTo>
                    <a:lnTo>
                      <a:pt x="66836" y="155730"/>
                    </a:lnTo>
                    <a:cubicBezTo>
                      <a:pt x="67017" y="155730"/>
                      <a:pt x="67198" y="155595"/>
                      <a:pt x="67243" y="155414"/>
                    </a:cubicBezTo>
                    <a:cubicBezTo>
                      <a:pt x="67515" y="154825"/>
                      <a:pt x="67786" y="154237"/>
                      <a:pt x="68058" y="153648"/>
                    </a:cubicBezTo>
                    <a:cubicBezTo>
                      <a:pt x="68204" y="153239"/>
                      <a:pt x="67897" y="152943"/>
                      <a:pt x="67588" y="152943"/>
                    </a:cubicBezTo>
                    <a:close/>
                    <a:moveTo>
                      <a:pt x="89987" y="155199"/>
                    </a:moveTo>
                    <a:cubicBezTo>
                      <a:pt x="89844" y="155199"/>
                      <a:pt x="89702" y="155262"/>
                      <a:pt x="89606" y="155414"/>
                    </a:cubicBezTo>
                    <a:cubicBezTo>
                      <a:pt x="89244" y="156002"/>
                      <a:pt x="88927" y="156545"/>
                      <a:pt x="88565" y="157134"/>
                    </a:cubicBezTo>
                    <a:cubicBezTo>
                      <a:pt x="88384" y="157451"/>
                      <a:pt x="88610" y="157858"/>
                      <a:pt x="89017" y="157858"/>
                    </a:cubicBezTo>
                    <a:lnTo>
                      <a:pt x="89063" y="157903"/>
                    </a:lnTo>
                    <a:cubicBezTo>
                      <a:pt x="89199" y="157858"/>
                      <a:pt x="89334" y="157768"/>
                      <a:pt x="89425" y="157632"/>
                    </a:cubicBezTo>
                    <a:cubicBezTo>
                      <a:pt x="89787" y="157043"/>
                      <a:pt x="90104" y="156500"/>
                      <a:pt x="90421" y="155912"/>
                    </a:cubicBezTo>
                    <a:cubicBezTo>
                      <a:pt x="90641" y="155533"/>
                      <a:pt x="90313" y="155199"/>
                      <a:pt x="89987" y="155199"/>
                    </a:cubicBezTo>
                    <a:close/>
                    <a:moveTo>
                      <a:pt x="65974" y="156528"/>
                    </a:moveTo>
                    <a:cubicBezTo>
                      <a:pt x="65797" y="156528"/>
                      <a:pt x="65617" y="156629"/>
                      <a:pt x="65523" y="156817"/>
                    </a:cubicBezTo>
                    <a:cubicBezTo>
                      <a:pt x="65251" y="157405"/>
                      <a:pt x="64980" y="157994"/>
                      <a:pt x="64708" y="158582"/>
                    </a:cubicBezTo>
                    <a:cubicBezTo>
                      <a:pt x="64572" y="158809"/>
                      <a:pt x="64663" y="159080"/>
                      <a:pt x="64934" y="159216"/>
                    </a:cubicBezTo>
                    <a:cubicBezTo>
                      <a:pt x="64980" y="159261"/>
                      <a:pt x="65070" y="159261"/>
                      <a:pt x="65115" y="159261"/>
                    </a:cubicBezTo>
                    <a:lnTo>
                      <a:pt x="65161" y="159261"/>
                    </a:lnTo>
                    <a:cubicBezTo>
                      <a:pt x="65342" y="159261"/>
                      <a:pt x="65523" y="159171"/>
                      <a:pt x="65568" y="158990"/>
                    </a:cubicBezTo>
                    <a:cubicBezTo>
                      <a:pt x="65885" y="158401"/>
                      <a:pt x="66157" y="157813"/>
                      <a:pt x="66428" y="157224"/>
                    </a:cubicBezTo>
                    <a:cubicBezTo>
                      <a:pt x="66564" y="156998"/>
                      <a:pt x="66428" y="156681"/>
                      <a:pt x="66202" y="156591"/>
                    </a:cubicBezTo>
                    <a:cubicBezTo>
                      <a:pt x="66132" y="156549"/>
                      <a:pt x="66053" y="156528"/>
                      <a:pt x="65974" y="156528"/>
                    </a:cubicBezTo>
                    <a:close/>
                    <a:moveTo>
                      <a:pt x="87946" y="158603"/>
                    </a:moveTo>
                    <a:cubicBezTo>
                      <a:pt x="87812" y="158603"/>
                      <a:pt x="87675" y="158663"/>
                      <a:pt x="87569" y="158809"/>
                    </a:cubicBezTo>
                    <a:cubicBezTo>
                      <a:pt x="87207" y="159352"/>
                      <a:pt x="86845" y="159895"/>
                      <a:pt x="86482" y="160438"/>
                    </a:cubicBezTo>
                    <a:cubicBezTo>
                      <a:pt x="86347" y="160665"/>
                      <a:pt x="86437" y="160936"/>
                      <a:pt x="86618" y="161117"/>
                    </a:cubicBezTo>
                    <a:cubicBezTo>
                      <a:pt x="86709" y="161163"/>
                      <a:pt x="86799" y="161163"/>
                      <a:pt x="86890" y="161163"/>
                    </a:cubicBezTo>
                    <a:lnTo>
                      <a:pt x="86935" y="161163"/>
                    </a:lnTo>
                    <a:cubicBezTo>
                      <a:pt x="87116" y="161163"/>
                      <a:pt x="87252" y="161117"/>
                      <a:pt x="87297" y="160982"/>
                    </a:cubicBezTo>
                    <a:cubicBezTo>
                      <a:pt x="87659" y="160438"/>
                      <a:pt x="88022" y="159895"/>
                      <a:pt x="88384" y="159307"/>
                    </a:cubicBezTo>
                    <a:cubicBezTo>
                      <a:pt x="88576" y="158955"/>
                      <a:pt x="88270" y="158603"/>
                      <a:pt x="87946" y="158603"/>
                    </a:cubicBezTo>
                    <a:close/>
                    <a:moveTo>
                      <a:pt x="64253" y="160059"/>
                    </a:moveTo>
                    <a:cubicBezTo>
                      <a:pt x="64076" y="160059"/>
                      <a:pt x="63896" y="160160"/>
                      <a:pt x="63803" y="160348"/>
                    </a:cubicBezTo>
                    <a:cubicBezTo>
                      <a:pt x="63531" y="160891"/>
                      <a:pt x="63214" y="161480"/>
                      <a:pt x="62897" y="162023"/>
                    </a:cubicBezTo>
                    <a:cubicBezTo>
                      <a:pt x="62807" y="162294"/>
                      <a:pt x="62852" y="162566"/>
                      <a:pt x="63124" y="162702"/>
                    </a:cubicBezTo>
                    <a:cubicBezTo>
                      <a:pt x="63169" y="162747"/>
                      <a:pt x="63259" y="162747"/>
                      <a:pt x="63350" y="162747"/>
                    </a:cubicBezTo>
                    <a:lnTo>
                      <a:pt x="63395" y="162747"/>
                    </a:lnTo>
                    <a:cubicBezTo>
                      <a:pt x="63531" y="162747"/>
                      <a:pt x="63712" y="162657"/>
                      <a:pt x="63757" y="162521"/>
                    </a:cubicBezTo>
                    <a:cubicBezTo>
                      <a:pt x="64074" y="161932"/>
                      <a:pt x="64391" y="161389"/>
                      <a:pt x="64708" y="160801"/>
                    </a:cubicBezTo>
                    <a:cubicBezTo>
                      <a:pt x="64799" y="160529"/>
                      <a:pt x="64708" y="160257"/>
                      <a:pt x="64482" y="160122"/>
                    </a:cubicBezTo>
                    <a:cubicBezTo>
                      <a:pt x="64412" y="160080"/>
                      <a:pt x="64333" y="160059"/>
                      <a:pt x="64253" y="160059"/>
                    </a:cubicBezTo>
                    <a:close/>
                    <a:moveTo>
                      <a:pt x="85818" y="161807"/>
                    </a:moveTo>
                    <a:cubicBezTo>
                      <a:pt x="85681" y="161807"/>
                      <a:pt x="85543" y="161870"/>
                      <a:pt x="85441" y="162023"/>
                    </a:cubicBezTo>
                    <a:cubicBezTo>
                      <a:pt x="85034" y="162566"/>
                      <a:pt x="84672" y="163109"/>
                      <a:pt x="84309" y="163653"/>
                    </a:cubicBezTo>
                    <a:cubicBezTo>
                      <a:pt x="84128" y="163834"/>
                      <a:pt x="84174" y="164151"/>
                      <a:pt x="84400" y="164332"/>
                    </a:cubicBezTo>
                    <a:cubicBezTo>
                      <a:pt x="84491" y="164377"/>
                      <a:pt x="84581" y="164422"/>
                      <a:pt x="84672" y="164422"/>
                    </a:cubicBezTo>
                    <a:lnTo>
                      <a:pt x="84717" y="164422"/>
                    </a:lnTo>
                    <a:cubicBezTo>
                      <a:pt x="84898" y="164422"/>
                      <a:pt x="85034" y="164332"/>
                      <a:pt x="85124" y="164196"/>
                    </a:cubicBezTo>
                    <a:cubicBezTo>
                      <a:pt x="85486" y="163698"/>
                      <a:pt x="85849" y="163155"/>
                      <a:pt x="86256" y="162611"/>
                    </a:cubicBezTo>
                    <a:cubicBezTo>
                      <a:pt x="86516" y="162221"/>
                      <a:pt x="86168" y="161807"/>
                      <a:pt x="85818" y="161807"/>
                    </a:cubicBezTo>
                    <a:close/>
                    <a:moveTo>
                      <a:pt x="62402" y="163479"/>
                    </a:moveTo>
                    <a:cubicBezTo>
                      <a:pt x="62247" y="163479"/>
                      <a:pt x="62092" y="163557"/>
                      <a:pt x="61992" y="163743"/>
                    </a:cubicBezTo>
                    <a:cubicBezTo>
                      <a:pt x="61675" y="164286"/>
                      <a:pt x="61313" y="164875"/>
                      <a:pt x="60996" y="165418"/>
                    </a:cubicBezTo>
                    <a:cubicBezTo>
                      <a:pt x="60860" y="165690"/>
                      <a:pt x="60951" y="165961"/>
                      <a:pt x="61177" y="166097"/>
                    </a:cubicBezTo>
                    <a:cubicBezTo>
                      <a:pt x="61268" y="166142"/>
                      <a:pt x="61313" y="166188"/>
                      <a:pt x="61403" y="166188"/>
                    </a:cubicBezTo>
                    <a:lnTo>
                      <a:pt x="61449" y="166188"/>
                    </a:lnTo>
                    <a:cubicBezTo>
                      <a:pt x="61630" y="166142"/>
                      <a:pt x="61766" y="166052"/>
                      <a:pt x="61856" y="165916"/>
                    </a:cubicBezTo>
                    <a:cubicBezTo>
                      <a:pt x="62173" y="165373"/>
                      <a:pt x="62490" y="164784"/>
                      <a:pt x="62852" y="164241"/>
                    </a:cubicBezTo>
                    <a:cubicBezTo>
                      <a:pt x="63068" y="163839"/>
                      <a:pt x="62736" y="163479"/>
                      <a:pt x="62402" y="163479"/>
                    </a:cubicBezTo>
                    <a:close/>
                    <a:moveTo>
                      <a:pt x="83563" y="165022"/>
                    </a:moveTo>
                    <a:cubicBezTo>
                      <a:pt x="83409" y="165022"/>
                      <a:pt x="83260" y="165082"/>
                      <a:pt x="83178" y="165192"/>
                    </a:cubicBezTo>
                    <a:lnTo>
                      <a:pt x="81956" y="166776"/>
                    </a:lnTo>
                    <a:cubicBezTo>
                      <a:pt x="81820" y="166957"/>
                      <a:pt x="81865" y="167274"/>
                      <a:pt x="82046" y="167455"/>
                    </a:cubicBezTo>
                    <a:cubicBezTo>
                      <a:pt x="82137" y="167500"/>
                      <a:pt x="82227" y="167546"/>
                      <a:pt x="82363" y="167546"/>
                    </a:cubicBezTo>
                    <a:cubicBezTo>
                      <a:pt x="82499" y="167546"/>
                      <a:pt x="82680" y="167500"/>
                      <a:pt x="82770" y="167365"/>
                    </a:cubicBezTo>
                    <a:cubicBezTo>
                      <a:pt x="83178" y="166867"/>
                      <a:pt x="83540" y="166323"/>
                      <a:pt x="83947" y="165780"/>
                    </a:cubicBezTo>
                    <a:cubicBezTo>
                      <a:pt x="84128" y="165599"/>
                      <a:pt x="84083" y="165282"/>
                      <a:pt x="83857" y="165101"/>
                    </a:cubicBezTo>
                    <a:cubicBezTo>
                      <a:pt x="83768" y="165048"/>
                      <a:pt x="83664" y="165022"/>
                      <a:pt x="83563" y="165022"/>
                    </a:cubicBezTo>
                    <a:close/>
                    <a:moveTo>
                      <a:pt x="60401" y="166881"/>
                    </a:moveTo>
                    <a:cubicBezTo>
                      <a:pt x="60241" y="166881"/>
                      <a:pt x="60085" y="166952"/>
                      <a:pt x="60000" y="167093"/>
                    </a:cubicBezTo>
                    <a:cubicBezTo>
                      <a:pt x="59683" y="167681"/>
                      <a:pt x="59321" y="168179"/>
                      <a:pt x="58959" y="168768"/>
                    </a:cubicBezTo>
                    <a:cubicBezTo>
                      <a:pt x="58823" y="168994"/>
                      <a:pt x="58868" y="169311"/>
                      <a:pt x="59095" y="169447"/>
                    </a:cubicBezTo>
                    <a:cubicBezTo>
                      <a:pt x="59185" y="169492"/>
                      <a:pt x="59276" y="169492"/>
                      <a:pt x="59366" y="169538"/>
                    </a:cubicBezTo>
                    <a:lnTo>
                      <a:pt x="59412" y="169538"/>
                    </a:lnTo>
                    <a:cubicBezTo>
                      <a:pt x="59547" y="169538"/>
                      <a:pt x="59683" y="169447"/>
                      <a:pt x="59774" y="169311"/>
                    </a:cubicBezTo>
                    <a:cubicBezTo>
                      <a:pt x="60136" y="168768"/>
                      <a:pt x="60498" y="168179"/>
                      <a:pt x="60815" y="167636"/>
                    </a:cubicBezTo>
                    <a:cubicBezTo>
                      <a:pt x="60996" y="167365"/>
                      <a:pt x="60905" y="167093"/>
                      <a:pt x="60679" y="166957"/>
                    </a:cubicBezTo>
                    <a:cubicBezTo>
                      <a:pt x="60594" y="166906"/>
                      <a:pt x="60497" y="166881"/>
                      <a:pt x="60401" y="166881"/>
                    </a:cubicBezTo>
                    <a:close/>
                    <a:moveTo>
                      <a:pt x="81093" y="168089"/>
                    </a:moveTo>
                    <a:cubicBezTo>
                      <a:pt x="80967" y="168089"/>
                      <a:pt x="80838" y="168142"/>
                      <a:pt x="80733" y="168270"/>
                    </a:cubicBezTo>
                    <a:cubicBezTo>
                      <a:pt x="80326" y="168768"/>
                      <a:pt x="79918" y="169311"/>
                      <a:pt x="79511" y="169764"/>
                    </a:cubicBezTo>
                    <a:cubicBezTo>
                      <a:pt x="79330" y="169990"/>
                      <a:pt x="79375" y="170307"/>
                      <a:pt x="79556" y="170488"/>
                    </a:cubicBezTo>
                    <a:cubicBezTo>
                      <a:pt x="79647" y="170533"/>
                      <a:pt x="79783" y="170579"/>
                      <a:pt x="79873" y="170579"/>
                    </a:cubicBezTo>
                    <a:lnTo>
                      <a:pt x="79918" y="170624"/>
                    </a:lnTo>
                    <a:cubicBezTo>
                      <a:pt x="80054" y="170579"/>
                      <a:pt x="80190" y="170533"/>
                      <a:pt x="80281" y="170443"/>
                    </a:cubicBezTo>
                    <a:cubicBezTo>
                      <a:pt x="80688" y="169900"/>
                      <a:pt x="81095" y="169402"/>
                      <a:pt x="81503" y="168904"/>
                    </a:cubicBezTo>
                    <a:cubicBezTo>
                      <a:pt x="81806" y="168534"/>
                      <a:pt x="81458" y="168089"/>
                      <a:pt x="81093" y="168089"/>
                    </a:cubicBezTo>
                    <a:close/>
                    <a:moveTo>
                      <a:pt x="58294" y="170182"/>
                    </a:moveTo>
                    <a:cubicBezTo>
                      <a:pt x="58157" y="170182"/>
                      <a:pt x="58019" y="170245"/>
                      <a:pt x="57918" y="170398"/>
                    </a:cubicBezTo>
                    <a:cubicBezTo>
                      <a:pt x="57556" y="170941"/>
                      <a:pt x="57193" y="171484"/>
                      <a:pt x="56786" y="172027"/>
                    </a:cubicBezTo>
                    <a:cubicBezTo>
                      <a:pt x="56650" y="172254"/>
                      <a:pt x="56695" y="172525"/>
                      <a:pt x="56922" y="172706"/>
                    </a:cubicBezTo>
                    <a:cubicBezTo>
                      <a:pt x="57012" y="172752"/>
                      <a:pt x="57103" y="172797"/>
                      <a:pt x="57193" y="172797"/>
                    </a:cubicBezTo>
                    <a:lnTo>
                      <a:pt x="57239" y="172797"/>
                    </a:lnTo>
                    <a:cubicBezTo>
                      <a:pt x="57374" y="172797"/>
                      <a:pt x="57510" y="172706"/>
                      <a:pt x="57601" y="172616"/>
                    </a:cubicBezTo>
                    <a:lnTo>
                      <a:pt x="58733" y="170986"/>
                    </a:lnTo>
                    <a:cubicBezTo>
                      <a:pt x="58993" y="170596"/>
                      <a:pt x="58645" y="170182"/>
                      <a:pt x="58294" y="170182"/>
                    </a:cubicBezTo>
                    <a:close/>
                    <a:moveTo>
                      <a:pt x="78629" y="171097"/>
                    </a:moveTo>
                    <a:cubicBezTo>
                      <a:pt x="78490" y="171097"/>
                      <a:pt x="78345" y="171156"/>
                      <a:pt x="78243" y="171258"/>
                    </a:cubicBezTo>
                    <a:cubicBezTo>
                      <a:pt x="77836" y="171756"/>
                      <a:pt x="77383" y="172254"/>
                      <a:pt x="76931" y="172706"/>
                    </a:cubicBezTo>
                    <a:cubicBezTo>
                      <a:pt x="76750" y="172933"/>
                      <a:pt x="76795" y="173250"/>
                      <a:pt x="76976" y="173431"/>
                    </a:cubicBezTo>
                    <a:cubicBezTo>
                      <a:pt x="77066" y="173521"/>
                      <a:pt x="77202" y="173566"/>
                      <a:pt x="77338" y="173566"/>
                    </a:cubicBezTo>
                    <a:cubicBezTo>
                      <a:pt x="77474" y="173521"/>
                      <a:pt x="77610" y="173476"/>
                      <a:pt x="77700" y="173385"/>
                    </a:cubicBezTo>
                    <a:cubicBezTo>
                      <a:pt x="78108" y="172887"/>
                      <a:pt x="78560" y="172389"/>
                      <a:pt x="78968" y="171892"/>
                    </a:cubicBezTo>
                    <a:cubicBezTo>
                      <a:pt x="79149" y="171710"/>
                      <a:pt x="79149" y="171394"/>
                      <a:pt x="78922" y="171212"/>
                    </a:cubicBezTo>
                    <a:cubicBezTo>
                      <a:pt x="78843" y="171133"/>
                      <a:pt x="78738" y="171097"/>
                      <a:pt x="78629" y="171097"/>
                    </a:cubicBezTo>
                    <a:close/>
                    <a:moveTo>
                      <a:pt x="56067" y="173400"/>
                    </a:moveTo>
                    <a:cubicBezTo>
                      <a:pt x="55916" y="173400"/>
                      <a:pt x="55767" y="173470"/>
                      <a:pt x="55654" y="173612"/>
                    </a:cubicBezTo>
                    <a:cubicBezTo>
                      <a:pt x="55292" y="174155"/>
                      <a:pt x="54930" y="174653"/>
                      <a:pt x="54523" y="175196"/>
                    </a:cubicBezTo>
                    <a:cubicBezTo>
                      <a:pt x="54341" y="175377"/>
                      <a:pt x="54387" y="175694"/>
                      <a:pt x="54613" y="175875"/>
                    </a:cubicBezTo>
                    <a:cubicBezTo>
                      <a:pt x="54704" y="175920"/>
                      <a:pt x="54794" y="175966"/>
                      <a:pt x="54930" y="175966"/>
                    </a:cubicBezTo>
                    <a:cubicBezTo>
                      <a:pt x="55066" y="175966"/>
                      <a:pt x="55202" y="175875"/>
                      <a:pt x="55292" y="175785"/>
                    </a:cubicBezTo>
                    <a:cubicBezTo>
                      <a:pt x="55654" y="175241"/>
                      <a:pt x="56062" y="174698"/>
                      <a:pt x="56469" y="174200"/>
                    </a:cubicBezTo>
                    <a:cubicBezTo>
                      <a:pt x="56605" y="173974"/>
                      <a:pt x="56560" y="173657"/>
                      <a:pt x="56333" y="173476"/>
                    </a:cubicBezTo>
                    <a:cubicBezTo>
                      <a:pt x="56248" y="173425"/>
                      <a:pt x="56157" y="173400"/>
                      <a:pt x="56067" y="173400"/>
                    </a:cubicBezTo>
                    <a:close/>
                    <a:moveTo>
                      <a:pt x="75972" y="174000"/>
                    </a:moveTo>
                    <a:cubicBezTo>
                      <a:pt x="75852" y="174000"/>
                      <a:pt x="75727" y="174046"/>
                      <a:pt x="75618" y="174155"/>
                    </a:cubicBezTo>
                    <a:cubicBezTo>
                      <a:pt x="75165" y="174653"/>
                      <a:pt x="74712" y="175106"/>
                      <a:pt x="74260" y="175558"/>
                    </a:cubicBezTo>
                    <a:cubicBezTo>
                      <a:pt x="73988" y="175875"/>
                      <a:pt x="74169" y="176418"/>
                      <a:pt x="74622" y="176418"/>
                    </a:cubicBezTo>
                    <a:lnTo>
                      <a:pt x="74667" y="176418"/>
                    </a:lnTo>
                    <a:cubicBezTo>
                      <a:pt x="74758" y="176418"/>
                      <a:pt x="74894" y="176328"/>
                      <a:pt x="74984" y="176237"/>
                    </a:cubicBezTo>
                    <a:cubicBezTo>
                      <a:pt x="75437" y="175785"/>
                      <a:pt x="75889" y="175332"/>
                      <a:pt x="76342" y="174834"/>
                    </a:cubicBezTo>
                    <a:cubicBezTo>
                      <a:pt x="76686" y="174456"/>
                      <a:pt x="76351" y="174000"/>
                      <a:pt x="75972" y="174000"/>
                    </a:cubicBezTo>
                    <a:close/>
                    <a:moveTo>
                      <a:pt x="53714" y="176533"/>
                    </a:moveTo>
                    <a:cubicBezTo>
                      <a:pt x="53565" y="176533"/>
                      <a:pt x="53425" y="176603"/>
                      <a:pt x="53346" y="176735"/>
                    </a:cubicBezTo>
                    <a:cubicBezTo>
                      <a:pt x="52938" y="177233"/>
                      <a:pt x="52531" y="177731"/>
                      <a:pt x="52123" y="178229"/>
                    </a:cubicBezTo>
                    <a:cubicBezTo>
                      <a:pt x="51942" y="178456"/>
                      <a:pt x="51942" y="178772"/>
                      <a:pt x="52169" y="178953"/>
                    </a:cubicBezTo>
                    <a:cubicBezTo>
                      <a:pt x="52259" y="178999"/>
                      <a:pt x="52350" y="179044"/>
                      <a:pt x="52485" y="179044"/>
                    </a:cubicBezTo>
                    <a:lnTo>
                      <a:pt x="52531" y="179044"/>
                    </a:lnTo>
                    <a:cubicBezTo>
                      <a:pt x="52666" y="179044"/>
                      <a:pt x="52802" y="178953"/>
                      <a:pt x="52848" y="178863"/>
                    </a:cubicBezTo>
                    <a:cubicBezTo>
                      <a:pt x="53300" y="178365"/>
                      <a:pt x="53708" y="177867"/>
                      <a:pt x="54115" y="177324"/>
                    </a:cubicBezTo>
                    <a:cubicBezTo>
                      <a:pt x="54251" y="177097"/>
                      <a:pt x="54206" y="176826"/>
                      <a:pt x="54025" y="176645"/>
                    </a:cubicBezTo>
                    <a:cubicBezTo>
                      <a:pt x="53930" y="176569"/>
                      <a:pt x="53820" y="176533"/>
                      <a:pt x="53714" y="176533"/>
                    </a:cubicBezTo>
                    <a:close/>
                    <a:moveTo>
                      <a:pt x="73266" y="176775"/>
                    </a:moveTo>
                    <a:cubicBezTo>
                      <a:pt x="73141" y="176775"/>
                      <a:pt x="73012" y="176829"/>
                      <a:pt x="72902" y="176962"/>
                    </a:cubicBezTo>
                    <a:cubicBezTo>
                      <a:pt x="72404" y="177414"/>
                      <a:pt x="71951" y="177867"/>
                      <a:pt x="71498" y="178320"/>
                    </a:cubicBezTo>
                    <a:cubicBezTo>
                      <a:pt x="71272" y="178501"/>
                      <a:pt x="71272" y="178818"/>
                      <a:pt x="71498" y="178999"/>
                    </a:cubicBezTo>
                    <a:cubicBezTo>
                      <a:pt x="71589" y="179089"/>
                      <a:pt x="71679" y="179180"/>
                      <a:pt x="71815" y="179180"/>
                    </a:cubicBezTo>
                    <a:lnTo>
                      <a:pt x="71861" y="179180"/>
                    </a:lnTo>
                    <a:cubicBezTo>
                      <a:pt x="71996" y="179180"/>
                      <a:pt x="72087" y="179089"/>
                      <a:pt x="72177" y="179044"/>
                    </a:cubicBezTo>
                    <a:cubicBezTo>
                      <a:pt x="72630" y="178591"/>
                      <a:pt x="73128" y="178139"/>
                      <a:pt x="73581" y="177641"/>
                    </a:cubicBezTo>
                    <a:cubicBezTo>
                      <a:pt x="73992" y="177298"/>
                      <a:pt x="73652" y="176775"/>
                      <a:pt x="73266" y="176775"/>
                    </a:cubicBezTo>
                    <a:close/>
                    <a:moveTo>
                      <a:pt x="70383" y="179494"/>
                    </a:moveTo>
                    <a:cubicBezTo>
                      <a:pt x="70272" y="179494"/>
                      <a:pt x="70157" y="179535"/>
                      <a:pt x="70050" y="179632"/>
                    </a:cubicBezTo>
                    <a:cubicBezTo>
                      <a:pt x="69597" y="180085"/>
                      <a:pt x="69099" y="180538"/>
                      <a:pt x="68601" y="180945"/>
                    </a:cubicBezTo>
                    <a:cubicBezTo>
                      <a:pt x="68284" y="181262"/>
                      <a:pt x="68511" y="181805"/>
                      <a:pt x="68963" y="181805"/>
                    </a:cubicBezTo>
                    <a:cubicBezTo>
                      <a:pt x="69099" y="181805"/>
                      <a:pt x="69190" y="181760"/>
                      <a:pt x="69280" y="181670"/>
                    </a:cubicBezTo>
                    <a:cubicBezTo>
                      <a:pt x="69778" y="181262"/>
                      <a:pt x="70231" y="180809"/>
                      <a:pt x="70729" y="180357"/>
                    </a:cubicBezTo>
                    <a:cubicBezTo>
                      <a:pt x="71120" y="180037"/>
                      <a:pt x="70785" y="179494"/>
                      <a:pt x="70383" y="179494"/>
                    </a:cubicBezTo>
                    <a:close/>
                    <a:moveTo>
                      <a:pt x="51199" y="179549"/>
                    </a:moveTo>
                    <a:cubicBezTo>
                      <a:pt x="51079" y="179549"/>
                      <a:pt x="50956" y="179600"/>
                      <a:pt x="50856" y="179723"/>
                    </a:cubicBezTo>
                    <a:cubicBezTo>
                      <a:pt x="50448" y="180221"/>
                      <a:pt x="49996" y="180719"/>
                      <a:pt x="49543" y="181217"/>
                    </a:cubicBezTo>
                    <a:cubicBezTo>
                      <a:pt x="49271" y="181534"/>
                      <a:pt x="49498" y="182032"/>
                      <a:pt x="49950" y="182032"/>
                    </a:cubicBezTo>
                    <a:cubicBezTo>
                      <a:pt x="50086" y="182032"/>
                      <a:pt x="50222" y="181986"/>
                      <a:pt x="50313" y="181851"/>
                    </a:cubicBezTo>
                    <a:cubicBezTo>
                      <a:pt x="50720" y="181353"/>
                      <a:pt x="51173" y="180855"/>
                      <a:pt x="51580" y="180402"/>
                    </a:cubicBezTo>
                    <a:cubicBezTo>
                      <a:pt x="51921" y="180027"/>
                      <a:pt x="51568" y="179549"/>
                      <a:pt x="51199" y="179549"/>
                    </a:cubicBezTo>
                    <a:close/>
                    <a:moveTo>
                      <a:pt x="67488" y="182062"/>
                    </a:moveTo>
                    <a:cubicBezTo>
                      <a:pt x="67376" y="182062"/>
                      <a:pt x="67259" y="182106"/>
                      <a:pt x="67153" y="182213"/>
                    </a:cubicBezTo>
                    <a:cubicBezTo>
                      <a:pt x="66655" y="182666"/>
                      <a:pt x="66157" y="183073"/>
                      <a:pt x="65659" y="183480"/>
                    </a:cubicBezTo>
                    <a:cubicBezTo>
                      <a:pt x="65297" y="183752"/>
                      <a:pt x="65478" y="184340"/>
                      <a:pt x="65930" y="184340"/>
                    </a:cubicBezTo>
                    <a:lnTo>
                      <a:pt x="65976" y="184340"/>
                    </a:lnTo>
                    <a:cubicBezTo>
                      <a:pt x="66066" y="184340"/>
                      <a:pt x="66202" y="184295"/>
                      <a:pt x="66247" y="184250"/>
                    </a:cubicBezTo>
                    <a:cubicBezTo>
                      <a:pt x="66790" y="183843"/>
                      <a:pt x="67288" y="183390"/>
                      <a:pt x="67786" y="182982"/>
                    </a:cubicBezTo>
                    <a:cubicBezTo>
                      <a:pt x="68249" y="182662"/>
                      <a:pt x="67900" y="182062"/>
                      <a:pt x="67488" y="182062"/>
                    </a:cubicBezTo>
                    <a:close/>
                    <a:moveTo>
                      <a:pt x="48615" y="182530"/>
                    </a:moveTo>
                    <a:cubicBezTo>
                      <a:pt x="48490" y="182530"/>
                      <a:pt x="48366" y="182575"/>
                      <a:pt x="48275" y="182666"/>
                    </a:cubicBezTo>
                    <a:cubicBezTo>
                      <a:pt x="47823" y="183118"/>
                      <a:pt x="47370" y="183616"/>
                      <a:pt x="46917" y="184069"/>
                    </a:cubicBezTo>
                    <a:cubicBezTo>
                      <a:pt x="46736" y="184250"/>
                      <a:pt x="46736" y="184567"/>
                      <a:pt x="46917" y="184748"/>
                    </a:cubicBezTo>
                    <a:cubicBezTo>
                      <a:pt x="47008" y="184884"/>
                      <a:pt x="47144" y="184929"/>
                      <a:pt x="47279" y="184929"/>
                    </a:cubicBezTo>
                    <a:cubicBezTo>
                      <a:pt x="47415" y="184929"/>
                      <a:pt x="47506" y="184884"/>
                      <a:pt x="47596" y="184793"/>
                    </a:cubicBezTo>
                    <a:cubicBezTo>
                      <a:pt x="48094" y="184295"/>
                      <a:pt x="48502" y="183843"/>
                      <a:pt x="48954" y="183345"/>
                    </a:cubicBezTo>
                    <a:cubicBezTo>
                      <a:pt x="49181" y="183163"/>
                      <a:pt x="49181" y="182847"/>
                      <a:pt x="48954" y="182666"/>
                    </a:cubicBezTo>
                    <a:cubicBezTo>
                      <a:pt x="48864" y="182575"/>
                      <a:pt x="48739" y="182530"/>
                      <a:pt x="48615" y="182530"/>
                    </a:cubicBezTo>
                    <a:close/>
                    <a:moveTo>
                      <a:pt x="64443" y="184591"/>
                    </a:moveTo>
                    <a:cubicBezTo>
                      <a:pt x="64340" y="184591"/>
                      <a:pt x="64240" y="184627"/>
                      <a:pt x="64165" y="184703"/>
                    </a:cubicBezTo>
                    <a:lnTo>
                      <a:pt x="62580" y="185925"/>
                    </a:lnTo>
                    <a:cubicBezTo>
                      <a:pt x="62218" y="186196"/>
                      <a:pt x="62445" y="186785"/>
                      <a:pt x="62897" y="186785"/>
                    </a:cubicBezTo>
                    <a:cubicBezTo>
                      <a:pt x="62988" y="186785"/>
                      <a:pt x="63124" y="186740"/>
                      <a:pt x="63214" y="186694"/>
                    </a:cubicBezTo>
                    <a:cubicBezTo>
                      <a:pt x="63712" y="186287"/>
                      <a:pt x="64255" y="185880"/>
                      <a:pt x="64753" y="185472"/>
                    </a:cubicBezTo>
                    <a:cubicBezTo>
                      <a:pt x="64980" y="185336"/>
                      <a:pt x="65025" y="185020"/>
                      <a:pt x="64844" y="184793"/>
                    </a:cubicBezTo>
                    <a:cubicBezTo>
                      <a:pt x="64738" y="184661"/>
                      <a:pt x="64587" y="184591"/>
                      <a:pt x="64443" y="184591"/>
                    </a:cubicBezTo>
                    <a:close/>
                    <a:moveTo>
                      <a:pt x="45895" y="185323"/>
                    </a:moveTo>
                    <a:cubicBezTo>
                      <a:pt x="45782" y="185323"/>
                      <a:pt x="45664" y="185367"/>
                      <a:pt x="45559" y="185472"/>
                    </a:cubicBezTo>
                    <a:cubicBezTo>
                      <a:pt x="45061" y="185925"/>
                      <a:pt x="44609" y="186378"/>
                      <a:pt x="44156" y="186830"/>
                    </a:cubicBezTo>
                    <a:cubicBezTo>
                      <a:pt x="43930" y="187011"/>
                      <a:pt x="43930" y="187283"/>
                      <a:pt x="44156" y="187509"/>
                    </a:cubicBezTo>
                    <a:cubicBezTo>
                      <a:pt x="44246" y="187600"/>
                      <a:pt x="44337" y="187645"/>
                      <a:pt x="44473" y="187645"/>
                    </a:cubicBezTo>
                    <a:cubicBezTo>
                      <a:pt x="44609" y="187645"/>
                      <a:pt x="44744" y="187600"/>
                      <a:pt x="44790" y="187509"/>
                    </a:cubicBezTo>
                    <a:cubicBezTo>
                      <a:pt x="45288" y="187102"/>
                      <a:pt x="45740" y="186604"/>
                      <a:pt x="46238" y="186151"/>
                    </a:cubicBezTo>
                    <a:cubicBezTo>
                      <a:pt x="46586" y="185804"/>
                      <a:pt x="46266" y="185323"/>
                      <a:pt x="45895" y="185323"/>
                    </a:cubicBezTo>
                    <a:close/>
                    <a:moveTo>
                      <a:pt x="61372" y="186915"/>
                    </a:moveTo>
                    <a:cubicBezTo>
                      <a:pt x="61264" y="186915"/>
                      <a:pt x="61150" y="186957"/>
                      <a:pt x="61041" y="187057"/>
                    </a:cubicBezTo>
                    <a:cubicBezTo>
                      <a:pt x="60498" y="187464"/>
                      <a:pt x="59955" y="187826"/>
                      <a:pt x="59457" y="188188"/>
                    </a:cubicBezTo>
                    <a:cubicBezTo>
                      <a:pt x="59230" y="188369"/>
                      <a:pt x="59185" y="188641"/>
                      <a:pt x="59321" y="188867"/>
                    </a:cubicBezTo>
                    <a:cubicBezTo>
                      <a:pt x="59412" y="189003"/>
                      <a:pt x="59547" y="189094"/>
                      <a:pt x="59728" y="189094"/>
                    </a:cubicBezTo>
                    <a:cubicBezTo>
                      <a:pt x="59819" y="189094"/>
                      <a:pt x="59910" y="189048"/>
                      <a:pt x="60000" y="189003"/>
                    </a:cubicBezTo>
                    <a:cubicBezTo>
                      <a:pt x="60543" y="188641"/>
                      <a:pt x="61041" y="188234"/>
                      <a:pt x="61584" y="187871"/>
                    </a:cubicBezTo>
                    <a:cubicBezTo>
                      <a:pt x="62128" y="187582"/>
                      <a:pt x="61802" y="186915"/>
                      <a:pt x="61372" y="186915"/>
                    </a:cubicBezTo>
                    <a:close/>
                    <a:moveTo>
                      <a:pt x="43065" y="188012"/>
                    </a:moveTo>
                    <a:cubicBezTo>
                      <a:pt x="42941" y="188012"/>
                      <a:pt x="42814" y="188058"/>
                      <a:pt x="42707" y="188143"/>
                    </a:cubicBezTo>
                    <a:cubicBezTo>
                      <a:pt x="42209" y="188550"/>
                      <a:pt x="41757" y="189003"/>
                      <a:pt x="41259" y="189411"/>
                    </a:cubicBezTo>
                    <a:cubicBezTo>
                      <a:pt x="41032" y="189592"/>
                      <a:pt x="41032" y="189909"/>
                      <a:pt x="41213" y="190090"/>
                    </a:cubicBezTo>
                    <a:cubicBezTo>
                      <a:pt x="41304" y="190225"/>
                      <a:pt x="41440" y="190271"/>
                      <a:pt x="41576" y="190271"/>
                    </a:cubicBezTo>
                    <a:cubicBezTo>
                      <a:pt x="41666" y="190271"/>
                      <a:pt x="41802" y="190225"/>
                      <a:pt x="41892" y="190180"/>
                    </a:cubicBezTo>
                    <a:cubicBezTo>
                      <a:pt x="42390" y="189727"/>
                      <a:pt x="42888" y="189320"/>
                      <a:pt x="43386" y="188867"/>
                    </a:cubicBezTo>
                    <a:cubicBezTo>
                      <a:pt x="43567" y="188686"/>
                      <a:pt x="43613" y="188369"/>
                      <a:pt x="43432" y="188188"/>
                    </a:cubicBezTo>
                    <a:cubicBezTo>
                      <a:pt x="43336" y="188069"/>
                      <a:pt x="43203" y="188012"/>
                      <a:pt x="43065" y="188012"/>
                    </a:cubicBezTo>
                    <a:close/>
                    <a:moveTo>
                      <a:pt x="58136" y="189229"/>
                    </a:moveTo>
                    <a:cubicBezTo>
                      <a:pt x="58050" y="189229"/>
                      <a:pt x="57960" y="189257"/>
                      <a:pt x="57872" y="189320"/>
                    </a:cubicBezTo>
                    <a:cubicBezTo>
                      <a:pt x="57329" y="189682"/>
                      <a:pt x="56786" y="190044"/>
                      <a:pt x="56243" y="190407"/>
                    </a:cubicBezTo>
                    <a:cubicBezTo>
                      <a:pt x="55971" y="190542"/>
                      <a:pt x="55926" y="190859"/>
                      <a:pt x="56062" y="191086"/>
                    </a:cubicBezTo>
                    <a:cubicBezTo>
                      <a:pt x="56152" y="191221"/>
                      <a:pt x="56333" y="191312"/>
                      <a:pt x="56469" y="191312"/>
                    </a:cubicBezTo>
                    <a:lnTo>
                      <a:pt x="56469" y="191267"/>
                    </a:lnTo>
                    <a:cubicBezTo>
                      <a:pt x="56560" y="191267"/>
                      <a:pt x="56650" y="191267"/>
                      <a:pt x="56786" y="191221"/>
                    </a:cubicBezTo>
                    <a:cubicBezTo>
                      <a:pt x="57329" y="190859"/>
                      <a:pt x="57872" y="190497"/>
                      <a:pt x="58416" y="190135"/>
                    </a:cubicBezTo>
                    <a:cubicBezTo>
                      <a:pt x="58864" y="189836"/>
                      <a:pt x="58542" y="189229"/>
                      <a:pt x="58136" y="189229"/>
                    </a:cubicBezTo>
                    <a:close/>
                    <a:moveTo>
                      <a:pt x="40068" y="190563"/>
                    </a:moveTo>
                    <a:cubicBezTo>
                      <a:pt x="39968" y="190563"/>
                      <a:pt x="39864" y="190597"/>
                      <a:pt x="39765" y="190678"/>
                    </a:cubicBezTo>
                    <a:cubicBezTo>
                      <a:pt x="39267" y="191086"/>
                      <a:pt x="38769" y="191493"/>
                      <a:pt x="38271" y="191900"/>
                    </a:cubicBezTo>
                    <a:cubicBezTo>
                      <a:pt x="38045" y="192036"/>
                      <a:pt x="37999" y="192353"/>
                      <a:pt x="38180" y="192579"/>
                    </a:cubicBezTo>
                    <a:cubicBezTo>
                      <a:pt x="38271" y="192715"/>
                      <a:pt x="38407" y="192760"/>
                      <a:pt x="38543" y="192760"/>
                    </a:cubicBezTo>
                    <a:cubicBezTo>
                      <a:pt x="38633" y="192760"/>
                      <a:pt x="38769" y="192715"/>
                      <a:pt x="38859" y="192670"/>
                    </a:cubicBezTo>
                    <a:cubicBezTo>
                      <a:pt x="39357" y="192263"/>
                      <a:pt x="39901" y="191855"/>
                      <a:pt x="40399" y="191448"/>
                    </a:cubicBezTo>
                    <a:cubicBezTo>
                      <a:pt x="40797" y="191121"/>
                      <a:pt x="40470" y="190563"/>
                      <a:pt x="40068" y="190563"/>
                    </a:cubicBezTo>
                    <a:close/>
                    <a:moveTo>
                      <a:pt x="54798" y="191346"/>
                    </a:moveTo>
                    <a:cubicBezTo>
                      <a:pt x="54724" y="191346"/>
                      <a:pt x="54647" y="191363"/>
                      <a:pt x="54568" y="191402"/>
                    </a:cubicBezTo>
                    <a:cubicBezTo>
                      <a:pt x="54025" y="191765"/>
                      <a:pt x="53436" y="192081"/>
                      <a:pt x="52893" y="192398"/>
                    </a:cubicBezTo>
                    <a:cubicBezTo>
                      <a:pt x="52666" y="192534"/>
                      <a:pt x="52576" y="192851"/>
                      <a:pt x="52712" y="193077"/>
                    </a:cubicBezTo>
                    <a:cubicBezTo>
                      <a:pt x="52798" y="193250"/>
                      <a:pt x="52966" y="193340"/>
                      <a:pt x="53138" y="193348"/>
                    </a:cubicBezTo>
                    <a:lnTo>
                      <a:pt x="53138" y="193348"/>
                    </a:lnTo>
                    <a:cubicBezTo>
                      <a:pt x="53222" y="193343"/>
                      <a:pt x="53307" y="193301"/>
                      <a:pt x="53391" y="193258"/>
                    </a:cubicBezTo>
                    <a:cubicBezTo>
                      <a:pt x="53979" y="192942"/>
                      <a:pt x="54523" y="192579"/>
                      <a:pt x="55111" y="192263"/>
                    </a:cubicBezTo>
                    <a:cubicBezTo>
                      <a:pt x="55537" y="191953"/>
                      <a:pt x="55235" y="191346"/>
                      <a:pt x="54798" y="191346"/>
                    </a:cubicBezTo>
                    <a:close/>
                    <a:moveTo>
                      <a:pt x="53138" y="193348"/>
                    </a:moveTo>
                    <a:cubicBezTo>
                      <a:pt x="53132" y="193349"/>
                      <a:pt x="53125" y="193349"/>
                      <a:pt x="53119" y="193349"/>
                    </a:cubicBezTo>
                    <a:lnTo>
                      <a:pt x="53164" y="193349"/>
                    </a:lnTo>
                    <a:cubicBezTo>
                      <a:pt x="53156" y="193349"/>
                      <a:pt x="53147" y="193349"/>
                      <a:pt x="53138" y="193348"/>
                    </a:cubicBezTo>
                    <a:close/>
                    <a:moveTo>
                      <a:pt x="36914" y="192932"/>
                    </a:moveTo>
                    <a:cubicBezTo>
                      <a:pt x="36835" y="192932"/>
                      <a:pt x="36757" y="192962"/>
                      <a:pt x="36687" y="193032"/>
                    </a:cubicBezTo>
                    <a:cubicBezTo>
                      <a:pt x="36189" y="193440"/>
                      <a:pt x="35645" y="193802"/>
                      <a:pt x="35102" y="194164"/>
                    </a:cubicBezTo>
                    <a:cubicBezTo>
                      <a:pt x="34695" y="194435"/>
                      <a:pt x="34921" y="195069"/>
                      <a:pt x="35374" y="195069"/>
                    </a:cubicBezTo>
                    <a:cubicBezTo>
                      <a:pt x="35510" y="195069"/>
                      <a:pt x="35600" y="195024"/>
                      <a:pt x="35645" y="194979"/>
                    </a:cubicBezTo>
                    <a:cubicBezTo>
                      <a:pt x="36189" y="194617"/>
                      <a:pt x="36732" y="194209"/>
                      <a:pt x="37275" y="193847"/>
                    </a:cubicBezTo>
                    <a:cubicBezTo>
                      <a:pt x="37687" y="193622"/>
                      <a:pt x="37293" y="192932"/>
                      <a:pt x="36914" y="192932"/>
                    </a:cubicBezTo>
                    <a:close/>
                    <a:moveTo>
                      <a:pt x="51457" y="193298"/>
                    </a:moveTo>
                    <a:cubicBezTo>
                      <a:pt x="51367" y="193298"/>
                      <a:pt x="51270" y="193327"/>
                      <a:pt x="51173" y="193394"/>
                    </a:cubicBezTo>
                    <a:cubicBezTo>
                      <a:pt x="50584" y="193756"/>
                      <a:pt x="50041" y="194073"/>
                      <a:pt x="49452" y="194345"/>
                    </a:cubicBezTo>
                    <a:cubicBezTo>
                      <a:pt x="49226" y="194481"/>
                      <a:pt x="49136" y="194798"/>
                      <a:pt x="49271" y="195024"/>
                    </a:cubicBezTo>
                    <a:cubicBezTo>
                      <a:pt x="49362" y="195205"/>
                      <a:pt x="49498" y="195296"/>
                      <a:pt x="49679" y="195296"/>
                    </a:cubicBezTo>
                    <a:lnTo>
                      <a:pt x="49679" y="195250"/>
                    </a:lnTo>
                    <a:cubicBezTo>
                      <a:pt x="49769" y="195250"/>
                      <a:pt x="49860" y="195250"/>
                      <a:pt x="49905" y="195205"/>
                    </a:cubicBezTo>
                    <a:cubicBezTo>
                      <a:pt x="50494" y="194933"/>
                      <a:pt x="51082" y="194571"/>
                      <a:pt x="51625" y="194254"/>
                    </a:cubicBezTo>
                    <a:cubicBezTo>
                      <a:pt x="52192" y="194028"/>
                      <a:pt x="51908" y="193298"/>
                      <a:pt x="51457" y="193298"/>
                    </a:cubicBezTo>
                    <a:close/>
                    <a:moveTo>
                      <a:pt x="47967" y="195232"/>
                    </a:moveTo>
                    <a:cubicBezTo>
                      <a:pt x="47887" y="195232"/>
                      <a:pt x="47805" y="195252"/>
                      <a:pt x="47732" y="195296"/>
                    </a:cubicBezTo>
                    <a:cubicBezTo>
                      <a:pt x="47144" y="195612"/>
                      <a:pt x="46555" y="195884"/>
                      <a:pt x="45967" y="196156"/>
                    </a:cubicBezTo>
                    <a:cubicBezTo>
                      <a:pt x="45528" y="196375"/>
                      <a:pt x="45642" y="197063"/>
                      <a:pt x="46145" y="197063"/>
                    </a:cubicBezTo>
                    <a:cubicBezTo>
                      <a:pt x="46161" y="197063"/>
                      <a:pt x="46177" y="197062"/>
                      <a:pt x="46193" y="197061"/>
                    </a:cubicBezTo>
                    <a:cubicBezTo>
                      <a:pt x="46284" y="197061"/>
                      <a:pt x="46329" y="197061"/>
                      <a:pt x="46419" y="197016"/>
                    </a:cubicBezTo>
                    <a:lnTo>
                      <a:pt x="48185" y="196156"/>
                    </a:lnTo>
                    <a:cubicBezTo>
                      <a:pt x="48411" y="196020"/>
                      <a:pt x="48502" y="195748"/>
                      <a:pt x="48366" y="195477"/>
                    </a:cubicBezTo>
                    <a:cubicBezTo>
                      <a:pt x="48304" y="195323"/>
                      <a:pt x="48138" y="195232"/>
                      <a:pt x="47967" y="195232"/>
                    </a:cubicBezTo>
                    <a:close/>
                    <a:moveTo>
                      <a:pt x="33752" y="195205"/>
                    </a:moveTo>
                    <a:cubicBezTo>
                      <a:pt x="33663" y="195205"/>
                      <a:pt x="33568" y="195232"/>
                      <a:pt x="33472" y="195296"/>
                    </a:cubicBezTo>
                    <a:cubicBezTo>
                      <a:pt x="32929" y="195658"/>
                      <a:pt x="32386" y="195975"/>
                      <a:pt x="31843" y="196337"/>
                    </a:cubicBezTo>
                    <a:cubicBezTo>
                      <a:pt x="31390" y="196608"/>
                      <a:pt x="31571" y="197242"/>
                      <a:pt x="32069" y="197242"/>
                    </a:cubicBezTo>
                    <a:cubicBezTo>
                      <a:pt x="32205" y="197242"/>
                      <a:pt x="32295" y="197197"/>
                      <a:pt x="32386" y="197152"/>
                    </a:cubicBezTo>
                    <a:cubicBezTo>
                      <a:pt x="32929" y="196835"/>
                      <a:pt x="33472" y="196473"/>
                      <a:pt x="34016" y="196110"/>
                    </a:cubicBezTo>
                    <a:cubicBezTo>
                      <a:pt x="34464" y="195812"/>
                      <a:pt x="34173" y="195205"/>
                      <a:pt x="33752" y="195205"/>
                    </a:cubicBezTo>
                    <a:close/>
                    <a:moveTo>
                      <a:pt x="44489" y="196922"/>
                    </a:moveTo>
                    <a:cubicBezTo>
                      <a:pt x="44400" y="196922"/>
                      <a:pt x="44303" y="196950"/>
                      <a:pt x="44201" y="197016"/>
                    </a:cubicBezTo>
                    <a:cubicBezTo>
                      <a:pt x="43613" y="197287"/>
                      <a:pt x="43024" y="197559"/>
                      <a:pt x="42436" y="197831"/>
                    </a:cubicBezTo>
                    <a:cubicBezTo>
                      <a:pt x="42164" y="197921"/>
                      <a:pt x="42074" y="198193"/>
                      <a:pt x="42164" y="198464"/>
                    </a:cubicBezTo>
                    <a:cubicBezTo>
                      <a:pt x="42255" y="198645"/>
                      <a:pt x="42436" y="198736"/>
                      <a:pt x="42617" y="198736"/>
                    </a:cubicBezTo>
                    <a:cubicBezTo>
                      <a:pt x="42707" y="198736"/>
                      <a:pt x="42753" y="198736"/>
                      <a:pt x="42843" y="198691"/>
                    </a:cubicBezTo>
                    <a:cubicBezTo>
                      <a:pt x="43432" y="198464"/>
                      <a:pt x="44020" y="198193"/>
                      <a:pt x="44609" y="197876"/>
                    </a:cubicBezTo>
                    <a:cubicBezTo>
                      <a:pt x="45178" y="197686"/>
                      <a:pt x="44951" y="196922"/>
                      <a:pt x="44489" y="196922"/>
                    </a:cubicBezTo>
                    <a:close/>
                    <a:moveTo>
                      <a:pt x="30461" y="197233"/>
                    </a:moveTo>
                    <a:cubicBezTo>
                      <a:pt x="30368" y="197233"/>
                      <a:pt x="30269" y="197263"/>
                      <a:pt x="30168" y="197333"/>
                    </a:cubicBezTo>
                    <a:cubicBezTo>
                      <a:pt x="29625" y="197695"/>
                      <a:pt x="29036" y="198012"/>
                      <a:pt x="28493" y="198283"/>
                    </a:cubicBezTo>
                    <a:cubicBezTo>
                      <a:pt x="28221" y="198419"/>
                      <a:pt x="28131" y="198736"/>
                      <a:pt x="28267" y="198962"/>
                    </a:cubicBezTo>
                    <a:cubicBezTo>
                      <a:pt x="28357" y="199143"/>
                      <a:pt x="28538" y="199234"/>
                      <a:pt x="28719" y="199234"/>
                    </a:cubicBezTo>
                    <a:lnTo>
                      <a:pt x="28719" y="199189"/>
                    </a:lnTo>
                    <a:cubicBezTo>
                      <a:pt x="28749" y="199204"/>
                      <a:pt x="28780" y="199209"/>
                      <a:pt x="28810" y="199209"/>
                    </a:cubicBezTo>
                    <a:cubicBezTo>
                      <a:pt x="28870" y="199209"/>
                      <a:pt x="28930" y="199189"/>
                      <a:pt x="28991" y="199189"/>
                    </a:cubicBezTo>
                    <a:cubicBezTo>
                      <a:pt x="29534" y="198872"/>
                      <a:pt x="30123" y="198510"/>
                      <a:pt x="30666" y="198193"/>
                    </a:cubicBezTo>
                    <a:cubicBezTo>
                      <a:pt x="31191" y="197930"/>
                      <a:pt x="30908" y="197233"/>
                      <a:pt x="30461" y="197233"/>
                    </a:cubicBezTo>
                    <a:close/>
                    <a:moveTo>
                      <a:pt x="40840" y="198547"/>
                    </a:moveTo>
                    <a:cubicBezTo>
                      <a:pt x="40771" y="198547"/>
                      <a:pt x="40698" y="198564"/>
                      <a:pt x="40625" y="198600"/>
                    </a:cubicBezTo>
                    <a:cubicBezTo>
                      <a:pt x="40036" y="198827"/>
                      <a:pt x="39448" y="199098"/>
                      <a:pt x="38814" y="199324"/>
                    </a:cubicBezTo>
                    <a:cubicBezTo>
                      <a:pt x="38316" y="199551"/>
                      <a:pt x="38452" y="200275"/>
                      <a:pt x="38995" y="200275"/>
                    </a:cubicBezTo>
                    <a:cubicBezTo>
                      <a:pt x="39086" y="200275"/>
                      <a:pt x="39131" y="200275"/>
                      <a:pt x="39176" y="200230"/>
                    </a:cubicBezTo>
                    <a:cubicBezTo>
                      <a:pt x="39810" y="200004"/>
                      <a:pt x="40399" y="199732"/>
                      <a:pt x="41032" y="199506"/>
                    </a:cubicBezTo>
                    <a:cubicBezTo>
                      <a:pt x="41259" y="199370"/>
                      <a:pt x="41395" y="199098"/>
                      <a:pt x="41259" y="198872"/>
                    </a:cubicBezTo>
                    <a:cubicBezTo>
                      <a:pt x="41192" y="198673"/>
                      <a:pt x="41029" y="198547"/>
                      <a:pt x="40840" y="198547"/>
                    </a:cubicBezTo>
                    <a:close/>
                    <a:moveTo>
                      <a:pt x="26963" y="199179"/>
                    </a:moveTo>
                    <a:cubicBezTo>
                      <a:pt x="26888" y="199179"/>
                      <a:pt x="26809" y="199196"/>
                      <a:pt x="26727" y="199234"/>
                    </a:cubicBezTo>
                    <a:cubicBezTo>
                      <a:pt x="26184" y="199551"/>
                      <a:pt x="25550" y="199822"/>
                      <a:pt x="25007" y="200094"/>
                    </a:cubicBezTo>
                    <a:cubicBezTo>
                      <a:pt x="24736" y="200230"/>
                      <a:pt x="24645" y="200501"/>
                      <a:pt x="24781" y="200773"/>
                    </a:cubicBezTo>
                    <a:cubicBezTo>
                      <a:pt x="24826" y="200909"/>
                      <a:pt x="25007" y="201045"/>
                      <a:pt x="25188" y="201045"/>
                    </a:cubicBezTo>
                    <a:cubicBezTo>
                      <a:pt x="25279" y="201045"/>
                      <a:pt x="25369" y="200999"/>
                      <a:pt x="25415" y="200999"/>
                    </a:cubicBezTo>
                    <a:cubicBezTo>
                      <a:pt x="26003" y="200683"/>
                      <a:pt x="26637" y="200411"/>
                      <a:pt x="27180" y="200094"/>
                    </a:cubicBezTo>
                    <a:cubicBezTo>
                      <a:pt x="27687" y="199821"/>
                      <a:pt x="27422" y="199179"/>
                      <a:pt x="26963" y="199179"/>
                    </a:cubicBezTo>
                    <a:close/>
                    <a:moveTo>
                      <a:pt x="37158" y="200020"/>
                    </a:moveTo>
                    <a:cubicBezTo>
                      <a:pt x="37104" y="200020"/>
                      <a:pt x="37052" y="200029"/>
                      <a:pt x="37003" y="200049"/>
                    </a:cubicBezTo>
                    <a:cubicBezTo>
                      <a:pt x="36370" y="200275"/>
                      <a:pt x="35781" y="200501"/>
                      <a:pt x="35147" y="200728"/>
                    </a:cubicBezTo>
                    <a:cubicBezTo>
                      <a:pt x="34604" y="200909"/>
                      <a:pt x="34740" y="201678"/>
                      <a:pt x="35328" y="201678"/>
                    </a:cubicBezTo>
                    <a:lnTo>
                      <a:pt x="35328" y="201633"/>
                    </a:lnTo>
                    <a:lnTo>
                      <a:pt x="35464" y="201633"/>
                    </a:lnTo>
                    <a:cubicBezTo>
                      <a:pt x="36098" y="201407"/>
                      <a:pt x="36732" y="201181"/>
                      <a:pt x="37320" y="200954"/>
                    </a:cubicBezTo>
                    <a:cubicBezTo>
                      <a:pt x="37592" y="200864"/>
                      <a:pt x="37728" y="200592"/>
                      <a:pt x="37637" y="200320"/>
                    </a:cubicBezTo>
                    <a:cubicBezTo>
                      <a:pt x="37566" y="200142"/>
                      <a:pt x="37355" y="200020"/>
                      <a:pt x="37158" y="200020"/>
                    </a:cubicBezTo>
                    <a:close/>
                    <a:moveTo>
                      <a:pt x="23423" y="200875"/>
                    </a:moveTo>
                    <a:cubicBezTo>
                      <a:pt x="23360" y="200875"/>
                      <a:pt x="23298" y="200886"/>
                      <a:pt x="23242" y="200909"/>
                    </a:cubicBezTo>
                    <a:cubicBezTo>
                      <a:pt x="22608" y="201181"/>
                      <a:pt x="22019" y="201452"/>
                      <a:pt x="21431" y="201678"/>
                    </a:cubicBezTo>
                    <a:cubicBezTo>
                      <a:pt x="20933" y="201905"/>
                      <a:pt x="21069" y="202629"/>
                      <a:pt x="21612" y="202629"/>
                    </a:cubicBezTo>
                    <a:lnTo>
                      <a:pt x="21612" y="202584"/>
                    </a:lnTo>
                    <a:cubicBezTo>
                      <a:pt x="21657" y="202606"/>
                      <a:pt x="21691" y="202618"/>
                      <a:pt x="21719" y="202618"/>
                    </a:cubicBezTo>
                    <a:cubicBezTo>
                      <a:pt x="21748" y="202618"/>
                      <a:pt x="21770" y="202606"/>
                      <a:pt x="21793" y="202584"/>
                    </a:cubicBezTo>
                    <a:cubicBezTo>
                      <a:pt x="22427" y="202358"/>
                      <a:pt x="23015" y="202086"/>
                      <a:pt x="23604" y="201814"/>
                    </a:cubicBezTo>
                    <a:cubicBezTo>
                      <a:pt x="23875" y="201724"/>
                      <a:pt x="23966" y="201407"/>
                      <a:pt x="23875" y="201181"/>
                    </a:cubicBezTo>
                    <a:cubicBezTo>
                      <a:pt x="23808" y="200977"/>
                      <a:pt x="23612" y="200875"/>
                      <a:pt x="23423" y="200875"/>
                    </a:cubicBezTo>
                    <a:close/>
                    <a:moveTo>
                      <a:pt x="33460" y="201334"/>
                    </a:moveTo>
                    <a:cubicBezTo>
                      <a:pt x="33405" y="201334"/>
                      <a:pt x="33348" y="201343"/>
                      <a:pt x="33291" y="201362"/>
                    </a:cubicBezTo>
                    <a:cubicBezTo>
                      <a:pt x="32703" y="201543"/>
                      <a:pt x="32069" y="201769"/>
                      <a:pt x="31435" y="201950"/>
                    </a:cubicBezTo>
                    <a:cubicBezTo>
                      <a:pt x="30892" y="202131"/>
                      <a:pt x="31028" y="202901"/>
                      <a:pt x="31571" y="202901"/>
                    </a:cubicBezTo>
                    <a:lnTo>
                      <a:pt x="31752" y="202901"/>
                    </a:lnTo>
                    <a:cubicBezTo>
                      <a:pt x="32341" y="202720"/>
                      <a:pt x="32974" y="202493"/>
                      <a:pt x="33608" y="202312"/>
                    </a:cubicBezTo>
                    <a:cubicBezTo>
                      <a:pt x="33880" y="202176"/>
                      <a:pt x="34016" y="201905"/>
                      <a:pt x="33925" y="201678"/>
                    </a:cubicBezTo>
                    <a:cubicBezTo>
                      <a:pt x="33853" y="201464"/>
                      <a:pt x="33668" y="201334"/>
                      <a:pt x="33460" y="201334"/>
                    </a:cubicBezTo>
                    <a:close/>
                    <a:moveTo>
                      <a:pt x="19785" y="202377"/>
                    </a:moveTo>
                    <a:cubicBezTo>
                      <a:pt x="19733" y="202377"/>
                      <a:pt x="19678" y="202385"/>
                      <a:pt x="19620" y="202403"/>
                    </a:cubicBezTo>
                    <a:cubicBezTo>
                      <a:pt x="19032" y="202629"/>
                      <a:pt x="18398" y="202855"/>
                      <a:pt x="17809" y="203082"/>
                    </a:cubicBezTo>
                    <a:cubicBezTo>
                      <a:pt x="17538" y="203172"/>
                      <a:pt x="17402" y="203444"/>
                      <a:pt x="17493" y="203670"/>
                    </a:cubicBezTo>
                    <a:cubicBezTo>
                      <a:pt x="17538" y="203897"/>
                      <a:pt x="17719" y="204032"/>
                      <a:pt x="17945" y="204032"/>
                    </a:cubicBezTo>
                    <a:lnTo>
                      <a:pt x="17945" y="203987"/>
                    </a:lnTo>
                    <a:lnTo>
                      <a:pt x="18126" y="203987"/>
                    </a:lnTo>
                    <a:cubicBezTo>
                      <a:pt x="18715" y="203761"/>
                      <a:pt x="19349" y="203535"/>
                      <a:pt x="19982" y="203308"/>
                    </a:cubicBezTo>
                    <a:cubicBezTo>
                      <a:pt x="20472" y="203063"/>
                      <a:pt x="20263" y="202377"/>
                      <a:pt x="19785" y="202377"/>
                    </a:cubicBezTo>
                    <a:close/>
                    <a:moveTo>
                      <a:pt x="29702" y="202524"/>
                    </a:moveTo>
                    <a:cubicBezTo>
                      <a:pt x="29663" y="202524"/>
                      <a:pt x="29622" y="202529"/>
                      <a:pt x="29579" y="202539"/>
                    </a:cubicBezTo>
                    <a:cubicBezTo>
                      <a:pt x="28946" y="202720"/>
                      <a:pt x="28312" y="202901"/>
                      <a:pt x="27678" y="203037"/>
                    </a:cubicBezTo>
                    <a:cubicBezTo>
                      <a:pt x="27452" y="203127"/>
                      <a:pt x="27271" y="203399"/>
                      <a:pt x="27361" y="203670"/>
                    </a:cubicBezTo>
                    <a:cubicBezTo>
                      <a:pt x="27406" y="203851"/>
                      <a:pt x="27587" y="204032"/>
                      <a:pt x="27814" y="204032"/>
                    </a:cubicBezTo>
                    <a:lnTo>
                      <a:pt x="27950" y="203987"/>
                    </a:lnTo>
                    <a:cubicBezTo>
                      <a:pt x="28583" y="203851"/>
                      <a:pt x="29217" y="203670"/>
                      <a:pt x="29851" y="203489"/>
                    </a:cubicBezTo>
                    <a:cubicBezTo>
                      <a:pt x="30397" y="203279"/>
                      <a:pt x="30203" y="202524"/>
                      <a:pt x="29702" y="202524"/>
                    </a:cubicBezTo>
                    <a:close/>
                    <a:moveTo>
                      <a:pt x="25910" y="203526"/>
                    </a:moveTo>
                    <a:cubicBezTo>
                      <a:pt x="25880" y="203526"/>
                      <a:pt x="25851" y="203529"/>
                      <a:pt x="25822" y="203535"/>
                    </a:cubicBezTo>
                    <a:cubicBezTo>
                      <a:pt x="25188" y="203716"/>
                      <a:pt x="24554" y="203851"/>
                      <a:pt x="23921" y="203987"/>
                    </a:cubicBezTo>
                    <a:cubicBezTo>
                      <a:pt x="23332" y="204123"/>
                      <a:pt x="23423" y="204983"/>
                      <a:pt x="24011" y="204983"/>
                    </a:cubicBezTo>
                    <a:lnTo>
                      <a:pt x="24147" y="204938"/>
                    </a:lnTo>
                    <a:cubicBezTo>
                      <a:pt x="24781" y="204802"/>
                      <a:pt x="25415" y="204666"/>
                      <a:pt x="26048" y="204485"/>
                    </a:cubicBezTo>
                    <a:cubicBezTo>
                      <a:pt x="26320" y="204440"/>
                      <a:pt x="26456" y="204168"/>
                      <a:pt x="26410" y="203897"/>
                    </a:cubicBezTo>
                    <a:cubicBezTo>
                      <a:pt x="26331" y="203660"/>
                      <a:pt x="26114" y="203526"/>
                      <a:pt x="25910" y="203526"/>
                    </a:cubicBezTo>
                    <a:close/>
                    <a:moveTo>
                      <a:pt x="16179" y="203613"/>
                    </a:moveTo>
                    <a:cubicBezTo>
                      <a:pt x="16109" y="203613"/>
                      <a:pt x="16033" y="203630"/>
                      <a:pt x="15953" y="203670"/>
                    </a:cubicBezTo>
                    <a:cubicBezTo>
                      <a:pt x="15320" y="203851"/>
                      <a:pt x="14686" y="204032"/>
                      <a:pt x="14097" y="204214"/>
                    </a:cubicBezTo>
                    <a:cubicBezTo>
                      <a:pt x="13826" y="204304"/>
                      <a:pt x="13645" y="204576"/>
                      <a:pt x="13735" y="204847"/>
                    </a:cubicBezTo>
                    <a:cubicBezTo>
                      <a:pt x="13780" y="205028"/>
                      <a:pt x="14007" y="205164"/>
                      <a:pt x="14188" y="205164"/>
                    </a:cubicBezTo>
                    <a:lnTo>
                      <a:pt x="14324" y="205164"/>
                    </a:lnTo>
                    <a:cubicBezTo>
                      <a:pt x="14957" y="204983"/>
                      <a:pt x="15591" y="204802"/>
                      <a:pt x="16225" y="204576"/>
                    </a:cubicBezTo>
                    <a:cubicBezTo>
                      <a:pt x="16858" y="204457"/>
                      <a:pt x="16661" y="203613"/>
                      <a:pt x="16179" y="203613"/>
                    </a:cubicBezTo>
                    <a:close/>
                    <a:moveTo>
                      <a:pt x="22103" y="204389"/>
                    </a:moveTo>
                    <a:cubicBezTo>
                      <a:pt x="22076" y="204389"/>
                      <a:pt x="22048" y="204391"/>
                      <a:pt x="22019" y="204395"/>
                    </a:cubicBezTo>
                    <a:cubicBezTo>
                      <a:pt x="21386" y="204576"/>
                      <a:pt x="20707" y="204666"/>
                      <a:pt x="20073" y="204802"/>
                    </a:cubicBezTo>
                    <a:cubicBezTo>
                      <a:pt x="19484" y="204893"/>
                      <a:pt x="19575" y="205798"/>
                      <a:pt x="20163" y="205798"/>
                    </a:cubicBezTo>
                    <a:lnTo>
                      <a:pt x="20254" y="205753"/>
                    </a:lnTo>
                    <a:cubicBezTo>
                      <a:pt x="20933" y="205662"/>
                      <a:pt x="21567" y="205526"/>
                      <a:pt x="22200" y="205391"/>
                    </a:cubicBezTo>
                    <a:cubicBezTo>
                      <a:pt x="22806" y="205261"/>
                      <a:pt x="22668" y="204389"/>
                      <a:pt x="22103" y="204389"/>
                    </a:cubicBezTo>
                    <a:close/>
                    <a:moveTo>
                      <a:pt x="12299" y="204703"/>
                    </a:moveTo>
                    <a:cubicBezTo>
                      <a:pt x="12265" y="204703"/>
                      <a:pt x="12231" y="204706"/>
                      <a:pt x="12196" y="204711"/>
                    </a:cubicBezTo>
                    <a:cubicBezTo>
                      <a:pt x="11562" y="204893"/>
                      <a:pt x="10929" y="205028"/>
                      <a:pt x="10295" y="205164"/>
                    </a:cubicBezTo>
                    <a:cubicBezTo>
                      <a:pt x="9752" y="205300"/>
                      <a:pt x="9842" y="206115"/>
                      <a:pt x="10431" y="206115"/>
                    </a:cubicBezTo>
                    <a:lnTo>
                      <a:pt x="10521" y="206115"/>
                    </a:lnTo>
                    <a:cubicBezTo>
                      <a:pt x="11155" y="205979"/>
                      <a:pt x="11789" y="205798"/>
                      <a:pt x="12422" y="205662"/>
                    </a:cubicBezTo>
                    <a:cubicBezTo>
                      <a:pt x="12694" y="205572"/>
                      <a:pt x="12830" y="205345"/>
                      <a:pt x="12785" y="205074"/>
                    </a:cubicBezTo>
                    <a:cubicBezTo>
                      <a:pt x="12745" y="204837"/>
                      <a:pt x="12533" y="204703"/>
                      <a:pt x="12299" y="204703"/>
                    </a:cubicBezTo>
                    <a:close/>
                    <a:moveTo>
                      <a:pt x="18254" y="205112"/>
                    </a:moveTo>
                    <a:cubicBezTo>
                      <a:pt x="18227" y="205112"/>
                      <a:pt x="18200" y="205114"/>
                      <a:pt x="18172" y="205119"/>
                    </a:cubicBezTo>
                    <a:cubicBezTo>
                      <a:pt x="17538" y="205209"/>
                      <a:pt x="16859" y="205345"/>
                      <a:pt x="16225" y="205436"/>
                    </a:cubicBezTo>
                    <a:cubicBezTo>
                      <a:pt x="15953" y="205481"/>
                      <a:pt x="15772" y="205707"/>
                      <a:pt x="15818" y="205979"/>
                    </a:cubicBezTo>
                    <a:cubicBezTo>
                      <a:pt x="15863" y="206251"/>
                      <a:pt x="16044" y="206432"/>
                      <a:pt x="16316" y="206432"/>
                    </a:cubicBezTo>
                    <a:lnTo>
                      <a:pt x="16406" y="206386"/>
                    </a:lnTo>
                    <a:cubicBezTo>
                      <a:pt x="17040" y="206296"/>
                      <a:pt x="17674" y="206205"/>
                      <a:pt x="18353" y="206070"/>
                    </a:cubicBezTo>
                    <a:cubicBezTo>
                      <a:pt x="18579" y="206024"/>
                      <a:pt x="18760" y="205798"/>
                      <a:pt x="18715" y="205526"/>
                    </a:cubicBezTo>
                    <a:cubicBezTo>
                      <a:pt x="18674" y="205283"/>
                      <a:pt x="18488" y="205112"/>
                      <a:pt x="18254" y="205112"/>
                    </a:cubicBezTo>
                    <a:close/>
                    <a:moveTo>
                      <a:pt x="14406" y="205700"/>
                    </a:moveTo>
                    <a:cubicBezTo>
                      <a:pt x="14379" y="205700"/>
                      <a:pt x="14352" y="205703"/>
                      <a:pt x="14324" y="205707"/>
                    </a:cubicBezTo>
                    <a:cubicBezTo>
                      <a:pt x="13690" y="205798"/>
                      <a:pt x="13011" y="205888"/>
                      <a:pt x="12377" y="205934"/>
                    </a:cubicBezTo>
                    <a:cubicBezTo>
                      <a:pt x="11757" y="205978"/>
                      <a:pt x="11787" y="206931"/>
                      <a:pt x="12381" y="206931"/>
                    </a:cubicBezTo>
                    <a:cubicBezTo>
                      <a:pt x="12395" y="206931"/>
                      <a:pt x="12408" y="206931"/>
                      <a:pt x="12422" y="206930"/>
                    </a:cubicBezTo>
                    <a:lnTo>
                      <a:pt x="12468" y="206930"/>
                    </a:lnTo>
                    <a:cubicBezTo>
                      <a:pt x="13147" y="206839"/>
                      <a:pt x="13780" y="206794"/>
                      <a:pt x="14459" y="206703"/>
                    </a:cubicBezTo>
                    <a:cubicBezTo>
                      <a:pt x="14731" y="206658"/>
                      <a:pt x="14912" y="206432"/>
                      <a:pt x="14867" y="206115"/>
                    </a:cubicBezTo>
                    <a:cubicBezTo>
                      <a:pt x="14826" y="205871"/>
                      <a:pt x="14640" y="205700"/>
                      <a:pt x="14406" y="205700"/>
                    </a:cubicBezTo>
                    <a:close/>
                    <a:moveTo>
                      <a:pt x="8523" y="205519"/>
                    </a:moveTo>
                    <a:cubicBezTo>
                      <a:pt x="8495" y="205519"/>
                      <a:pt x="8467" y="205522"/>
                      <a:pt x="8439" y="205526"/>
                    </a:cubicBezTo>
                    <a:cubicBezTo>
                      <a:pt x="7805" y="205617"/>
                      <a:pt x="7171" y="205753"/>
                      <a:pt x="6537" y="205843"/>
                    </a:cubicBezTo>
                    <a:cubicBezTo>
                      <a:pt x="6266" y="205888"/>
                      <a:pt x="6085" y="206160"/>
                      <a:pt x="6130" y="206432"/>
                    </a:cubicBezTo>
                    <a:lnTo>
                      <a:pt x="6130" y="206477"/>
                    </a:lnTo>
                    <a:lnTo>
                      <a:pt x="5134" y="206522"/>
                    </a:lnTo>
                    <a:cubicBezTo>
                      <a:pt x="5093" y="206279"/>
                      <a:pt x="4907" y="206108"/>
                      <a:pt x="4673" y="206108"/>
                    </a:cubicBezTo>
                    <a:cubicBezTo>
                      <a:pt x="4646" y="206108"/>
                      <a:pt x="4619" y="206110"/>
                      <a:pt x="4591" y="206115"/>
                    </a:cubicBezTo>
                    <a:lnTo>
                      <a:pt x="3504" y="206251"/>
                    </a:lnTo>
                    <a:cubicBezTo>
                      <a:pt x="3188" y="206296"/>
                      <a:pt x="2916" y="206386"/>
                      <a:pt x="2644" y="206432"/>
                    </a:cubicBezTo>
                    <a:cubicBezTo>
                      <a:pt x="2508" y="206432"/>
                      <a:pt x="2418" y="206522"/>
                      <a:pt x="2327" y="206613"/>
                    </a:cubicBezTo>
                    <a:lnTo>
                      <a:pt x="743" y="206613"/>
                    </a:lnTo>
                    <a:cubicBezTo>
                      <a:pt x="471" y="206613"/>
                      <a:pt x="245" y="206839"/>
                      <a:pt x="245" y="207111"/>
                    </a:cubicBezTo>
                    <a:cubicBezTo>
                      <a:pt x="245" y="207382"/>
                      <a:pt x="471" y="207609"/>
                      <a:pt x="743" y="207609"/>
                    </a:cubicBezTo>
                    <a:lnTo>
                      <a:pt x="834" y="207563"/>
                    </a:lnTo>
                    <a:lnTo>
                      <a:pt x="2735" y="207563"/>
                    </a:lnTo>
                    <a:cubicBezTo>
                      <a:pt x="2916" y="207563"/>
                      <a:pt x="3052" y="207473"/>
                      <a:pt x="3142" y="207337"/>
                    </a:cubicBezTo>
                    <a:lnTo>
                      <a:pt x="3685" y="207201"/>
                    </a:lnTo>
                    <a:lnTo>
                      <a:pt x="4183" y="207156"/>
                    </a:lnTo>
                    <a:cubicBezTo>
                      <a:pt x="4229" y="207382"/>
                      <a:pt x="4455" y="207518"/>
                      <a:pt x="4636" y="207518"/>
                    </a:cubicBezTo>
                    <a:cubicBezTo>
                      <a:pt x="5315" y="207473"/>
                      <a:pt x="5949" y="207473"/>
                      <a:pt x="6628" y="207428"/>
                    </a:cubicBezTo>
                    <a:cubicBezTo>
                      <a:pt x="6900" y="207428"/>
                      <a:pt x="7126" y="207156"/>
                      <a:pt x="7081" y="206884"/>
                    </a:cubicBezTo>
                    <a:cubicBezTo>
                      <a:pt x="7081" y="206839"/>
                      <a:pt x="7081" y="206794"/>
                      <a:pt x="7035" y="206749"/>
                    </a:cubicBezTo>
                    <a:lnTo>
                      <a:pt x="8122" y="206568"/>
                    </a:lnTo>
                    <a:lnTo>
                      <a:pt x="8122" y="206568"/>
                    </a:lnTo>
                    <a:cubicBezTo>
                      <a:pt x="8077" y="206658"/>
                      <a:pt x="8077" y="206749"/>
                      <a:pt x="8077" y="206839"/>
                    </a:cubicBezTo>
                    <a:cubicBezTo>
                      <a:pt x="8077" y="207087"/>
                      <a:pt x="8265" y="207298"/>
                      <a:pt x="8505" y="207298"/>
                    </a:cubicBezTo>
                    <a:cubicBezTo>
                      <a:pt x="8528" y="207298"/>
                      <a:pt x="8551" y="207296"/>
                      <a:pt x="8575" y="207292"/>
                    </a:cubicBezTo>
                    <a:cubicBezTo>
                      <a:pt x="9254" y="207247"/>
                      <a:pt x="9887" y="207201"/>
                      <a:pt x="10566" y="207111"/>
                    </a:cubicBezTo>
                    <a:cubicBezTo>
                      <a:pt x="10838" y="207111"/>
                      <a:pt x="11019" y="206884"/>
                      <a:pt x="10974" y="206613"/>
                    </a:cubicBezTo>
                    <a:cubicBezTo>
                      <a:pt x="10974" y="206365"/>
                      <a:pt x="10785" y="206154"/>
                      <a:pt x="10545" y="206154"/>
                    </a:cubicBezTo>
                    <a:cubicBezTo>
                      <a:pt x="10522" y="206154"/>
                      <a:pt x="10499" y="206156"/>
                      <a:pt x="10476" y="206160"/>
                    </a:cubicBezTo>
                    <a:lnTo>
                      <a:pt x="8937" y="206296"/>
                    </a:lnTo>
                    <a:cubicBezTo>
                      <a:pt x="9027" y="206160"/>
                      <a:pt x="9027" y="206024"/>
                      <a:pt x="9027" y="205934"/>
                    </a:cubicBezTo>
                    <a:cubicBezTo>
                      <a:pt x="8987" y="205690"/>
                      <a:pt x="8764" y="205519"/>
                      <a:pt x="8523" y="205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3773200" y="5394250"/>
                <a:ext cx="88300" cy="35100"/>
              </a:xfrm>
              <a:custGeom>
                <a:avLst/>
                <a:gdLst/>
                <a:ahLst/>
                <a:cxnLst/>
                <a:rect l="l" t="t" r="r" b="b"/>
                <a:pathLst>
                  <a:path w="3532" h="1404" extrusionOk="0">
                    <a:moveTo>
                      <a:pt x="3351" y="0"/>
                    </a:moveTo>
                    <a:cubicBezTo>
                      <a:pt x="2400" y="136"/>
                      <a:pt x="1449" y="227"/>
                      <a:pt x="499" y="272"/>
                    </a:cubicBezTo>
                    <a:lnTo>
                      <a:pt x="1" y="317"/>
                    </a:lnTo>
                    <a:lnTo>
                      <a:pt x="1" y="1404"/>
                    </a:lnTo>
                    <a:lnTo>
                      <a:pt x="499" y="1404"/>
                    </a:lnTo>
                    <a:cubicBezTo>
                      <a:pt x="1540" y="1358"/>
                      <a:pt x="2536" y="1223"/>
                      <a:pt x="3532" y="996"/>
                    </a:cubicBezTo>
                    <a:lnTo>
                      <a:pt x="33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756225" y="5402175"/>
                <a:ext cx="41900" cy="27175"/>
              </a:xfrm>
              <a:custGeom>
                <a:avLst/>
                <a:gdLst/>
                <a:ahLst/>
                <a:cxnLst/>
                <a:rect l="l" t="t" r="r" b="b"/>
                <a:pathLst>
                  <a:path w="1676" h="1087" extrusionOk="0">
                    <a:moveTo>
                      <a:pt x="1" y="0"/>
                    </a:moveTo>
                    <a:lnTo>
                      <a:pt x="1" y="996"/>
                    </a:lnTo>
                    <a:lnTo>
                      <a:pt x="227" y="996"/>
                    </a:lnTo>
                    <a:cubicBezTo>
                      <a:pt x="544" y="1041"/>
                      <a:pt x="861" y="1041"/>
                      <a:pt x="1178" y="1087"/>
                    </a:cubicBezTo>
                    <a:lnTo>
                      <a:pt x="1676" y="1087"/>
                    </a:lnTo>
                    <a:lnTo>
                      <a:pt x="16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851550" y="239250"/>
                <a:ext cx="1905825" cy="5187850"/>
              </a:xfrm>
              <a:custGeom>
                <a:avLst/>
                <a:gdLst/>
                <a:ahLst/>
                <a:cxnLst/>
                <a:rect l="l" t="t" r="r" b="b"/>
                <a:pathLst>
                  <a:path w="76233" h="207514" extrusionOk="0">
                    <a:moveTo>
                      <a:pt x="72204" y="1087"/>
                    </a:moveTo>
                    <a:cubicBezTo>
                      <a:pt x="55138" y="8466"/>
                      <a:pt x="42281" y="51471"/>
                      <a:pt x="42281" y="103757"/>
                    </a:cubicBezTo>
                    <a:cubicBezTo>
                      <a:pt x="42281" y="156088"/>
                      <a:pt x="55138" y="199093"/>
                      <a:pt x="72204" y="206427"/>
                    </a:cubicBezTo>
                    <a:cubicBezTo>
                      <a:pt x="68401" y="206246"/>
                      <a:pt x="64644" y="205883"/>
                      <a:pt x="60887" y="205295"/>
                    </a:cubicBezTo>
                    <a:cubicBezTo>
                      <a:pt x="25079" y="197645"/>
                      <a:pt x="1041" y="156857"/>
                      <a:pt x="1041" y="103757"/>
                    </a:cubicBezTo>
                    <a:cubicBezTo>
                      <a:pt x="1041" y="50702"/>
                      <a:pt x="25079" y="9914"/>
                      <a:pt x="60887" y="2264"/>
                    </a:cubicBezTo>
                    <a:cubicBezTo>
                      <a:pt x="64599" y="1675"/>
                      <a:pt x="68401" y="1268"/>
                      <a:pt x="72204" y="1087"/>
                    </a:cubicBezTo>
                    <a:close/>
                    <a:moveTo>
                      <a:pt x="75192" y="0"/>
                    </a:moveTo>
                    <a:cubicBezTo>
                      <a:pt x="70348" y="91"/>
                      <a:pt x="65504" y="543"/>
                      <a:pt x="60706" y="1313"/>
                    </a:cubicBezTo>
                    <a:cubicBezTo>
                      <a:pt x="24400" y="9054"/>
                      <a:pt x="0" y="50249"/>
                      <a:pt x="0" y="103757"/>
                    </a:cubicBezTo>
                    <a:cubicBezTo>
                      <a:pt x="0" y="157310"/>
                      <a:pt x="24400" y="198505"/>
                      <a:pt x="60706" y="206246"/>
                    </a:cubicBezTo>
                    <a:cubicBezTo>
                      <a:pt x="65504" y="207015"/>
                      <a:pt x="70393" y="207423"/>
                      <a:pt x="75237" y="207513"/>
                    </a:cubicBezTo>
                    <a:lnTo>
                      <a:pt x="76233" y="207513"/>
                    </a:lnTo>
                    <a:lnTo>
                      <a:pt x="76233" y="206517"/>
                    </a:lnTo>
                    <a:cubicBezTo>
                      <a:pt x="58035" y="204752"/>
                      <a:pt x="43277" y="158668"/>
                      <a:pt x="43277" y="103757"/>
                    </a:cubicBezTo>
                    <a:cubicBezTo>
                      <a:pt x="43277" y="48891"/>
                      <a:pt x="58035" y="2807"/>
                      <a:pt x="76233" y="1041"/>
                    </a:cubicBezTo>
                    <a:lnTo>
                      <a:pt x="76233" y="46"/>
                    </a:lnTo>
                    <a:lnTo>
                      <a:pt x="751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912400" y="273450"/>
                <a:ext cx="750375" cy="5118550"/>
              </a:xfrm>
              <a:custGeom>
                <a:avLst/>
                <a:gdLst/>
                <a:ahLst/>
                <a:cxnLst/>
                <a:rect l="l" t="t" r="r" b="b"/>
                <a:pathLst>
                  <a:path w="30015" h="204742" extrusionOk="0">
                    <a:moveTo>
                      <a:pt x="608" y="1"/>
                    </a:moveTo>
                    <a:cubicBezTo>
                      <a:pt x="413" y="1"/>
                      <a:pt x="237" y="94"/>
                      <a:pt x="137" y="262"/>
                    </a:cubicBezTo>
                    <a:cubicBezTo>
                      <a:pt x="1" y="534"/>
                      <a:pt x="91" y="805"/>
                      <a:pt x="363" y="941"/>
                    </a:cubicBezTo>
                    <a:cubicBezTo>
                      <a:pt x="906" y="1213"/>
                      <a:pt x="1495" y="1529"/>
                      <a:pt x="2038" y="1846"/>
                    </a:cubicBezTo>
                    <a:cubicBezTo>
                      <a:pt x="2083" y="1937"/>
                      <a:pt x="2174" y="1937"/>
                      <a:pt x="2264" y="1937"/>
                    </a:cubicBezTo>
                    <a:cubicBezTo>
                      <a:pt x="2445" y="1937"/>
                      <a:pt x="2581" y="1846"/>
                      <a:pt x="2672" y="1711"/>
                    </a:cubicBezTo>
                    <a:cubicBezTo>
                      <a:pt x="2853" y="1484"/>
                      <a:pt x="2762" y="1213"/>
                      <a:pt x="2536" y="1032"/>
                    </a:cubicBezTo>
                    <a:cubicBezTo>
                      <a:pt x="1993" y="669"/>
                      <a:pt x="1404" y="352"/>
                      <a:pt x="816" y="36"/>
                    </a:cubicBezTo>
                    <a:cubicBezTo>
                      <a:pt x="746" y="12"/>
                      <a:pt x="675" y="1"/>
                      <a:pt x="608" y="1"/>
                    </a:cubicBezTo>
                    <a:close/>
                    <a:moveTo>
                      <a:pt x="3873" y="2116"/>
                    </a:moveTo>
                    <a:cubicBezTo>
                      <a:pt x="3734" y="2116"/>
                      <a:pt x="3589" y="2172"/>
                      <a:pt x="3487" y="2299"/>
                    </a:cubicBezTo>
                    <a:cubicBezTo>
                      <a:pt x="3305" y="2525"/>
                      <a:pt x="3351" y="2797"/>
                      <a:pt x="3577" y="2978"/>
                    </a:cubicBezTo>
                    <a:cubicBezTo>
                      <a:pt x="4075" y="3386"/>
                      <a:pt x="4573" y="3793"/>
                      <a:pt x="5026" y="4246"/>
                    </a:cubicBezTo>
                    <a:cubicBezTo>
                      <a:pt x="5116" y="4336"/>
                      <a:pt x="5252" y="4381"/>
                      <a:pt x="5343" y="4381"/>
                    </a:cubicBezTo>
                    <a:cubicBezTo>
                      <a:pt x="5478" y="4381"/>
                      <a:pt x="5614" y="4336"/>
                      <a:pt x="5705" y="4246"/>
                    </a:cubicBezTo>
                    <a:cubicBezTo>
                      <a:pt x="5886" y="4019"/>
                      <a:pt x="5886" y="3748"/>
                      <a:pt x="5705" y="3521"/>
                    </a:cubicBezTo>
                    <a:cubicBezTo>
                      <a:pt x="5207" y="3069"/>
                      <a:pt x="4664" y="2616"/>
                      <a:pt x="4166" y="2209"/>
                    </a:cubicBezTo>
                    <a:cubicBezTo>
                      <a:pt x="4087" y="2149"/>
                      <a:pt x="3982" y="2116"/>
                      <a:pt x="3873" y="2116"/>
                    </a:cubicBezTo>
                    <a:close/>
                    <a:moveTo>
                      <a:pt x="6769" y="4789"/>
                    </a:moveTo>
                    <a:cubicBezTo>
                      <a:pt x="6644" y="4789"/>
                      <a:pt x="6520" y="4834"/>
                      <a:pt x="6429" y="4925"/>
                    </a:cubicBezTo>
                    <a:cubicBezTo>
                      <a:pt x="6203" y="5106"/>
                      <a:pt x="6203" y="5423"/>
                      <a:pt x="6384" y="5604"/>
                    </a:cubicBezTo>
                    <a:cubicBezTo>
                      <a:pt x="6791" y="6102"/>
                      <a:pt x="7244" y="6600"/>
                      <a:pt x="7651" y="7098"/>
                    </a:cubicBezTo>
                    <a:cubicBezTo>
                      <a:pt x="7742" y="7188"/>
                      <a:pt x="7878" y="7279"/>
                      <a:pt x="8013" y="7279"/>
                    </a:cubicBezTo>
                    <a:lnTo>
                      <a:pt x="8013" y="7233"/>
                    </a:lnTo>
                    <a:cubicBezTo>
                      <a:pt x="8421" y="7233"/>
                      <a:pt x="8647" y="6735"/>
                      <a:pt x="8421" y="6419"/>
                    </a:cubicBezTo>
                    <a:cubicBezTo>
                      <a:pt x="7968" y="5921"/>
                      <a:pt x="7515" y="5423"/>
                      <a:pt x="7108" y="4925"/>
                    </a:cubicBezTo>
                    <a:cubicBezTo>
                      <a:pt x="7018" y="4834"/>
                      <a:pt x="6893" y="4789"/>
                      <a:pt x="6769" y="4789"/>
                    </a:cubicBezTo>
                    <a:close/>
                    <a:moveTo>
                      <a:pt x="9245" y="7833"/>
                    </a:moveTo>
                    <a:cubicBezTo>
                      <a:pt x="9150" y="7833"/>
                      <a:pt x="9053" y="7859"/>
                      <a:pt x="8964" y="7912"/>
                    </a:cubicBezTo>
                    <a:cubicBezTo>
                      <a:pt x="8738" y="8093"/>
                      <a:pt x="8692" y="8410"/>
                      <a:pt x="8828" y="8591"/>
                    </a:cubicBezTo>
                    <a:cubicBezTo>
                      <a:pt x="9236" y="9135"/>
                      <a:pt x="9598" y="9633"/>
                      <a:pt x="9960" y="10221"/>
                    </a:cubicBezTo>
                    <a:cubicBezTo>
                      <a:pt x="10051" y="10357"/>
                      <a:pt x="10232" y="10402"/>
                      <a:pt x="10367" y="10402"/>
                    </a:cubicBezTo>
                    <a:cubicBezTo>
                      <a:pt x="10458" y="10402"/>
                      <a:pt x="10549" y="10402"/>
                      <a:pt x="10639" y="10357"/>
                    </a:cubicBezTo>
                    <a:cubicBezTo>
                      <a:pt x="10865" y="10176"/>
                      <a:pt x="10911" y="9904"/>
                      <a:pt x="10775" y="9633"/>
                    </a:cubicBezTo>
                    <a:cubicBezTo>
                      <a:pt x="10413" y="9089"/>
                      <a:pt x="10005" y="8546"/>
                      <a:pt x="9643" y="8003"/>
                    </a:cubicBezTo>
                    <a:cubicBezTo>
                      <a:pt x="9533" y="7893"/>
                      <a:pt x="9391" y="7833"/>
                      <a:pt x="9245" y="7833"/>
                    </a:cubicBezTo>
                    <a:close/>
                    <a:moveTo>
                      <a:pt x="11492" y="11095"/>
                    </a:moveTo>
                    <a:cubicBezTo>
                      <a:pt x="11404" y="11095"/>
                      <a:pt x="11312" y="11121"/>
                      <a:pt x="11228" y="11172"/>
                    </a:cubicBezTo>
                    <a:cubicBezTo>
                      <a:pt x="10956" y="11308"/>
                      <a:pt x="10911" y="11579"/>
                      <a:pt x="11046" y="11851"/>
                    </a:cubicBezTo>
                    <a:cubicBezTo>
                      <a:pt x="11363" y="12394"/>
                      <a:pt x="11726" y="12983"/>
                      <a:pt x="12042" y="13526"/>
                    </a:cubicBezTo>
                    <a:cubicBezTo>
                      <a:pt x="12133" y="13662"/>
                      <a:pt x="12269" y="13752"/>
                      <a:pt x="12450" y="13752"/>
                    </a:cubicBezTo>
                    <a:cubicBezTo>
                      <a:pt x="12540" y="13752"/>
                      <a:pt x="12631" y="13752"/>
                      <a:pt x="12721" y="13662"/>
                    </a:cubicBezTo>
                    <a:cubicBezTo>
                      <a:pt x="12948" y="13526"/>
                      <a:pt x="13038" y="13254"/>
                      <a:pt x="12903" y="13028"/>
                    </a:cubicBezTo>
                    <a:cubicBezTo>
                      <a:pt x="12540" y="12439"/>
                      <a:pt x="12223" y="11896"/>
                      <a:pt x="11861" y="11308"/>
                    </a:cubicBezTo>
                    <a:cubicBezTo>
                      <a:pt x="11776" y="11166"/>
                      <a:pt x="11639" y="11095"/>
                      <a:pt x="11492" y="11095"/>
                    </a:cubicBezTo>
                    <a:close/>
                    <a:moveTo>
                      <a:pt x="13409" y="14468"/>
                    </a:moveTo>
                    <a:cubicBezTo>
                      <a:pt x="13067" y="14468"/>
                      <a:pt x="12724" y="14827"/>
                      <a:pt x="12993" y="15246"/>
                    </a:cubicBezTo>
                    <a:cubicBezTo>
                      <a:pt x="13265" y="15789"/>
                      <a:pt x="13582" y="16423"/>
                      <a:pt x="13853" y="16966"/>
                    </a:cubicBezTo>
                    <a:cubicBezTo>
                      <a:pt x="13944" y="17147"/>
                      <a:pt x="14125" y="17238"/>
                      <a:pt x="14306" y="17238"/>
                    </a:cubicBezTo>
                    <a:cubicBezTo>
                      <a:pt x="14351" y="17238"/>
                      <a:pt x="14442" y="17238"/>
                      <a:pt x="14532" y="17193"/>
                    </a:cubicBezTo>
                    <a:cubicBezTo>
                      <a:pt x="14759" y="17057"/>
                      <a:pt x="14894" y="16785"/>
                      <a:pt x="14759" y="16559"/>
                    </a:cubicBezTo>
                    <a:cubicBezTo>
                      <a:pt x="14442" y="15925"/>
                      <a:pt x="14170" y="15337"/>
                      <a:pt x="13853" y="14793"/>
                    </a:cubicBezTo>
                    <a:cubicBezTo>
                      <a:pt x="13761" y="14563"/>
                      <a:pt x="13585" y="14468"/>
                      <a:pt x="13409" y="14468"/>
                    </a:cubicBezTo>
                    <a:close/>
                    <a:moveTo>
                      <a:pt x="15161" y="18044"/>
                    </a:moveTo>
                    <a:cubicBezTo>
                      <a:pt x="15089" y="18044"/>
                      <a:pt x="15014" y="18061"/>
                      <a:pt x="14940" y="18098"/>
                    </a:cubicBezTo>
                    <a:cubicBezTo>
                      <a:pt x="14713" y="18188"/>
                      <a:pt x="14623" y="18505"/>
                      <a:pt x="14713" y="18732"/>
                    </a:cubicBezTo>
                    <a:cubicBezTo>
                      <a:pt x="14985" y="19320"/>
                      <a:pt x="15256" y="19909"/>
                      <a:pt x="15528" y="20542"/>
                    </a:cubicBezTo>
                    <a:cubicBezTo>
                      <a:pt x="15617" y="20676"/>
                      <a:pt x="15750" y="20810"/>
                      <a:pt x="15970" y="20814"/>
                    </a:cubicBezTo>
                    <a:lnTo>
                      <a:pt x="15970" y="20814"/>
                    </a:lnTo>
                    <a:cubicBezTo>
                      <a:pt x="16039" y="20813"/>
                      <a:pt x="16083" y="20808"/>
                      <a:pt x="16162" y="20769"/>
                    </a:cubicBezTo>
                    <a:cubicBezTo>
                      <a:pt x="16433" y="20678"/>
                      <a:pt x="16524" y="20361"/>
                      <a:pt x="16433" y="20135"/>
                    </a:cubicBezTo>
                    <a:cubicBezTo>
                      <a:pt x="16162" y="19501"/>
                      <a:pt x="15890" y="18867"/>
                      <a:pt x="15619" y="18324"/>
                    </a:cubicBezTo>
                    <a:cubicBezTo>
                      <a:pt x="15520" y="18160"/>
                      <a:pt x="15350" y="18044"/>
                      <a:pt x="15161" y="18044"/>
                    </a:cubicBezTo>
                    <a:close/>
                    <a:moveTo>
                      <a:pt x="15970" y="20814"/>
                    </a:moveTo>
                    <a:cubicBezTo>
                      <a:pt x="15959" y="20814"/>
                      <a:pt x="15948" y="20814"/>
                      <a:pt x="15936" y="20814"/>
                    </a:cubicBezTo>
                    <a:lnTo>
                      <a:pt x="15981" y="20814"/>
                    </a:lnTo>
                    <a:cubicBezTo>
                      <a:pt x="15977" y="20814"/>
                      <a:pt x="15973" y="20814"/>
                      <a:pt x="15970" y="20814"/>
                    </a:cubicBezTo>
                    <a:close/>
                    <a:moveTo>
                      <a:pt x="16750" y="21646"/>
                    </a:moveTo>
                    <a:cubicBezTo>
                      <a:pt x="16434" y="21646"/>
                      <a:pt x="16123" y="21930"/>
                      <a:pt x="16298" y="22308"/>
                    </a:cubicBezTo>
                    <a:cubicBezTo>
                      <a:pt x="16524" y="22942"/>
                      <a:pt x="16796" y="23530"/>
                      <a:pt x="17022" y="24164"/>
                    </a:cubicBezTo>
                    <a:cubicBezTo>
                      <a:pt x="17113" y="24345"/>
                      <a:pt x="17294" y="24436"/>
                      <a:pt x="17475" y="24436"/>
                    </a:cubicBezTo>
                    <a:lnTo>
                      <a:pt x="17656" y="24436"/>
                    </a:lnTo>
                    <a:cubicBezTo>
                      <a:pt x="17927" y="24300"/>
                      <a:pt x="18018" y="24028"/>
                      <a:pt x="17927" y="23802"/>
                    </a:cubicBezTo>
                    <a:cubicBezTo>
                      <a:pt x="17701" y="23168"/>
                      <a:pt x="17429" y="22534"/>
                      <a:pt x="17203" y="21946"/>
                    </a:cubicBezTo>
                    <a:cubicBezTo>
                      <a:pt x="17106" y="21735"/>
                      <a:pt x="16927" y="21646"/>
                      <a:pt x="16750" y="21646"/>
                    </a:cubicBezTo>
                    <a:close/>
                    <a:moveTo>
                      <a:pt x="18203" y="25261"/>
                    </a:moveTo>
                    <a:cubicBezTo>
                      <a:pt x="17864" y="25261"/>
                      <a:pt x="17500" y="25572"/>
                      <a:pt x="17701" y="25975"/>
                    </a:cubicBezTo>
                    <a:cubicBezTo>
                      <a:pt x="17927" y="26563"/>
                      <a:pt x="18154" y="27197"/>
                      <a:pt x="18380" y="27831"/>
                    </a:cubicBezTo>
                    <a:cubicBezTo>
                      <a:pt x="18471" y="28012"/>
                      <a:pt x="18652" y="28148"/>
                      <a:pt x="18833" y="28148"/>
                    </a:cubicBezTo>
                    <a:cubicBezTo>
                      <a:pt x="18878" y="28148"/>
                      <a:pt x="18923" y="28148"/>
                      <a:pt x="19014" y="28102"/>
                    </a:cubicBezTo>
                    <a:cubicBezTo>
                      <a:pt x="19285" y="28012"/>
                      <a:pt x="19376" y="27740"/>
                      <a:pt x="19331" y="27514"/>
                    </a:cubicBezTo>
                    <a:cubicBezTo>
                      <a:pt x="19104" y="26880"/>
                      <a:pt x="18878" y="26246"/>
                      <a:pt x="18652" y="25613"/>
                    </a:cubicBezTo>
                    <a:cubicBezTo>
                      <a:pt x="18586" y="25364"/>
                      <a:pt x="18399" y="25261"/>
                      <a:pt x="18203" y="25261"/>
                    </a:cubicBezTo>
                    <a:close/>
                    <a:moveTo>
                      <a:pt x="19499" y="29025"/>
                    </a:moveTo>
                    <a:cubicBezTo>
                      <a:pt x="19444" y="29025"/>
                      <a:pt x="19387" y="29034"/>
                      <a:pt x="19331" y="29053"/>
                    </a:cubicBezTo>
                    <a:cubicBezTo>
                      <a:pt x="19059" y="29144"/>
                      <a:pt x="18923" y="29415"/>
                      <a:pt x="19014" y="29687"/>
                    </a:cubicBezTo>
                    <a:cubicBezTo>
                      <a:pt x="19240" y="30275"/>
                      <a:pt x="19421" y="30909"/>
                      <a:pt x="19648" y="31543"/>
                    </a:cubicBezTo>
                    <a:cubicBezTo>
                      <a:pt x="19693" y="31724"/>
                      <a:pt x="19874" y="31860"/>
                      <a:pt x="20100" y="31860"/>
                    </a:cubicBezTo>
                    <a:lnTo>
                      <a:pt x="20236" y="31860"/>
                    </a:lnTo>
                    <a:cubicBezTo>
                      <a:pt x="20508" y="31769"/>
                      <a:pt x="20643" y="31498"/>
                      <a:pt x="20553" y="31226"/>
                    </a:cubicBezTo>
                    <a:cubicBezTo>
                      <a:pt x="20372" y="30592"/>
                      <a:pt x="20146" y="30004"/>
                      <a:pt x="19964" y="29370"/>
                    </a:cubicBezTo>
                    <a:cubicBezTo>
                      <a:pt x="19893" y="29155"/>
                      <a:pt x="19708" y="29025"/>
                      <a:pt x="19499" y="29025"/>
                    </a:cubicBezTo>
                    <a:close/>
                    <a:moveTo>
                      <a:pt x="20676" y="32782"/>
                    </a:moveTo>
                    <a:cubicBezTo>
                      <a:pt x="20621" y="32782"/>
                      <a:pt x="20564" y="32791"/>
                      <a:pt x="20508" y="32810"/>
                    </a:cubicBezTo>
                    <a:cubicBezTo>
                      <a:pt x="20236" y="32901"/>
                      <a:pt x="20100" y="33172"/>
                      <a:pt x="20191" y="33399"/>
                    </a:cubicBezTo>
                    <a:cubicBezTo>
                      <a:pt x="20372" y="34033"/>
                      <a:pt x="20553" y="34666"/>
                      <a:pt x="20734" y="35300"/>
                    </a:cubicBezTo>
                    <a:cubicBezTo>
                      <a:pt x="20822" y="35520"/>
                      <a:pt x="20996" y="35655"/>
                      <a:pt x="21213" y="35662"/>
                    </a:cubicBezTo>
                    <a:lnTo>
                      <a:pt x="21213" y="35662"/>
                    </a:lnTo>
                    <a:cubicBezTo>
                      <a:pt x="21251" y="35661"/>
                      <a:pt x="21295" y="35654"/>
                      <a:pt x="21368" y="35617"/>
                    </a:cubicBezTo>
                    <a:cubicBezTo>
                      <a:pt x="21594" y="35572"/>
                      <a:pt x="21775" y="35300"/>
                      <a:pt x="21685" y="35029"/>
                    </a:cubicBezTo>
                    <a:cubicBezTo>
                      <a:pt x="21504" y="34395"/>
                      <a:pt x="21323" y="33761"/>
                      <a:pt x="21096" y="33127"/>
                    </a:cubicBezTo>
                    <a:cubicBezTo>
                      <a:pt x="21060" y="32912"/>
                      <a:pt x="20883" y="32782"/>
                      <a:pt x="20676" y="32782"/>
                    </a:cubicBezTo>
                    <a:close/>
                    <a:moveTo>
                      <a:pt x="21213" y="35662"/>
                    </a:moveTo>
                    <a:lnTo>
                      <a:pt x="21213" y="35662"/>
                    </a:lnTo>
                    <a:cubicBezTo>
                      <a:pt x="21204" y="35662"/>
                      <a:pt x="21195" y="35662"/>
                      <a:pt x="21187" y="35662"/>
                    </a:cubicBezTo>
                    <a:lnTo>
                      <a:pt x="21232" y="35662"/>
                    </a:lnTo>
                    <a:cubicBezTo>
                      <a:pt x="21226" y="35662"/>
                      <a:pt x="21219" y="35662"/>
                      <a:pt x="21213" y="35662"/>
                    </a:cubicBezTo>
                    <a:close/>
                    <a:moveTo>
                      <a:pt x="21778" y="36621"/>
                    </a:moveTo>
                    <a:cubicBezTo>
                      <a:pt x="21500" y="36621"/>
                      <a:pt x="21222" y="36845"/>
                      <a:pt x="21277" y="37201"/>
                    </a:cubicBezTo>
                    <a:cubicBezTo>
                      <a:pt x="21458" y="37835"/>
                      <a:pt x="21639" y="38424"/>
                      <a:pt x="21775" y="39103"/>
                    </a:cubicBezTo>
                    <a:cubicBezTo>
                      <a:pt x="21866" y="39284"/>
                      <a:pt x="22047" y="39465"/>
                      <a:pt x="22273" y="39465"/>
                    </a:cubicBezTo>
                    <a:lnTo>
                      <a:pt x="22409" y="39420"/>
                    </a:lnTo>
                    <a:cubicBezTo>
                      <a:pt x="22635" y="39374"/>
                      <a:pt x="22816" y="39103"/>
                      <a:pt x="22726" y="38831"/>
                    </a:cubicBezTo>
                    <a:cubicBezTo>
                      <a:pt x="22590" y="38197"/>
                      <a:pt x="22409" y="37564"/>
                      <a:pt x="22228" y="36930"/>
                    </a:cubicBezTo>
                    <a:cubicBezTo>
                      <a:pt x="22139" y="36716"/>
                      <a:pt x="21958" y="36621"/>
                      <a:pt x="21778" y="36621"/>
                    </a:cubicBezTo>
                    <a:close/>
                    <a:moveTo>
                      <a:pt x="22781" y="40297"/>
                    </a:moveTo>
                    <a:cubicBezTo>
                      <a:pt x="22732" y="40297"/>
                      <a:pt x="22683" y="40306"/>
                      <a:pt x="22635" y="40325"/>
                    </a:cubicBezTo>
                    <a:cubicBezTo>
                      <a:pt x="22364" y="40370"/>
                      <a:pt x="22183" y="40597"/>
                      <a:pt x="22273" y="40868"/>
                    </a:cubicBezTo>
                    <a:cubicBezTo>
                      <a:pt x="22409" y="41502"/>
                      <a:pt x="22590" y="42136"/>
                      <a:pt x="22726" y="42770"/>
                    </a:cubicBezTo>
                    <a:cubicBezTo>
                      <a:pt x="22771" y="42996"/>
                      <a:pt x="22952" y="43177"/>
                      <a:pt x="23179" y="43177"/>
                    </a:cubicBezTo>
                    <a:lnTo>
                      <a:pt x="23314" y="43132"/>
                    </a:lnTo>
                    <a:cubicBezTo>
                      <a:pt x="23541" y="43086"/>
                      <a:pt x="23722" y="42815"/>
                      <a:pt x="23677" y="42588"/>
                    </a:cubicBezTo>
                    <a:cubicBezTo>
                      <a:pt x="23541" y="41955"/>
                      <a:pt x="23360" y="41276"/>
                      <a:pt x="23224" y="40642"/>
                    </a:cubicBezTo>
                    <a:cubicBezTo>
                      <a:pt x="23152" y="40427"/>
                      <a:pt x="22967" y="40297"/>
                      <a:pt x="22781" y="40297"/>
                    </a:cubicBezTo>
                    <a:close/>
                    <a:moveTo>
                      <a:pt x="23642" y="44119"/>
                    </a:moveTo>
                    <a:cubicBezTo>
                      <a:pt x="23609" y="44119"/>
                      <a:pt x="23575" y="44122"/>
                      <a:pt x="23541" y="44128"/>
                    </a:cubicBezTo>
                    <a:cubicBezTo>
                      <a:pt x="23269" y="44173"/>
                      <a:pt x="23133" y="44444"/>
                      <a:pt x="23179" y="44716"/>
                    </a:cubicBezTo>
                    <a:cubicBezTo>
                      <a:pt x="23314" y="45305"/>
                      <a:pt x="23450" y="45984"/>
                      <a:pt x="23586" y="46617"/>
                    </a:cubicBezTo>
                    <a:cubicBezTo>
                      <a:pt x="23631" y="46844"/>
                      <a:pt x="23812" y="46980"/>
                      <a:pt x="24084" y="46980"/>
                    </a:cubicBezTo>
                    <a:lnTo>
                      <a:pt x="24174" y="46980"/>
                    </a:lnTo>
                    <a:cubicBezTo>
                      <a:pt x="24401" y="46934"/>
                      <a:pt x="24582" y="46708"/>
                      <a:pt x="24537" y="46436"/>
                    </a:cubicBezTo>
                    <a:cubicBezTo>
                      <a:pt x="24401" y="45803"/>
                      <a:pt x="24265" y="45123"/>
                      <a:pt x="24084" y="44490"/>
                    </a:cubicBezTo>
                    <a:cubicBezTo>
                      <a:pt x="24044" y="44253"/>
                      <a:pt x="23867" y="44119"/>
                      <a:pt x="23642" y="44119"/>
                    </a:cubicBezTo>
                    <a:close/>
                    <a:moveTo>
                      <a:pt x="24468" y="47943"/>
                    </a:moveTo>
                    <a:cubicBezTo>
                      <a:pt x="24192" y="47943"/>
                      <a:pt x="23916" y="48157"/>
                      <a:pt x="23993" y="48519"/>
                    </a:cubicBezTo>
                    <a:cubicBezTo>
                      <a:pt x="24129" y="49152"/>
                      <a:pt x="24265" y="49831"/>
                      <a:pt x="24356" y="50465"/>
                    </a:cubicBezTo>
                    <a:cubicBezTo>
                      <a:pt x="24401" y="50692"/>
                      <a:pt x="24627" y="50873"/>
                      <a:pt x="24854" y="50873"/>
                    </a:cubicBezTo>
                    <a:lnTo>
                      <a:pt x="24944" y="50827"/>
                    </a:lnTo>
                    <a:cubicBezTo>
                      <a:pt x="25216" y="50782"/>
                      <a:pt x="25397" y="50510"/>
                      <a:pt x="25351" y="50284"/>
                    </a:cubicBezTo>
                    <a:cubicBezTo>
                      <a:pt x="25216" y="49605"/>
                      <a:pt x="25080" y="48971"/>
                      <a:pt x="24944" y="48338"/>
                    </a:cubicBezTo>
                    <a:cubicBezTo>
                      <a:pt x="24886" y="48065"/>
                      <a:pt x="24677" y="47943"/>
                      <a:pt x="24468" y="47943"/>
                    </a:cubicBezTo>
                    <a:close/>
                    <a:moveTo>
                      <a:pt x="25227" y="51803"/>
                    </a:moveTo>
                    <a:cubicBezTo>
                      <a:pt x="24948" y="51803"/>
                      <a:pt x="24666" y="52028"/>
                      <a:pt x="24718" y="52412"/>
                    </a:cubicBezTo>
                    <a:cubicBezTo>
                      <a:pt x="24854" y="53046"/>
                      <a:pt x="24989" y="53679"/>
                      <a:pt x="25080" y="54313"/>
                    </a:cubicBezTo>
                    <a:cubicBezTo>
                      <a:pt x="25125" y="54539"/>
                      <a:pt x="25351" y="54721"/>
                      <a:pt x="25578" y="54721"/>
                    </a:cubicBezTo>
                    <a:lnTo>
                      <a:pt x="25668" y="54721"/>
                    </a:lnTo>
                    <a:cubicBezTo>
                      <a:pt x="25940" y="54675"/>
                      <a:pt x="26121" y="54404"/>
                      <a:pt x="26030" y="54177"/>
                    </a:cubicBezTo>
                    <a:cubicBezTo>
                      <a:pt x="25940" y="53498"/>
                      <a:pt x="25804" y="52864"/>
                      <a:pt x="25714" y="52231"/>
                    </a:cubicBezTo>
                    <a:cubicBezTo>
                      <a:pt x="25655" y="51936"/>
                      <a:pt x="25442" y="51803"/>
                      <a:pt x="25227" y="51803"/>
                    </a:cubicBezTo>
                    <a:close/>
                    <a:moveTo>
                      <a:pt x="25804" y="55671"/>
                    </a:moveTo>
                    <a:cubicBezTo>
                      <a:pt x="25578" y="55716"/>
                      <a:pt x="25397" y="55988"/>
                      <a:pt x="25442" y="56260"/>
                    </a:cubicBezTo>
                    <a:lnTo>
                      <a:pt x="25759" y="58206"/>
                    </a:lnTo>
                    <a:cubicBezTo>
                      <a:pt x="25804" y="58433"/>
                      <a:pt x="25985" y="58614"/>
                      <a:pt x="26212" y="58614"/>
                    </a:cubicBezTo>
                    <a:lnTo>
                      <a:pt x="26302" y="58614"/>
                    </a:lnTo>
                    <a:cubicBezTo>
                      <a:pt x="26574" y="58568"/>
                      <a:pt x="26755" y="58297"/>
                      <a:pt x="26710" y="58025"/>
                    </a:cubicBezTo>
                    <a:lnTo>
                      <a:pt x="26393" y="56079"/>
                    </a:lnTo>
                    <a:cubicBezTo>
                      <a:pt x="26347" y="55807"/>
                      <a:pt x="26076" y="55671"/>
                      <a:pt x="25804" y="55671"/>
                    </a:cubicBezTo>
                    <a:close/>
                    <a:moveTo>
                      <a:pt x="26520" y="59557"/>
                    </a:moveTo>
                    <a:cubicBezTo>
                      <a:pt x="26493" y="59557"/>
                      <a:pt x="26466" y="59560"/>
                      <a:pt x="26438" y="59564"/>
                    </a:cubicBezTo>
                    <a:cubicBezTo>
                      <a:pt x="26166" y="59610"/>
                      <a:pt x="25985" y="59881"/>
                      <a:pt x="25985" y="60153"/>
                    </a:cubicBezTo>
                    <a:cubicBezTo>
                      <a:pt x="26121" y="60787"/>
                      <a:pt x="26212" y="61420"/>
                      <a:pt x="26302" y="62099"/>
                    </a:cubicBezTo>
                    <a:cubicBezTo>
                      <a:pt x="26347" y="62326"/>
                      <a:pt x="26528" y="62507"/>
                      <a:pt x="26800" y="62507"/>
                    </a:cubicBezTo>
                    <a:lnTo>
                      <a:pt x="26845" y="62507"/>
                    </a:lnTo>
                    <a:cubicBezTo>
                      <a:pt x="27117" y="62462"/>
                      <a:pt x="27343" y="62190"/>
                      <a:pt x="27253" y="61918"/>
                    </a:cubicBezTo>
                    <a:cubicBezTo>
                      <a:pt x="27162" y="61285"/>
                      <a:pt x="27072" y="60605"/>
                      <a:pt x="26981" y="59972"/>
                    </a:cubicBezTo>
                    <a:cubicBezTo>
                      <a:pt x="26941" y="59728"/>
                      <a:pt x="26754" y="59557"/>
                      <a:pt x="26520" y="59557"/>
                    </a:cubicBezTo>
                    <a:close/>
                    <a:moveTo>
                      <a:pt x="27064" y="63451"/>
                    </a:moveTo>
                    <a:cubicBezTo>
                      <a:pt x="27037" y="63451"/>
                      <a:pt x="27009" y="63453"/>
                      <a:pt x="26981" y="63457"/>
                    </a:cubicBezTo>
                    <a:cubicBezTo>
                      <a:pt x="26710" y="63503"/>
                      <a:pt x="26528" y="63774"/>
                      <a:pt x="26574" y="64046"/>
                    </a:cubicBezTo>
                    <a:lnTo>
                      <a:pt x="26800" y="65992"/>
                    </a:lnTo>
                    <a:cubicBezTo>
                      <a:pt x="26845" y="66219"/>
                      <a:pt x="27072" y="66400"/>
                      <a:pt x="27298" y="66400"/>
                    </a:cubicBezTo>
                    <a:lnTo>
                      <a:pt x="27389" y="66400"/>
                    </a:lnTo>
                    <a:cubicBezTo>
                      <a:pt x="27660" y="66355"/>
                      <a:pt x="27841" y="66128"/>
                      <a:pt x="27796" y="65857"/>
                    </a:cubicBezTo>
                    <a:lnTo>
                      <a:pt x="27570" y="63910"/>
                    </a:lnTo>
                    <a:cubicBezTo>
                      <a:pt x="27529" y="63626"/>
                      <a:pt x="27306" y="63451"/>
                      <a:pt x="27064" y="63451"/>
                    </a:cubicBezTo>
                    <a:close/>
                    <a:moveTo>
                      <a:pt x="27572" y="67424"/>
                    </a:moveTo>
                    <a:cubicBezTo>
                      <a:pt x="27324" y="67424"/>
                      <a:pt x="27072" y="67611"/>
                      <a:pt x="27072" y="67939"/>
                    </a:cubicBezTo>
                    <a:cubicBezTo>
                      <a:pt x="27117" y="68573"/>
                      <a:pt x="27207" y="69207"/>
                      <a:pt x="27253" y="69886"/>
                    </a:cubicBezTo>
                    <a:cubicBezTo>
                      <a:pt x="27298" y="70112"/>
                      <a:pt x="27524" y="70293"/>
                      <a:pt x="27751" y="70338"/>
                    </a:cubicBezTo>
                    <a:lnTo>
                      <a:pt x="27841" y="70338"/>
                    </a:lnTo>
                    <a:cubicBezTo>
                      <a:pt x="28113" y="70293"/>
                      <a:pt x="28294" y="70067"/>
                      <a:pt x="28249" y="69795"/>
                    </a:cubicBezTo>
                    <a:cubicBezTo>
                      <a:pt x="28203" y="69116"/>
                      <a:pt x="28113" y="68482"/>
                      <a:pt x="28022" y="67803"/>
                    </a:cubicBezTo>
                    <a:cubicBezTo>
                      <a:pt x="27962" y="67543"/>
                      <a:pt x="27769" y="67424"/>
                      <a:pt x="27572" y="67424"/>
                    </a:cubicBezTo>
                    <a:close/>
                    <a:moveTo>
                      <a:pt x="28055" y="71269"/>
                    </a:moveTo>
                    <a:cubicBezTo>
                      <a:pt x="28015" y="71269"/>
                      <a:pt x="27973" y="71275"/>
                      <a:pt x="27932" y="71289"/>
                    </a:cubicBezTo>
                    <a:cubicBezTo>
                      <a:pt x="27660" y="71289"/>
                      <a:pt x="27434" y="71561"/>
                      <a:pt x="27479" y="71832"/>
                    </a:cubicBezTo>
                    <a:cubicBezTo>
                      <a:pt x="27570" y="72466"/>
                      <a:pt x="27615" y="73145"/>
                      <a:pt x="27660" y="73779"/>
                    </a:cubicBezTo>
                    <a:cubicBezTo>
                      <a:pt x="27705" y="74050"/>
                      <a:pt x="27932" y="74231"/>
                      <a:pt x="28158" y="74231"/>
                    </a:cubicBezTo>
                    <a:lnTo>
                      <a:pt x="28249" y="74186"/>
                    </a:lnTo>
                    <a:cubicBezTo>
                      <a:pt x="28520" y="74186"/>
                      <a:pt x="28701" y="73915"/>
                      <a:pt x="28701" y="73643"/>
                    </a:cubicBezTo>
                    <a:cubicBezTo>
                      <a:pt x="28611" y="73009"/>
                      <a:pt x="28566" y="72375"/>
                      <a:pt x="28475" y="71696"/>
                    </a:cubicBezTo>
                    <a:cubicBezTo>
                      <a:pt x="28475" y="71466"/>
                      <a:pt x="28280" y="71269"/>
                      <a:pt x="28055" y="71269"/>
                    </a:cubicBezTo>
                    <a:close/>
                    <a:moveTo>
                      <a:pt x="28377" y="75220"/>
                    </a:moveTo>
                    <a:cubicBezTo>
                      <a:pt x="28349" y="75220"/>
                      <a:pt x="28322" y="75223"/>
                      <a:pt x="28294" y="75227"/>
                    </a:cubicBezTo>
                    <a:cubicBezTo>
                      <a:pt x="28022" y="75227"/>
                      <a:pt x="27841" y="75454"/>
                      <a:pt x="27887" y="75725"/>
                    </a:cubicBezTo>
                    <a:lnTo>
                      <a:pt x="28022" y="77717"/>
                    </a:lnTo>
                    <a:cubicBezTo>
                      <a:pt x="28068" y="77943"/>
                      <a:pt x="28249" y="78170"/>
                      <a:pt x="28520" y="78170"/>
                    </a:cubicBezTo>
                    <a:lnTo>
                      <a:pt x="28566" y="78170"/>
                    </a:lnTo>
                    <a:cubicBezTo>
                      <a:pt x="28837" y="78125"/>
                      <a:pt x="29018" y="77898"/>
                      <a:pt x="29018" y="77627"/>
                    </a:cubicBezTo>
                    <a:lnTo>
                      <a:pt x="28837" y="75680"/>
                    </a:lnTo>
                    <a:cubicBezTo>
                      <a:pt x="28837" y="75396"/>
                      <a:pt x="28618" y="75220"/>
                      <a:pt x="28377" y="75220"/>
                    </a:cubicBezTo>
                    <a:close/>
                    <a:moveTo>
                      <a:pt x="28725" y="79115"/>
                    </a:moveTo>
                    <a:cubicBezTo>
                      <a:pt x="28703" y="79115"/>
                      <a:pt x="28680" y="79117"/>
                      <a:pt x="28656" y="79120"/>
                    </a:cubicBezTo>
                    <a:cubicBezTo>
                      <a:pt x="28384" y="79166"/>
                      <a:pt x="28158" y="79392"/>
                      <a:pt x="28203" y="79664"/>
                    </a:cubicBezTo>
                    <a:cubicBezTo>
                      <a:pt x="28249" y="80297"/>
                      <a:pt x="28294" y="80977"/>
                      <a:pt x="28339" y="81610"/>
                    </a:cubicBezTo>
                    <a:cubicBezTo>
                      <a:pt x="28339" y="81882"/>
                      <a:pt x="28566" y="82063"/>
                      <a:pt x="28837" y="82063"/>
                    </a:cubicBezTo>
                    <a:cubicBezTo>
                      <a:pt x="29109" y="82063"/>
                      <a:pt x="29335" y="81837"/>
                      <a:pt x="29290" y="81565"/>
                    </a:cubicBezTo>
                    <a:cubicBezTo>
                      <a:pt x="29245" y="80886"/>
                      <a:pt x="29199" y="80252"/>
                      <a:pt x="29154" y="79573"/>
                    </a:cubicBezTo>
                    <a:cubicBezTo>
                      <a:pt x="29154" y="79325"/>
                      <a:pt x="28965" y="79115"/>
                      <a:pt x="28725" y="79115"/>
                    </a:cubicBezTo>
                    <a:close/>
                    <a:moveTo>
                      <a:pt x="28928" y="83059"/>
                    </a:moveTo>
                    <a:cubicBezTo>
                      <a:pt x="28656" y="83104"/>
                      <a:pt x="28430" y="83330"/>
                      <a:pt x="28475" y="83602"/>
                    </a:cubicBezTo>
                    <a:lnTo>
                      <a:pt x="28566" y="85549"/>
                    </a:lnTo>
                    <a:cubicBezTo>
                      <a:pt x="28566" y="85820"/>
                      <a:pt x="28792" y="86001"/>
                      <a:pt x="29064" y="86001"/>
                    </a:cubicBezTo>
                    <a:cubicBezTo>
                      <a:pt x="29335" y="86001"/>
                      <a:pt x="29561" y="85775"/>
                      <a:pt x="29561" y="85503"/>
                    </a:cubicBezTo>
                    <a:lnTo>
                      <a:pt x="29426" y="83512"/>
                    </a:lnTo>
                    <a:cubicBezTo>
                      <a:pt x="29426" y="83240"/>
                      <a:pt x="29199" y="83059"/>
                      <a:pt x="28928" y="83059"/>
                    </a:cubicBezTo>
                    <a:close/>
                    <a:moveTo>
                      <a:pt x="29213" y="87037"/>
                    </a:moveTo>
                    <a:cubicBezTo>
                      <a:pt x="29193" y="87037"/>
                      <a:pt x="29174" y="87039"/>
                      <a:pt x="29154" y="87043"/>
                    </a:cubicBezTo>
                    <a:cubicBezTo>
                      <a:pt x="28882" y="87043"/>
                      <a:pt x="28656" y="87269"/>
                      <a:pt x="28656" y="87541"/>
                    </a:cubicBezTo>
                    <a:lnTo>
                      <a:pt x="28747" y="89487"/>
                    </a:lnTo>
                    <a:cubicBezTo>
                      <a:pt x="28747" y="89759"/>
                      <a:pt x="28973" y="89985"/>
                      <a:pt x="29245" y="89985"/>
                    </a:cubicBezTo>
                    <a:lnTo>
                      <a:pt x="29290" y="89985"/>
                    </a:lnTo>
                    <a:cubicBezTo>
                      <a:pt x="29516" y="89940"/>
                      <a:pt x="29743" y="89713"/>
                      <a:pt x="29743" y="89442"/>
                    </a:cubicBezTo>
                    <a:lnTo>
                      <a:pt x="29652" y="87495"/>
                    </a:lnTo>
                    <a:cubicBezTo>
                      <a:pt x="29611" y="87247"/>
                      <a:pt x="29418" y="87037"/>
                      <a:pt x="29213" y="87037"/>
                    </a:cubicBezTo>
                    <a:close/>
                    <a:moveTo>
                      <a:pt x="29290" y="90936"/>
                    </a:moveTo>
                    <a:cubicBezTo>
                      <a:pt x="29018" y="90981"/>
                      <a:pt x="28837" y="91207"/>
                      <a:pt x="28837" y="91479"/>
                    </a:cubicBezTo>
                    <a:lnTo>
                      <a:pt x="28882" y="93425"/>
                    </a:lnTo>
                    <a:cubicBezTo>
                      <a:pt x="28882" y="93697"/>
                      <a:pt x="29109" y="93923"/>
                      <a:pt x="29380" y="93923"/>
                    </a:cubicBezTo>
                    <a:cubicBezTo>
                      <a:pt x="29652" y="93878"/>
                      <a:pt x="29878" y="93652"/>
                      <a:pt x="29878" y="93425"/>
                    </a:cubicBezTo>
                    <a:lnTo>
                      <a:pt x="29788" y="91434"/>
                    </a:lnTo>
                    <a:cubicBezTo>
                      <a:pt x="29788" y="91162"/>
                      <a:pt x="29561" y="90936"/>
                      <a:pt x="29290" y="90936"/>
                    </a:cubicBezTo>
                    <a:close/>
                    <a:moveTo>
                      <a:pt x="29426" y="94908"/>
                    </a:moveTo>
                    <a:cubicBezTo>
                      <a:pt x="29177" y="94908"/>
                      <a:pt x="28928" y="95078"/>
                      <a:pt x="28928" y="95417"/>
                    </a:cubicBezTo>
                    <a:cubicBezTo>
                      <a:pt x="28973" y="96051"/>
                      <a:pt x="28973" y="96730"/>
                      <a:pt x="28973" y="97364"/>
                    </a:cubicBezTo>
                    <a:cubicBezTo>
                      <a:pt x="28973" y="97635"/>
                      <a:pt x="29199" y="97862"/>
                      <a:pt x="29471" y="97862"/>
                    </a:cubicBezTo>
                    <a:lnTo>
                      <a:pt x="29471" y="97907"/>
                    </a:lnTo>
                    <a:cubicBezTo>
                      <a:pt x="29743" y="97862"/>
                      <a:pt x="29969" y="97635"/>
                      <a:pt x="29969" y="97409"/>
                    </a:cubicBezTo>
                    <a:cubicBezTo>
                      <a:pt x="29969" y="96730"/>
                      <a:pt x="29924" y="96051"/>
                      <a:pt x="29924" y="95417"/>
                    </a:cubicBezTo>
                    <a:cubicBezTo>
                      <a:pt x="29924" y="95078"/>
                      <a:pt x="29675" y="94908"/>
                      <a:pt x="29426" y="94908"/>
                    </a:cubicBezTo>
                    <a:close/>
                    <a:moveTo>
                      <a:pt x="29516" y="98858"/>
                    </a:moveTo>
                    <a:cubicBezTo>
                      <a:pt x="29245" y="98858"/>
                      <a:pt x="29018" y="99084"/>
                      <a:pt x="29018" y="99356"/>
                    </a:cubicBezTo>
                    <a:lnTo>
                      <a:pt x="29018" y="101302"/>
                    </a:lnTo>
                    <a:cubicBezTo>
                      <a:pt x="29018" y="101574"/>
                      <a:pt x="29245" y="101800"/>
                      <a:pt x="29516" y="101800"/>
                    </a:cubicBezTo>
                    <a:cubicBezTo>
                      <a:pt x="29788" y="101800"/>
                      <a:pt x="30014" y="101574"/>
                      <a:pt x="30014" y="101302"/>
                    </a:cubicBezTo>
                    <a:lnTo>
                      <a:pt x="30014" y="99356"/>
                    </a:lnTo>
                    <a:cubicBezTo>
                      <a:pt x="29969" y="99084"/>
                      <a:pt x="29788" y="98858"/>
                      <a:pt x="29516" y="98858"/>
                    </a:cubicBezTo>
                    <a:close/>
                    <a:moveTo>
                      <a:pt x="29516" y="102796"/>
                    </a:moveTo>
                    <a:cubicBezTo>
                      <a:pt x="29245" y="102796"/>
                      <a:pt x="29018" y="103022"/>
                      <a:pt x="29018" y="103294"/>
                    </a:cubicBezTo>
                    <a:lnTo>
                      <a:pt x="29018" y="105241"/>
                    </a:lnTo>
                    <a:cubicBezTo>
                      <a:pt x="29018" y="105512"/>
                      <a:pt x="29245" y="105739"/>
                      <a:pt x="29516" y="105739"/>
                    </a:cubicBezTo>
                    <a:lnTo>
                      <a:pt x="29516" y="105784"/>
                    </a:lnTo>
                    <a:cubicBezTo>
                      <a:pt x="29788" y="105784"/>
                      <a:pt x="30014" y="105558"/>
                      <a:pt x="30014" y="105286"/>
                    </a:cubicBezTo>
                    <a:lnTo>
                      <a:pt x="30014" y="103294"/>
                    </a:lnTo>
                    <a:cubicBezTo>
                      <a:pt x="30014" y="103022"/>
                      <a:pt x="29788" y="102796"/>
                      <a:pt x="29516" y="102796"/>
                    </a:cubicBezTo>
                    <a:close/>
                    <a:moveTo>
                      <a:pt x="29516" y="106780"/>
                    </a:moveTo>
                    <a:cubicBezTo>
                      <a:pt x="29245" y="106780"/>
                      <a:pt x="29018" y="106961"/>
                      <a:pt x="29018" y="107232"/>
                    </a:cubicBezTo>
                    <a:cubicBezTo>
                      <a:pt x="28973" y="107912"/>
                      <a:pt x="28973" y="108545"/>
                      <a:pt x="28973" y="109224"/>
                    </a:cubicBezTo>
                    <a:cubicBezTo>
                      <a:pt x="28973" y="109496"/>
                      <a:pt x="29154" y="109722"/>
                      <a:pt x="29426" y="109722"/>
                    </a:cubicBezTo>
                    <a:lnTo>
                      <a:pt x="29471" y="109722"/>
                    </a:lnTo>
                    <a:cubicBezTo>
                      <a:pt x="29743" y="109722"/>
                      <a:pt x="29969" y="109496"/>
                      <a:pt x="29969" y="109224"/>
                    </a:cubicBezTo>
                    <a:cubicBezTo>
                      <a:pt x="29969" y="108591"/>
                      <a:pt x="29969" y="107912"/>
                      <a:pt x="29969" y="107278"/>
                    </a:cubicBezTo>
                    <a:cubicBezTo>
                      <a:pt x="29969" y="107006"/>
                      <a:pt x="29743" y="106780"/>
                      <a:pt x="29516" y="106780"/>
                    </a:cubicBezTo>
                    <a:close/>
                    <a:moveTo>
                      <a:pt x="29355" y="110712"/>
                    </a:moveTo>
                    <a:cubicBezTo>
                      <a:pt x="29109" y="110712"/>
                      <a:pt x="28886" y="110923"/>
                      <a:pt x="28928" y="111171"/>
                    </a:cubicBezTo>
                    <a:lnTo>
                      <a:pt x="28882" y="113163"/>
                    </a:lnTo>
                    <a:cubicBezTo>
                      <a:pt x="28837" y="113389"/>
                      <a:pt x="29064" y="113615"/>
                      <a:pt x="29335" y="113661"/>
                    </a:cubicBezTo>
                    <a:cubicBezTo>
                      <a:pt x="29607" y="113661"/>
                      <a:pt x="29833" y="113434"/>
                      <a:pt x="29833" y="113163"/>
                    </a:cubicBezTo>
                    <a:lnTo>
                      <a:pt x="29924" y="111216"/>
                    </a:lnTo>
                    <a:cubicBezTo>
                      <a:pt x="29924" y="110945"/>
                      <a:pt x="29697" y="110718"/>
                      <a:pt x="29426" y="110718"/>
                    </a:cubicBezTo>
                    <a:cubicBezTo>
                      <a:pt x="29402" y="110714"/>
                      <a:pt x="29379" y="110712"/>
                      <a:pt x="29355" y="110712"/>
                    </a:cubicBezTo>
                    <a:close/>
                    <a:moveTo>
                      <a:pt x="29290" y="114657"/>
                    </a:moveTo>
                    <a:cubicBezTo>
                      <a:pt x="29018" y="114657"/>
                      <a:pt x="28837" y="114883"/>
                      <a:pt x="28792" y="115109"/>
                    </a:cubicBezTo>
                    <a:lnTo>
                      <a:pt x="28701" y="117101"/>
                    </a:lnTo>
                    <a:cubicBezTo>
                      <a:pt x="28701" y="117373"/>
                      <a:pt x="28882" y="117599"/>
                      <a:pt x="29154" y="117599"/>
                    </a:cubicBezTo>
                    <a:cubicBezTo>
                      <a:pt x="29426" y="117599"/>
                      <a:pt x="29652" y="117418"/>
                      <a:pt x="29697" y="117146"/>
                    </a:cubicBezTo>
                    <a:lnTo>
                      <a:pt x="29743" y="115155"/>
                    </a:lnTo>
                    <a:cubicBezTo>
                      <a:pt x="29788" y="114883"/>
                      <a:pt x="29561" y="114657"/>
                      <a:pt x="29290" y="114657"/>
                    </a:cubicBezTo>
                    <a:close/>
                    <a:moveTo>
                      <a:pt x="29071" y="118594"/>
                    </a:moveTo>
                    <a:cubicBezTo>
                      <a:pt x="28830" y="118594"/>
                      <a:pt x="28587" y="118742"/>
                      <a:pt x="28566" y="119048"/>
                    </a:cubicBezTo>
                    <a:lnTo>
                      <a:pt x="28475" y="121040"/>
                    </a:lnTo>
                    <a:cubicBezTo>
                      <a:pt x="28475" y="121311"/>
                      <a:pt x="28656" y="121537"/>
                      <a:pt x="28928" y="121537"/>
                    </a:cubicBezTo>
                    <a:lnTo>
                      <a:pt x="28973" y="121537"/>
                    </a:lnTo>
                    <a:cubicBezTo>
                      <a:pt x="29199" y="121537"/>
                      <a:pt x="29426" y="121311"/>
                      <a:pt x="29471" y="121085"/>
                    </a:cubicBezTo>
                    <a:lnTo>
                      <a:pt x="29561" y="119093"/>
                    </a:lnTo>
                    <a:cubicBezTo>
                      <a:pt x="29585" y="118765"/>
                      <a:pt x="29329" y="118594"/>
                      <a:pt x="29071" y="118594"/>
                    </a:cubicBezTo>
                    <a:close/>
                    <a:moveTo>
                      <a:pt x="28844" y="122533"/>
                    </a:moveTo>
                    <a:cubicBezTo>
                      <a:pt x="28604" y="122533"/>
                      <a:pt x="28361" y="122681"/>
                      <a:pt x="28339" y="122986"/>
                    </a:cubicBezTo>
                    <a:cubicBezTo>
                      <a:pt x="28294" y="123620"/>
                      <a:pt x="28249" y="124299"/>
                      <a:pt x="28203" y="124933"/>
                    </a:cubicBezTo>
                    <a:cubicBezTo>
                      <a:pt x="28158" y="125204"/>
                      <a:pt x="28384" y="125431"/>
                      <a:pt x="28656" y="125476"/>
                    </a:cubicBezTo>
                    <a:lnTo>
                      <a:pt x="28701" y="125476"/>
                    </a:lnTo>
                    <a:cubicBezTo>
                      <a:pt x="28928" y="125476"/>
                      <a:pt x="29154" y="125250"/>
                      <a:pt x="29199" y="125023"/>
                    </a:cubicBezTo>
                    <a:cubicBezTo>
                      <a:pt x="29245" y="124344"/>
                      <a:pt x="29290" y="123710"/>
                      <a:pt x="29335" y="123031"/>
                    </a:cubicBezTo>
                    <a:cubicBezTo>
                      <a:pt x="29359" y="122703"/>
                      <a:pt x="29103" y="122533"/>
                      <a:pt x="28844" y="122533"/>
                    </a:cubicBezTo>
                    <a:close/>
                    <a:moveTo>
                      <a:pt x="28566" y="126427"/>
                    </a:moveTo>
                    <a:cubicBezTo>
                      <a:pt x="28294" y="126427"/>
                      <a:pt x="28068" y="126608"/>
                      <a:pt x="28068" y="126879"/>
                    </a:cubicBezTo>
                    <a:cubicBezTo>
                      <a:pt x="28022" y="127558"/>
                      <a:pt x="27932" y="128192"/>
                      <a:pt x="27887" y="128871"/>
                    </a:cubicBezTo>
                    <a:cubicBezTo>
                      <a:pt x="27841" y="129143"/>
                      <a:pt x="28068" y="129369"/>
                      <a:pt x="28339" y="129369"/>
                    </a:cubicBezTo>
                    <a:lnTo>
                      <a:pt x="28384" y="129369"/>
                    </a:lnTo>
                    <a:cubicBezTo>
                      <a:pt x="28611" y="129369"/>
                      <a:pt x="28837" y="129188"/>
                      <a:pt x="28882" y="128962"/>
                    </a:cubicBezTo>
                    <a:cubicBezTo>
                      <a:pt x="28928" y="128283"/>
                      <a:pt x="28973" y="127649"/>
                      <a:pt x="29018" y="126970"/>
                    </a:cubicBezTo>
                    <a:cubicBezTo>
                      <a:pt x="29064" y="126698"/>
                      <a:pt x="28837" y="126472"/>
                      <a:pt x="28566" y="126427"/>
                    </a:cubicBezTo>
                    <a:close/>
                    <a:moveTo>
                      <a:pt x="28178" y="130359"/>
                    </a:moveTo>
                    <a:cubicBezTo>
                      <a:pt x="27932" y="130359"/>
                      <a:pt x="27705" y="130569"/>
                      <a:pt x="27705" y="130818"/>
                    </a:cubicBezTo>
                    <a:lnTo>
                      <a:pt x="27524" y="132764"/>
                    </a:lnTo>
                    <a:cubicBezTo>
                      <a:pt x="27479" y="133036"/>
                      <a:pt x="27660" y="133262"/>
                      <a:pt x="27932" y="133307"/>
                    </a:cubicBezTo>
                    <a:lnTo>
                      <a:pt x="28022" y="133307"/>
                    </a:lnTo>
                    <a:cubicBezTo>
                      <a:pt x="28249" y="133307"/>
                      <a:pt x="28475" y="133126"/>
                      <a:pt x="28475" y="132900"/>
                    </a:cubicBezTo>
                    <a:lnTo>
                      <a:pt x="28701" y="130908"/>
                    </a:lnTo>
                    <a:cubicBezTo>
                      <a:pt x="28701" y="130637"/>
                      <a:pt x="28520" y="130410"/>
                      <a:pt x="28249" y="130365"/>
                    </a:cubicBezTo>
                    <a:cubicBezTo>
                      <a:pt x="28225" y="130361"/>
                      <a:pt x="28202" y="130359"/>
                      <a:pt x="28178" y="130359"/>
                    </a:cubicBezTo>
                    <a:close/>
                    <a:moveTo>
                      <a:pt x="27790" y="134296"/>
                    </a:moveTo>
                    <a:cubicBezTo>
                      <a:pt x="27516" y="134296"/>
                      <a:pt x="27298" y="134467"/>
                      <a:pt x="27298" y="134711"/>
                    </a:cubicBezTo>
                    <a:lnTo>
                      <a:pt x="27072" y="136703"/>
                    </a:lnTo>
                    <a:cubicBezTo>
                      <a:pt x="27026" y="136974"/>
                      <a:pt x="27253" y="137201"/>
                      <a:pt x="27524" y="137246"/>
                    </a:cubicBezTo>
                    <a:lnTo>
                      <a:pt x="27570" y="137246"/>
                    </a:lnTo>
                    <a:cubicBezTo>
                      <a:pt x="27796" y="137246"/>
                      <a:pt x="28022" y="137065"/>
                      <a:pt x="28068" y="136838"/>
                    </a:cubicBezTo>
                    <a:lnTo>
                      <a:pt x="28294" y="134847"/>
                    </a:lnTo>
                    <a:cubicBezTo>
                      <a:pt x="28339" y="134575"/>
                      <a:pt x="28158" y="134303"/>
                      <a:pt x="27887" y="134303"/>
                    </a:cubicBezTo>
                    <a:cubicBezTo>
                      <a:pt x="27854" y="134299"/>
                      <a:pt x="27822" y="134296"/>
                      <a:pt x="27790" y="134296"/>
                    </a:cubicBezTo>
                    <a:close/>
                    <a:moveTo>
                      <a:pt x="27305" y="138190"/>
                    </a:moveTo>
                    <a:cubicBezTo>
                      <a:pt x="27064" y="138190"/>
                      <a:pt x="26845" y="138360"/>
                      <a:pt x="26845" y="138604"/>
                    </a:cubicBezTo>
                    <a:cubicBezTo>
                      <a:pt x="26755" y="139283"/>
                      <a:pt x="26664" y="139917"/>
                      <a:pt x="26574" y="140550"/>
                    </a:cubicBezTo>
                    <a:cubicBezTo>
                      <a:pt x="26528" y="140822"/>
                      <a:pt x="26755" y="141094"/>
                      <a:pt x="27026" y="141139"/>
                    </a:cubicBezTo>
                    <a:lnTo>
                      <a:pt x="27072" y="141139"/>
                    </a:lnTo>
                    <a:cubicBezTo>
                      <a:pt x="27343" y="141139"/>
                      <a:pt x="27524" y="140958"/>
                      <a:pt x="27570" y="140686"/>
                    </a:cubicBezTo>
                    <a:lnTo>
                      <a:pt x="27841" y="138740"/>
                    </a:lnTo>
                    <a:cubicBezTo>
                      <a:pt x="27887" y="138468"/>
                      <a:pt x="27660" y="138242"/>
                      <a:pt x="27389" y="138196"/>
                    </a:cubicBezTo>
                    <a:cubicBezTo>
                      <a:pt x="27361" y="138192"/>
                      <a:pt x="27333" y="138190"/>
                      <a:pt x="27305" y="138190"/>
                    </a:cubicBezTo>
                    <a:close/>
                    <a:moveTo>
                      <a:pt x="26769" y="142084"/>
                    </a:moveTo>
                    <a:cubicBezTo>
                      <a:pt x="26555" y="142084"/>
                      <a:pt x="26343" y="142214"/>
                      <a:pt x="26302" y="142497"/>
                    </a:cubicBezTo>
                    <a:cubicBezTo>
                      <a:pt x="26212" y="143176"/>
                      <a:pt x="26121" y="143810"/>
                      <a:pt x="26030" y="144444"/>
                    </a:cubicBezTo>
                    <a:cubicBezTo>
                      <a:pt x="25985" y="144715"/>
                      <a:pt x="26166" y="144987"/>
                      <a:pt x="26438" y="145032"/>
                    </a:cubicBezTo>
                    <a:lnTo>
                      <a:pt x="26528" y="145032"/>
                    </a:lnTo>
                    <a:cubicBezTo>
                      <a:pt x="26755" y="145032"/>
                      <a:pt x="26981" y="144851"/>
                      <a:pt x="26981" y="144625"/>
                    </a:cubicBezTo>
                    <a:cubicBezTo>
                      <a:pt x="27072" y="143946"/>
                      <a:pt x="27207" y="143312"/>
                      <a:pt x="27253" y="142633"/>
                    </a:cubicBezTo>
                    <a:cubicBezTo>
                      <a:pt x="27303" y="142282"/>
                      <a:pt x="27035" y="142084"/>
                      <a:pt x="26769" y="142084"/>
                    </a:cubicBezTo>
                    <a:close/>
                    <a:moveTo>
                      <a:pt x="26218" y="145976"/>
                    </a:moveTo>
                    <a:cubicBezTo>
                      <a:pt x="25977" y="145976"/>
                      <a:pt x="25754" y="146147"/>
                      <a:pt x="25714" y="146390"/>
                    </a:cubicBezTo>
                    <a:lnTo>
                      <a:pt x="25397" y="148337"/>
                    </a:lnTo>
                    <a:cubicBezTo>
                      <a:pt x="25351" y="148608"/>
                      <a:pt x="25533" y="148880"/>
                      <a:pt x="25804" y="148925"/>
                    </a:cubicBezTo>
                    <a:lnTo>
                      <a:pt x="25940" y="148925"/>
                    </a:lnTo>
                    <a:cubicBezTo>
                      <a:pt x="26166" y="148880"/>
                      <a:pt x="26347" y="148744"/>
                      <a:pt x="26393" y="148518"/>
                    </a:cubicBezTo>
                    <a:lnTo>
                      <a:pt x="26710" y="146571"/>
                    </a:lnTo>
                    <a:cubicBezTo>
                      <a:pt x="26755" y="146300"/>
                      <a:pt x="26574" y="146028"/>
                      <a:pt x="26302" y="145983"/>
                    </a:cubicBezTo>
                    <a:cubicBezTo>
                      <a:pt x="26274" y="145978"/>
                      <a:pt x="26246" y="145976"/>
                      <a:pt x="26218" y="145976"/>
                    </a:cubicBezTo>
                    <a:close/>
                    <a:moveTo>
                      <a:pt x="25537" y="149889"/>
                    </a:moveTo>
                    <a:cubicBezTo>
                      <a:pt x="25325" y="149889"/>
                      <a:pt x="25119" y="150011"/>
                      <a:pt x="25080" y="150283"/>
                    </a:cubicBezTo>
                    <a:cubicBezTo>
                      <a:pt x="24944" y="150962"/>
                      <a:pt x="24854" y="151596"/>
                      <a:pt x="24718" y="152230"/>
                    </a:cubicBezTo>
                    <a:cubicBezTo>
                      <a:pt x="24672" y="152501"/>
                      <a:pt x="24854" y="152728"/>
                      <a:pt x="25125" y="152818"/>
                    </a:cubicBezTo>
                    <a:lnTo>
                      <a:pt x="25216" y="152818"/>
                    </a:lnTo>
                    <a:cubicBezTo>
                      <a:pt x="25442" y="152773"/>
                      <a:pt x="25623" y="152637"/>
                      <a:pt x="25668" y="152411"/>
                    </a:cubicBezTo>
                    <a:cubicBezTo>
                      <a:pt x="25804" y="151777"/>
                      <a:pt x="25940" y="151098"/>
                      <a:pt x="26030" y="150464"/>
                    </a:cubicBezTo>
                    <a:cubicBezTo>
                      <a:pt x="26108" y="150103"/>
                      <a:pt x="25818" y="149889"/>
                      <a:pt x="25537" y="149889"/>
                    </a:cubicBezTo>
                    <a:close/>
                    <a:moveTo>
                      <a:pt x="24840" y="153730"/>
                    </a:moveTo>
                    <a:cubicBezTo>
                      <a:pt x="24617" y="153730"/>
                      <a:pt x="24394" y="153866"/>
                      <a:pt x="24356" y="154176"/>
                    </a:cubicBezTo>
                    <a:cubicBezTo>
                      <a:pt x="24220" y="154810"/>
                      <a:pt x="24084" y="155444"/>
                      <a:pt x="23993" y="156078"/>
                    </a:cubicBezTo>
                    <a:cubicBezTo>
                      <a:pt x="23903" y="156349"/>
                      <a:pt x="24084" y="156621"/>
                      <a:pt x="24356" y="156666"/>
                    </a:cubicBezTo>
                    <a:lnTo>
                      <a:pt x="24491" y="156666"/>
                    </a:lnTo>
                    <a:cubicBezTo>
                      <a:pt x="24672" y="156666"/>
                      <a:pt x="24854" y="156485"/>
                      <a:pt x="24944" y="156304"/>
                    </a:cubicBezTo>
                    <a:cubicBezTo>
                      <a:pt x="25080" y="155670"/>
                      <a:pt x="25170" y="154991"/>
                      <a:pt x="25306" y="154357"/>
                    </a:cubicBezTo>
                    <a:cubicBezTo>
                      <a:pt x="25435" y="153970"/>
                      <a:pt x="25137" y="153730"/>
                      <a:pt x="24840" y="153730"/>
                    </a:cubicBezTo>
                    <a:close/>
                    <a:moveTo>
                      <a:pt x="24028" y="157654"/>
                    </a:moveTo>
                    <a:cubicBezTo>
                      <a:pt x="23803" y="157654"/>
                      <a:pt x="23625" y="157787"/>
                      <a:pt x="23586" y="158024"/>
                    </a:cubicBezTo>
                    <a:cubicBezTo>
                      <a:pt x="23450" y="158658"/>
                      <a:pt x="23314" y="159292"/>
                      <a:pt x="23133" y="159926"/>
                    </a:cubicBezTo>
                    <a:cubicBezTo>
                      <a:pt x="23088" y="160197"/>
                      <a:pt x="23269" y="160424"/>
                      <a:pt x="23495" y="160514"/>
                    </a:cubicBezTo>
                    <a:lnTo>
                      <a:pt x="23631" y="160514"/>
                    </a:lnTo>
                    <a:cubicBezTo>
                      <a:pt x="23858" y="160514"/>
                      <a:pt x="24039" y="160333"/>
                      <a:pt x="24084" y="160152"/>
                    </a:cubicBezTo>
                    <a:lnTo>
                      <a:pt x="24537" y="158205"/>
                    </a:lnTo>
                    <a:cubicBezTo>
                      <a:pt x="24582" y="157934"/>
                      <a:pt x="24401" y="157707"/>
                      <a:pt x="24129" y="157662"/>
                    </a:cubicBezTo>
                    <a:cubicBezTo>
                      <a:pt x="24095" y="157656"/>
                      <a:pt x="24061" y="157654"/>
                      <a:pt x="24028" y="157654"/>
                    </a:cubicBezTo>
                    <a:close/>
                    <a:moveTo>
                      <a:pt x="23200" y="161462"/>
                    </a:moveTo>
                    <a:cubicBezTo>
                      <a:pt x="22991" y="161462"/>
                      <a:pt x="22783" y="161588"/>
                      <a:pt x="22726" y="161872"/>
                    </a:cubicBezTo>
                    <a:cubicBezTo>
                      <a:pt x="22545" y="162506"/>
                      <a:pt x="22409" y="163140"/>
                      <a:pt x="22273" y="163773"/>
                    </a:cubicBezTo>
                    <a:cubicBezTo>
                      <a:pt x="22183" y="164045"/>
                      <a:pt x="22364" y="164271"/>
                      <a:pt x="22590" y="164362"/>
                    </a:cubicBezTo>
                    <a:lnTo>
                      <a:pt x="22726" y="164362"/>
                    </a:lnTo>
                    <a:lnTo>
                      <a:pt x="22726" y="164317"/>
                    </a:lnTo>
                    <a:cubicBezTo>
                      <a:pt x="22952" y="164317"/>
                      <a:pt x="23133" y="164181"/>
                      <a:pt x="23179" y="164000"/>
                    </a:cubicBezTo>
                    <a:cubicBezTo>
                      <a:pt x="23360" y="163366"/>
                      <a:pt x="23495" y="162732"/>
                      <a:pt x="23677" y="162098"/>
                    </a:cubicBezTo>
                    <a:cubicBezTo>
                      <a:pt x="23782" y="161704"/>
                      <a:pt x="23489" y="161462"/>
                      <a:pt x="23200" y="161462"/>
                    </a:cubicBezTo>
                    <a:close/>
                    <a:moveTo>
                      <a:pt x="22218" y="165289"/>
                    </a:moveTo>
                    <a:cubicBezTo>
                      <a:pt x="22002" y="165289"/>
                      <a:pt x="21812" y="165444"/>
                      <a:pt x="21775" y="165629"/>
                    </a:cubicBezTo>
                    <a:cubicBezTo>
                      <a:pt x="21594" y="166308"/>
                      <a:pt x="21413" y="166942"/>
                      <a:pt x="21232" y="167531"/>
                    </a:cubicBezTo>
                    <a:cubicBezTo>
                      <a:pt x="21187" y="167802"/>
                      <a:pt x="21323" y="168074"/>
                      <a:pt x="21594" y="168165"/>
                    </a:cubicBezTo>
                    <a:lnTo>
                      <a:pt x="21730" y="168165"/>
                    </a:lnTo>
                    <a:cubicBezTo>
                      <a:pt x="21956" y="168119"/>
                      <a:pt x="22137" y="167983"/>
                      <a:pt x="22183" y="167802"/>
                    </a:cubicBezTo>
                    <a:cubicBezTo>
                      <a:pt x="22364" y="167169"/>
                      <a:pt x="22545" y="166535"/>
                      <a:pt x="22726" y="165901"/>
                    </a:cubicBezTo>
                    <a:cubicBezTo>
                      <a:pt x="22771" y="165629"/>
                      <a:pt x="22635" y="165358"/>
                      <a:pt x="22364" y="165313"/>
                    </a:cubicBezTo>
                    <a:cubicBezTo>
                      <a:pt x="22315" y="165296"/>
                      <a:pt x="22266" y="165289"/>
                      <a:pt x="22218" y="165289"/>
                    </a:cubicBezTo>
                    <a:close/>
                    <a:moveTo>
                      <a:pt x="21200" y="169055"/>
                    </a:moveTo>
                    <a:cubicBezTo>
                      <a:pt x="20993" y="169055"/>
                      <a:pt x="20790" y="169170"/>
                      <a:pt x="20734" y="169432"/>
                    </a:cubicBezTo>
                    <a:cubicBezTo>
                      <a:pt x="20553" y="170066"/>
                      <a:pt x="20372" y="170700"/>
                      <a:pt x="20191" y="171333"/>
                    </a:cubicBezTo>
                    <a:cubicBezTo>
                      <a:pt x="20100" y="171605"/>
                      <a:pt x="20236" y="171877"/>
                      <a:pt x="20508" y="171922"/>
                    </a:cubicBezTo>
                    <a:cubicBezTo>
                      <a:pt x="20530" y="171944"/>
                      <a:pt x="20553" y="171956"/>
                      <a:pt x="20576" y="171956"/>
                    </a:cubicBezTo>
                    <a:cubicBezTo>
                      <a:pt x="20598" y="171956"/>
                      <a:pt x="20621" y="171944"/>
                      <a:pt x="20643" y="171922"/>
                    </a:cubicBezTo>
                    <a:lnTo>
                      <a:pt x="20689" y="171922"/>
                    </a:lnTo>
                    <a:cubicBezTo>
                      <a:pt x="20870" y="171922"/>
                      <a:pt x="21096" y="171786"/>
                      <a:pt x="21141" y="171560"/>
                    </a:cubicBezTo>
                    <a:cubicBezTo>
                      <a:pt x="21323" y="170926"/>
                      <a:pt x="21504" y="170292"/>
                      <a:pt x="21685" y="169658"/>
                    </a:cubicBezTo>
                    <a:cubicBezTo>
                      <a:pt x="21791" y="169287"/>
                      <a:pt x="21492" y="169055"/>
                      <a:pt x="21200" y="169055"/>
                    </a:cubicBezTo>
                    <a:close/>
                    <a:moveTo>
                      <a:pt x="20090" y="172849"/>
                    </a:moveTo>
                    <a:cubicBezTo>
                      <a:pt x="19872" y="172849"/>
                      <a:pt x="19677" y="173004"/>
                      <a:pt x="19602" y="173189"/>
                    </a:cubicBezTo>
                    <a:cubicBezTo>
                      <a:pt x="19421" y="173823"/>
                      <a:pt x="19195" y="174457"/>
                      <a:pt x="18969" y="175045"/>
                    </a:cubicBezTo>
                    <a:cubicBezTo>
                      <a:pt x="18923" y="175317"/>
                      <a:pt x="19059" y="175589"/>
                      <a:pt x="19285" y="175679"/>
                    </a:cubicBezTo>
                    <a:lnTo>
                      <a:pt x="19466" y="175679"/>
                    </a:lnTo>
                    <a:cubicBezTo>
                      <a:pt x="19648" y="175679"/>
                      <a:pt x="19829" y="175543"/>
                      <a:pt x="19919" y="175362"/>
                    </a:cubicBezTo>
                    <a:cubicBezTo>
                      <a:pt x="20100" y="174774"/>
                      <a:pt x="20327" y="174140"/>
                      <a:pt x="20553" y="173506"/>
                    </a:cubicBezTo>
                    <a:cubicBezTo>
                      <a:pt x="20598" y="173235"/>
                      <a:pt x="20462" y="172963"/>
                      <a:pt x="20236" y="172872"/>
                    </a:cubicBezTo>
                    <a:cubicBezTo>
                      <a:pt x="20187" y="172856"/>
                      <a:pt x="20138" y="172849"/>
                      <a:pt x="20090" y="172849"/>
                    </a:cubicBezTo>
                    <a:close/>
                    <a:moveTo>
                      <a:pt x="18863" y="176557"/>
                    </a:moveTo>
                    <a:cubicBezTo>
                      <a:pt x="18665" y="176557"/>
                      <a:pt x="18452" y="176687"/>
                      <a:pt x="18380" y="176901"/>
                    </a:cubicBezTo>
                    <a:cubicBezTo>
                      <a:pt x="18199" y="177490"/>
                      <a:pt x="17973" y="178124"/>
                      <a:pt x="17746" y="178712"/>
                    </a:cubicBezTo>
                    <a:cubicBezTo>
                      <a:pt x="17610" y="178984"/>
                      <a:pt x="17746" y="179255"/>
                      <a:pt x="17973" y="179391"/>
                    </a:cubicBezTo>
                    <a:lnTo>
                      <a:pt x="18154" y="179391"/>
                    </a:lnTo>
                    <a:cubicBezTo>
                      <a:pt x="18178" y="179396"/>
                      <a:pt x="18201" y="179398"/>
                      <a:pt x="18225" y="179398"/>
                    </a:cubicBezTo>
                    <a:cubicBezTo>
                      <a:pt x="18426" y="179398"/>
                      <a:pt x="18611" y="179236"/>
                      <a:pt x="18652" y="179074"/>
                    </a:cubicBezTo>
                    <a:cubicBezTo>
                      <a:pt x="18878" y="178441"/>
                      <a:pt x="19104" y="177852"/>
                      <a:pt x="19331" y="177218"/>
                    </a:cubicBezTo>
                    <a:cubicBezTo>
                      <a:pt x="19421" y="176947"/>
                      <a:pt x="19285" y="176675"/>
                      <a:pt x="19014" y="176585"/>
                    </a:cubicBezTo>
                    <a:cubicBezTo>
                      <a:pt x="18967" y="176566"/>
                      <a:pt x="18915" y="176557"/>
                      <a:pt x="18863" y="176557"/>
                    </a:cubicBezTo>
                    <a:close/>
                    <a:moveTo>
                      <a:pt x="17483" y="180268"/>
                    </a:moveTo>
                    <a:cubicBezTo>
                      <a:pt x="17274" y="180268"/>
                      <a:pt x="17083" y="180390"/>
                      <a:pt x="16977" y="180568"/>
                    </a:cubicBezTo>
                    <a:cubicBezTo>
                      <a:pt x="16750" y="181202"/>
                      <a:pt x="16524" y="181790"/>
                      <a:pt x="16252" y="182379"/>
                    </a:cubicBezTo>
                    <a:cubicBezTo>
                      <a:pt x="16162" y="182651"/>
                      <a:pt x="16298" y="182922"/>
                      <a:pt x="16524" y="183058"/>
                    </a:cubicBezTo>
                    <a:lnTo>
                      <a:pt x="16750" y="183058"/>
                    </a:lnTo>
                    <a:cubicBezTo>
                      <a:pt x="16931" y="183058"/>
                      <a:pt x="17113" y="182967"/>
                      <a:pt x="17158" y="182786"/>
                    </a:cubicBezTo>
                    <a:cubicBezTo>
                      <a:pt x="17429" y="182153"/>
                      <a:pt x="17656" y="181564"/>
                      <a:pt x="17927" y="180930"/>
                    </a:cubicBezTo>
                    <a:cubicBezTo>
                      <a:pt x="18018" y="180659"/>
                      <a:pt x="17882" y="180387"/>
                      <a:pt x="17656" y="180297"/>
                    </a:cubicBezTo>
                    <a:cubicBezTo>
                      <a:pt x="17598" y="180277"/>
                      <a:pt x="17540" y="180268"/>
                      <a:pt x="17483" y="180268"/>
                    </a:cubicBezTo>
                    <a:close/>
                    <a:moveTo>
                      <a:pt x="15925" y="183923"/>
                    </a:moveTo>
                    <a:cubicBezTo>
                      <a:pt x="15760" y="183923"/>
                      <a:pt x="15592" y="184003"/>
                      <a:pt x="15483" y="184190"/>
                    </a:cubicBezTo>
                    <a:cubicBezTo>
                      <a:pt x="15256" y="184823"/>
                      <a:pt x="14985" y="185412"/>
                      <a:pt x="14713" y="186000"/>
                    </a:cubicBezTo>
                    <a:cubicBezTo>
                      <a:pt x="14577" y="186227"/>
                      <a:pt x="14668" y="186498"/>
                      <a:pt x="14940" y="186634"/>
                    </a:cubicBezTo>
                    <a:cubicBezTo>
                      <a:pt x="14985" y="186680"/>
                      <a:pt x="15075" y="186680"/>
                      <a:pt x="15121" y="186680"/>
                    </a:cubicBezTo>
                    <a:lnTo>
                      <a:pt x="15166" y="186680"/>
                    </a:lnTo>
                    <a:cubicBezTo>
                      <a:pt x="15347" y="186680"/>
                      <a:pt x="15528" y="186544"/>
                      <a:pt x="15573" y="186408"/>
                    </a:cubicBezTo>
                    <a:cubicBezTo>
                      <a:pt x="15845" y="185819"/>
                      <a:pt x="16117" y="185231"/>
                      <a:pt x="16388" y="184597"/>
                    </a:cubicBezTo>
                    <a:cubicBezTo>
                      <a:pt x="16537" y="184211"/>
                      <a:pt x="16238" y="183923"/>
                      <a:pt x="15925" y="183923"/>
                    </a:cubicBezTo>
                    <a:close/>
                    <a:moveTo>
                      <a:pt x="14269" y="187477"/>
                    </a:moveTo>
                    <a:cubicBezTo>
                      <a:pt x="14105" y="187477"/>
                      <a:pt x="13947" y="187578"/>
                      <a:pt x="13853" y="187766"/>
                    </a:cubicBezTo>
                    <a:cubicBezTo>
                      <a:pt x="13582" y="188354"/>
                      <a:pt x="13265" y="188943"/>
                      <a:pt x="12993" y="189486"/>
                    </a:cubicBezTo>
                    <a:cubicBezTo>
                      <a:pt x="12857" y="189713"/>
                      <a:pt x="12948" y="190029"/>
                      <a:pt x="13174" y="190165"/>
                    </a:cubicBezTo>
                    <a:cubicBezTo>
                      <a:pt x="13265" y="190211"/>
                      <a:pt x="13310" y="190211"/>
                      <a:pt x="13400" y="190211"/>
                    </a:cubicBezTo>
                    <a:lnTo>
                      <a:pt x="13446" y="190211"/>
                    </a:lnTo>
                    <a:cubicBezTo>
                      <a:pt x="13582" y="190211"/>
                      <a:pt x="13763" y="190120"/>
                      <a:pt x="13853" y="189939"/>
                    </a:cubicBezTo>
                    <a:cubicBezTo>
                      <a:pt x="14125" y="189396"/>
                      <a:pt x="14442" y="188807"/>
                      <a:pt x="14759" y="188173"/>
                    </a:cubicBezTo>
                    <a:cubicBezTo>
                      <a:pt x="14849" y="187947"/>
                      <a:pt x="14759" y="187630"/>
                      <a:pt x="14487" y="187540"/>
                    </a:cubicBezTo>
                    <a:cubicBezTo>
                      <a:pt x="14417" y="187498"/>
                      <a:pt x="14342" y="187477"/>
                      <a:pt x="14269" y="187477"/>
                    </a:cubicBezTo>
                    <a:close/>
                    <a:moveTo>
                      <a:pt x="12465" y="190916"/>
                    </a:moveTo>
                    <a:cubicBezTo>
                      <a:pt x="12290" y="190916"/>
                      <a:pt x="12135" y="191007"/>
                      <a:pt x="12042" y="191161"/>
                    </a:cubicBezTo>
                    <a:cubicBezTo>
                      <a:pt x="11726" y="191750"/>
                      <a:pt x="11363" y="192293"/>
                      <a:pt x="11046" y="192881"/>
                    </a:cubicBezTo>
                    <a:cubicBezTo>
                      <a:pt x="10911" y="193108"/>
                      <a:pt x="10956" y="193379"/>
                      <a:pt x="11182" y="193515"/>
                    </a:cubicBezTo>
                    <a:cubicBezTo>
                      <a:pt x="11273" y="193560"/>
                      <a:pt x="11363" y="193606"/>
                      <a:pt x="11454" y="193606"/>
                    </a:cubicBezTo>
                    <a:lnTo>
                      <a:pt x="11499" y="193606"/>
                    </a:lnTo>
                    <a:cubicBezTo>
                      <a:pt x="11635" y="193606"/>
                      <a:pt x="11816" y="193515"/>
                      <a:pt x="11861" y="193334"/>
                    </a:cubicBezTo>
                    <a:cubicBezTo>
                      <a:pt x="12223" y="192791"/>
                      <a:pt x="12540" y="192202"/>
                      <a:pt x="12903" y="191659"/>
                    </a:cubicBezTo>
                    <a:cubicBezTo>
                      <a:pt x="13038" y="191433"/>
                      <a:pt x="12948" y="191116"/>
                      <a:pt x="12721" y="190980"/>
                    </a:cubicBezTo>
                    <a:cubicBezTo>
                      <a:pt x="12634" y="190937"/>
                      <a:pt x="12547" y="190916"/>
                      <a:pt x="12465" y="190916"/>
                    </a:cubicBezTo>
                    <a:close/>
                    <a:moveTo>
                      <a:pt x="10412" y="194279"/>
                    </a:moveTo>
                    <a:cubicBezTo>
                      <a:pt x="10250" y="194279"/>
                      <a:pt x="10091" y="194368"/>
                      <a:pt x="10005" y="194511"/>
                    </a:cubicBezTo>
                    <a:cubicBezTo>
                      <a:pt x="9598" y="195054"/>
                      <a:pt x="9236" y="195598"/>
                      <a:pt x="8874" y="196095"/>
                    </a:cubicBezTo>
                    <a:cubicBezTo>
                      <a:pt x="8647" y="196412"/>
                      <a:pt x="8874" y="196865"/>
                      <a:pt x="9281" y="196865"/>
                    </a:cubicBezTo>
                    <a:lnTo>
                      <a:pt x="9281" y="196910"/>
                    </a:lnTo>
                    <a:cubicBezTo>
                      <a:pt x="9462" y="196910"/>
                      <a:pt x="9598" y="196820"/>
                      <a:pt x="9688" y="196684"/>
                    </a:cubicBezTo>
                    <a:cubicBezTo>
                      <a:pt x="10051" y="196186"/>
                      <a:pt x="10458" y="195598"/>
                      <a:pt x="10820" y="195054"/>
                    </a:cubicBezTo>
                    <a:cubicBezTo>
                      <a:pt x="10956" y="194828"/>
                      <a:pt x="10911" y="194511"/>
                      <a:pt x="10684" y="194375"/>
                    </a:cubicBezTo>
                    <a:cubicBezTo>
                      <a:pt x="10601" y="194309"/>
                      <a:pt x="10506" y="194279"/>
                      <a:pt x="10412" y="194279"/>
                    </a:cubicBezTo>
                    <a:close/>
                    <a:moveTo>
                      <a:pt x="8056" y="197453"/>
                    </a:moveTo>
                    <a:cubicBezTo>
                      <a:pt x="7930" y="197453"/>
                      <a:pt x="7801" y="197507"/>
                      <a:pt x="7697" y="197635"/>
                    </a:cubicBezTo>
                    <a:cubicBezTo>
                      <a:pt x="7244" y="198133"/>
                      <a:pt x="6836" y="198631"/>
                      <a:pt x="6429" y="199083"/>
                    </a:cubicBezTo>
                    <a:cubicBezTo>
                      <a:pt x="6248" y="199310"/>
                      <a:pt x="6248" y="199626"/>
                      <a:pt x="6429" y="199808"/>
                    </a:cubicBezTo>
                    <a:cubicBezTo>
                      <a:pt x="6520" y="199898"/>
                      <a:pt x="6655" y="199943"/>
                      <a:pt x="6791" y="199943"/>
                    </a:cubicBezTo>
                    <a:cubicBezTo>
                      <a:pt x="6927" y="199943"/>
                      <a:pt x="7063" y="199853"/>
                      <a:pt x="7153" y="199762"/>
                    </a:cubicBezTo>
                    <a:cubicBezTo>
                      <a:pt x="7561" y="199310"/>
                      <a:pt x="8013" y="198766"/>
                      <a:pt x="8466" y="198268"/>
                    </a:cubicBezTo>
                    <a:cubicBezTo>
                      <a:pt x="8769" y="197898"/>
                      <a:pt x="8422" y="197453"/>
                      <a:pt x="8056" y="197453"/>
                    </a:cubicBezTo>
                    <a:close/>
                    <a:moveTo>
                      <a:pt x="5433" y="200351"/>
                    </a:moveTo>
                    <a:cubicBezTo>
                      <a:pt x="5309" y="200351"/>
                      <a:pt x="5184" y="200396"/>
                      <a:pt x="5071" y="200487"/>
                    </a:cubicBezTo>
                    <a:cubicBezTo>
                      <a:pt x="4618" y="200939"/>
                      <a:pt x="4120" y="201347"/>
                      <a:pt x="3622" y="201754"/>
                    </a:cubicBezTo>
                    <a:cubicBezTo>
                      <a:pt x="3305" y="202026"/>
                      <a:pt x="3487" y="202614"/>
                      <a:pt x="3939" y="202614"/>
                    </a:cubicBezTo>
                    <a:lnTo>
                      <a:pt x="3939" y="202659"/>
                    </a:lnTo>
                    <a:cubicBezTo>
                      <a:pt x="4075" y="202614"/>
                      <a:pt x="4211" y="202569"/>
                      <a:pt x="4256" y="202478"/>
                    </a:cubicBezTo>
                    <a:cubicBezTo>
                      <a:pt x="4799" y="202071"/>
                      <a:pt x="5297" y="201664"/>
                      <a:pt x="5795" y="201166"/>
                    </a:cubicBezTo>
                    <a:cubicBezTo>
                      <a:pt x="5976" y="200985"/>
                      <a:pt x="5976" y="200668"/>
                      <a:pt x="5795" y="200487"/>
                    </a:cubicBezTo>
                    <a:cubicBezTo>
                      <a:pt x="5682" y="200396"/>
                      <a:pt x="5558" y="200351"/>
                      <a:pt x="5433" y="200351"/>
                    </a:cubicBezTo>
                    <a:close/>
                    <a:moveTo>
                      <a:pt x="2356" y="202789"/>
                    </a:moveTo>
                    <a:cubicBezTo>
                      <a:pt x="2262" y="202789"/>
                      <a:pt x="2166" y="202819"/>
                      <a:pt x="2083" y="202886"/>
                    </a:cubicBezTo>
                    <a:cubicBezTo>
                      <a:pt x="1585" y="203203"/>
                      <a:pt x="997" y="203520"/>
                      <a:pt x="454" y="203836"/>
                    </a:cubicBezTo>
                    <a:cubicBezTo>
                      <a:pt x="182" y="203927"/>
                      <a:pt x="91" y="204244"/>
                      <a:pt x="227" y="204470"/>
                    </a:cubicBezTo>
                    <a:cubicBezTo>
                      <a:pt x="318" y="204651"/>
                      <a:pt x="499" y="204742"/>
                      <a:pt x="680" y="204742"/>
                    </a:cubicBezTo>
                    <a:cubicBezTo>
                      <a:pt x="725" y="204742"/>
                      <a:pt x="816" y="204742"/>
                      <a:pt x="861" y="204697"/>
                    </a:cubicBezTo>
                    <a:cubicBezTo>
                      <a:pt x="1495" y="204425"/>
                      <a:pt x="2083" y="204063"/>
                      <a:pt x="2626" y="203701"/>
                    </a:cubicBezTo>
                    <a:cubicBezTo>
                      <a:pt x="2853" y="203565"/>
                      <a:pt x="2943" y="203248"/>
                      <a:pt x="2762" y="203022"/>
                    </a:cubicBezTo>
                    <a:cubicBezTo>
                      <a:pt x="2676" y="202878"/>
                      <a:pt x="2518" y="202789"/>
                      <a:pt x="2356" y="2027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3844500" y="5387900"/>
                <a:ext cx="50950" cy="31275"/>
              </a:xfrm>
              <a:custGeom>
                <a:avLst/>
                <a:gdLst/>
                <a:ahLst/>
                <a:cxnLst/>
                <a:rect l="l" t="t" r="r" b="b"/>
                <a:pathLst>
                  <a:path w="2038" h="1251" extrusionOk="0">
                    <a:moveTo>
                      <a:pt x="1482" y="0"/>
                    </a:moveTo>
                    <a:cubicBezTo>
                      <a:pt x="1427" y="0"/>
                      <a:pt x="1370" y="9"/>
                      <a:pt x="1314" y="28"/>
                    </a:cubicBezTo>
                    <a:cubicBezTo>
                      <a:pt x="1042" y="119"/>
                      <a:pt x="725" y="209"/>
                      <a:pt x="408" y="300"/>
                    </a:cubicBezTo>
                    <a:cubicBezTo>
                      <a:pt x="137" y="345"/>
                      <a:pt x="1" y="617"/>
                      <a:pt x="46" y="888"/>
                    </a:cubicBezTo>
                    <a:cubicBezTo>
                      <a:pt x="137" y="1114"/>
                      <a:pt x="318" y="1250"/>
                      <a:pt x="544" y="1250"/>
                    </a:cubicBezTo>
                    <a:lnTo>
                      <a:pt x="680" y="1250"/>
                    </a:lnTo>
                    <a:cubicBezTo>
                      <a:pt x="997" y="1160"/>
                      <a:pt x="1314" y="1069"/>
                      <a:pt x="1630" y="979"/>
                    </a:cubicBezTo>
                    <a:cubicBezTo>
                      <a:pt x="1902" y="888"/>
                      <a:pt x="2038" y="617"/>
                      <a:pt x="1947" y="345"/>
                    </a:cubicBezTo>
                    <a:cubicBezTo>
                      <a:pt x="1876" y="130"/>
                      <a:pt x="1691" y="0"/>
                      <a:pt x="1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2908575" y="240375"/>
                <a:ext cx="889550" cy="5186725"/>
              </a:xfrm>
              <a:custGeom>
                <a:avLst/>
                <a:gdLst/>
                <a:ahLst/>
                <a:cxnLst/>
                <a:rect l="l" t="t" r="r" b="b"/>
                <a:pathLst>
                  <a:path w="35582" h="207469" extrusionOk="0">
                    <a:moveTo>
                      <a:pt x="34631" y="996"/>
                    </a:moveTo>
                    <a:lnTo>
                      <a:pt x="34631" y="206472"/>
                    </a:lnTo>
                    <a:lnTo>
                      <a:pt x="33997" y="206472"/>
                    </a:lnTo>
                    <a:cubicBezTo>
                      <a:pt x="15799" y="204707"/>
                      <a:pt x="996" y="158578"/>
                      <a:pt x="996" y="103712"/>
                    </a:cubicBezTo>
                    <a:cubicBezTo>
                      <a:pt x="996" y="48891"/>
                      <a:pt x="15799" y="2807"/>
                      <a:pt x="33952" y="996"/>
                    </a:cubicBezTo>
                    <a:close/>
                    <a:moveTo>
                      <a:pt x="33907" y="1"/>
                    </a:moveTo>
                    <a:cubicBezTo>
                      <a:pt x="14894" y="1857"/>
                      <a:pt x="0" y="47442"/>
                      <a:pt x="0" y="103712"/>
                    </a:cubicBezTo>
                    <a:cubicBezTo>
                      <a:pt x="0" y="160026"/>
                      <a:pt x="14894" y="205567"/>
                      <a:pt x="33952" y="207468"/>
                    </a:cubicBezTo>
                    <a:lnTo>
                      <a:pt x="34450" y="207423"/>
                    </a:lnTo>
                    <a:lnTo>
                      <a:pt x="35129" y="207423"/>
                    </a:lnTo>
                    <a:lnTo>
                      <a:pt x="35582" y="207378"/>
                    </a:lnTo>
                    <a:lnTo>
                      <a:pt x="35582" y="46"/>
                    </a:lnTo>
                    <a:lnTo>
                      <a:pt x="351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1489400" y="1473925"/>
                <a:ext cx="4592550" cy="165425"/>
              </a:xfrm>
              <a:custGeom>
                <a:avLst/>
                <a:gdLst/>
                <a:ahLst/>
                <a:cxnLst/>
                <a:rect l="l" t="t" r="r" b="b"/>
                <a:pathLst>
                  <a:path w="183702" h="6617" extrusionOk="0">
                    <a:moveTo>
                      <a:pt x="86011" y="2"/>
                    </a:moveTo>
                    <a:cubicBezTo>
                      <a:pt x="85423" y="92"/>
                      <a:pt x="85423" y="952"/>
                      <a:pt x="86011" y="998"/>
                    </a:cubicBezTo>
                    <a:lnTo>
                      <a:pt x="87958" y="998"/>
                    </a:lnTo>
                    <a:cubicBezTo>
                      <a:pt x="88637" y="998"/>
                      <a:pt x="88637" y="2"/>
                      <a:pt x="87958" y="2"/>
                    </a:cubicBezTo>
                    <a:close/>
                    <a:moveTo>
                      <a:pt x="89949" y="2"/>
                    </a:moveTo>
                    <a:cubicBezTo>
                      <a:pt x="89270" y="2"/>
                      <a:pt x="89270" y="998"/>
                      <a:pt x="89949" y="998"/>
                    </a:cubicBezTo>
                    <a:lnTo>
                      <a:pt x="93797" y="998"/>
                    </a:lnTo>
                    <a:cubicBezTo>
                      <a:pt x="94476" y="998"/>
                      <a:pt x="94476" y="2"/>
                      <a:pt x="93797" y="2"/>
                    </a:cubicBezTo>
                    <a:close/>
                    <a:moveTo>
                      <a:pt x="95744" y="2"/>
                    </a:moveTo>
                    <a:cubicBezTo>
                      <a:pt x="95110" y="2"/>
                      <a:pt x="95110" y="998"/>
                      <a:pt x="95744" y="998"/>
                    </a:cubicBezTo>
                    <a:lnTo>
                      <a:pt x="97690" y="998"/>
                    </a:lnTo>
                    <a:cubicBezTo>
                      <a:pt x="98324" y="998"/>
                      <a:pt x="98324" y="2"/>
                      <a:pt x="97690" y="2"/>
                    </a:cubicBezTo>
                    <a:close/>
                    <a:moveTo>
                      <a:pt x="84106" y="0"/>
                    </a:moveTo>
                    <a:cubicBezTo>
                      <a:pt x="84093" y="0"/>
                      <a:pt x="84079" y="1"/>
                      <a:pt x="84064" y="2"/>
                    </a:cubicBezTo>
                    <a:lnTo>
                      <a:pt x="82073" y="2"/>
                    </a:lnTo>
                    <a:cubicBezTo>
                      <a:pt x="81801" y="2"/>
                      <a:pt x="81575" y="228"/>
                      <a:pt x="81620" y="500"/>
                    </a:cubicBezTo>
                    <a:cubicBezTo>
                      <a:pt x="81620" y="771"/>
                      <a:pt x="81801" y="998"/>
                      <a:pt x="82073" y="998"/>
                    </a:cubicBezTo>
                    <a:lnTo>
                      <a:pt x="84064" y="998"/>
                    </a:lnTo>
                    <a:cubicBezTo>
                      <a:pt x="84092" y="1001"/>
                      <a:pt x="84119" y="1003"/>
                      <a:pt x="84145" y="1003"/>
                    </a:cubicBezTo>
                    <a:cubicBezTo>
                      <a:pt x="84775" y="1003"/>
                      <a:pt x="84762" y="0"/>
                      <a:pt x="84106" y="0"/>
                    </a:cubicBezTo>
                    <a:close/>
                    <a:moveTo>
                      <a:pt x="99682" y="2"/>
                    </a:moveTo>
                    <a:cubicBezTo>
                      <a:pt x="99094" y="92"/>
                      <a:pt x="99094" y="952"/>
                      <a:pt x="99682" y="998"/>
                    </a:cubicBezTo>
                    <a:lnTo>
                      <a:pt x="101629" y="998"/>
                    </a:lnTo>
                    <a:cubicBezTo>
                      <a:pt x="101652" y="1002"/>
                      <a:pt x="101675" y="1003"/>
                      <a:pt x="101698" y="1003"/>
                    </a:cubicBezTo>
                    <a:cubicBezTo>
                      <a:pt x="101938" y="1003"/>
                      <a:pt x="102127" y="789"/>
                      <a:pt x="102127" y="500"/>
                    </a:cubicBezTo>
                    <a:cubicBezTo>
                      <a:pt x="102127" y="228"/>
                      <a:pt x="101900" y="2"/>
                      <a:pt x="101674" y="2"/>
                    </a:cubicBezTo>
                    <a:close/>
                    <a:moveTo>
                      <a:pt x="78180" y="47"/>
                    </a:moveTo>
                    <a:cubicBezTo>
                      <a:pt x="77500" y="47"/>
                      <a:pt x="77500" y="1043"/>
                      <a:pt x="78180" y="1043"/>
                    </a:cubicBezTo>
                    <a:lnTo>
                      <a:pt x="80126" y="1043"/>
                    </a:lnTo>
                    <a:cubicBezTo>
                      <a:pt x="80398" y="1043"/>
                      <a:pt x="80624" y="817"/>
                      <a:pt x="80624" y="545"/>
                    </a:cubicBezTo>
                    <a:cubicBezTo>
                      <a:pt x="80624" y="273"/>
                      <a:pt x="80398" y="47"/>
                      <a:pt x="80126" y="47"/>
                    </a:cubicBezTo>
                    <a:close/>
                    <a:moveTo>
                      <a:pt x="103621" y="47"/>
                    </a:moveTo>
                    <a:cubicBezTo>
                      <a:pt x="103032" y="138"/>
                      <a:pt x="103032" y="952"/>
                      <a:pt x="103621" y="1043"/>
                    </a:cubicBezTo>
                    <a:lnTo>
                      <a:pt x="105522" y="1043"/>
                    </a:lnTo>
                    <a:cubicBezTo>
                      <a:pt x="105794" y="1043"/>
                      <a:pt x="106065" y="817"/>
                      <a:pt x="106065" y="545"/>
                    </a:cubicBezTo>
                    <a:cubicBezTo>
                      <a:pt x="106065" y="273"/>
                      <a:pt x="105839" y="47"/>
                      <a:pt x="105567" y="47"/>
                    </a:cubicBezTo>
                    <a:close/>
                    <a:moveTo>
                      <a:pt x="74241" y="92"/>
                    </a:moveTo>
                    <a:cubicBezTo>
                      <a:pt x="73969" y="92"/>
                      <a:pt x="73743" y="319"/>
                      <a:pt x="73743" y="590"/>
                    </a:cubicBezTo>
                    <a:cubicBezTo>
                      <a:pt x="73743" y="862"/>
                      <a:pt x="73969" y="1088"/>
                      <a:pt x="74241" y="1088"/>
                    </a:cubicBezTo>
                    <a:lnTo>
                      <a:pt x="76188" y="1088"/>
                    </a:lnTo>
                    <a:cubicBezTo>
                      <a:pt x="76459" y="1088"/>
                      <a:pt x="76686" y="862"/>
                      <a:pt x="76686" y="590"/>
                    </a:cubicBezTo>
                    <a:cubicBezTo>
                      <a:pt x="76686" y="319"/>
                      <a:pt x="76459" y="92"/>
                      <a:pt x="76188" y="92"/>
                    </a:cubicBezTo>
                    <a:close/>
                    <a:moveTo>
                      <a:pt x="107559" y="92"/>
                    </a:moveTo>
                    <a:cubicBezTo>
                      <a:pt x="106880" y="92"/>
                      <a:pt x="106880" y="1088"/>
                      <a:pt x="107559" y="1088"/>
                    </a:cubicBezTo>
                    <a:lnTo>
                      <a:pt x="109460" y="1088"/>
                    </a:lnTo>
                    <a:cubicBezTo>
                      <a:pt x="109732" y="1088"/>
                      <a:pt x="110004" y="862"/>
                      <a:pt x="110004" y="590"/>
                    </a:cubicBezTo>
                    <a:cubicBezTo>
                      <a:pt x="110004" y="319"/>
                      <a:pt x="109777" y="92"/>
                      <a:pt x="109506" y="92"/>
                    </a:cubicBezTo>
                    <a:close/>
                    <a:moveTo>
                      <a:pt x="70303" y="138"/>
                    </a:moveTo>
                    <a:cubicBezTo>
                      <a:pt x="69714" y="228"/>
                      <a:pt x="69714" y="1043"/>
                      <a:pt x="70303" y="1133"/>
                    </a:cubicBezTo>
                    <a:lnTo>
                      <a:pt x="72295" y="1133"/>
                    </a:lnTo>
                    <a:cubicBezTo>
                      <a:pt x="72566" y="1133"/>
                      <a:pt x="72792" y="907"/>
                      <a:pt x="72792" y="635"/>
                    </a:cubicBezTo>
                    <a:cubicBezTo>
                      <a:pt x="72792" y="364"/>
                      <a:pt x="72566" y="138"/>
                      <a:pt x="72295" y="138"/>
                    </a:cubicBezTo>
                    <a:close/>
                    <a:moveTo>
                      <a:pt x="113524" y="132"/>
                    </a:moveTo>
                    <a:cubicBezTo>
                      <a:pt x="113499" y="132"/>
                      <a:pt x="113472" y="134"/>
                      <a:pt x="113444" y="138"/>
                    </a:cubicBezTo>
                    <a:lnTo>
                      <a:pt x="111452" y="138"/>
                    </a:lnTo>
                    <a:cubicBezTo>
                      <a:pt x="110864" y="228"/>
                      <a:pt x="110864" y="1043"/>
                      <a:pt x="111452" y="1133"/>
                    </a:cubicBezTo>
                    <a:lnTo>
                      <a:pt x="113444" y="1133"/>
                    </a:lnTo>
                    <a:cubicBezTo>
                      <a:pt x="113458" y="1134"/>
                      <a:pt x="113472" y="1135"/>
                      <a:pt x="113486" y="1135"/>
                    </a:cubicBezTo>
                    <a:cubicBezTo>
                      <a:pt x="114141" y="1135"/>
                      <a:pt x="114154" y="132"/>
                      <a:pt x="113524" y="132"/>
                    </a:cubicBezTo>
                    <a:close/>
                    <a:moveTo>
                      <a:pt x="115345" y="183"/>
                    </a:moveTo>
                    <a:cubicBezTo>
                      <a:pt x="114757" y="228"/>
                      <a:pt x="114757" y="1088"/>
                      <a:pt x="115345" y="1133"/>
                    </a:cubicBezTo>
                    <a:lnTo>
                      <a:pt x="117316" y="1178"/>
                    </a:lnTo>
                    <a:lnTo>
                      <a:pt x="117316" y="1178"/>
                    </a:lnTo>
                    <a:cubicBezTo>
                      <a:pt x="117577" y="1168"/>
                      <a:pt x="117790" y="988"/>
                      <a:pt x="117790" y="681"/>
                    </a:cubicBezTo>
                    <a:cubicBezTo>
                      <a:pt x="117835" y="454"/>
                      <a:pt x="117609" y="228"/>
                      <a:pt x="117337" y="183"/>
                    </a:cubicBezTo>
                    <a:close/>
                    <a:moveTo>
                      <a:pt x="68437" y="178"/>
                    </a:moveTo>
                    <a:cubicBezTo>
                      <a:pt x="68411" y="178"/>
                      <a:pt x="68384" y="179"/>
                      <a:pt x="68356" y="183"/>
                    </a:cubicBezTo>
                    <a:lnTo>
                      <a:pt x="66364" y="228"/>
                    </a:lnTo>
                    <a:cubicBezTo>
                      <a:pt x="66138" y="228"/>
                      <a:pt x="65912" y="454"/>
                      <a:pt x="65912" y="726"/>
                    </a:cubicBezTo>
                    <a:cubicBezTo>
                      <a:pt x="65912" y="952"/>
                      <a:pt x="66138" y="1179"/>
                      <a:pt x="66410" y="1179"/>
                    </a:cubicBezTo>
                    <a:lnTo>
                      <a:pt x="68356" y="1133"/>
                    </a:lnTo>
                    <a:cubicBezTo>
                      <a:pt x="68384" y="1137"/>
                      <a:pt x="68411" y="1139"/>
                      <a:pt x="68437" y="1139"/>
                    </a:cubicBezTo>
                    <a:cubicBezTo>
                      <a:pt x="69054" y="1139"/>
                      <a:pt x="69054" y="178"/>
                      <a:pt x="68437" y="178"/>
                    </a:cubicBezTo>
                    <a:close/>
                    <a:moveTo>
                      <a:pt x="117316" y="1178"/>
                    </a:moveTo>
                    <a:cubicBezTo>
                      <a:pt x="117308" y="1179"/>
                      <a:pt x="117300" y="1179"/>
                      <a:pt x="117292" y="1179"/>
                    </a:cubicBezTo>
                    <a:lnTo>
                      <a:pt x="117337" y="1179"/>
                    </a:lnTo>
                    <a:lnTo>
                      <a:pt x="117316" y="1178"/>
                    </a:lnTo>
                    <a:close/>
                    <a:moveTo>
                      <a:pt x="64418" y="228"/>
                    </a:moveTo>
                    <a:lnTo>
                      <a:pt x="62426" y="273"/>
                    </a:lnTo>
                    <a:cubicBezTo>
                      <a:pt x="61792" y="273"/>
                      <a:pt x="61792" y="1269"/>
                      <a:pt x="62426" y="1269"/>
                    </a:cubicBezTo>
                    <a:lnTo>
                      <a:pt x="62471" y="1269"/>
                    </a:lnTo>
                    <a:lnTo>
                      <a:pt x="64418" y="1224"/>
                    </a:lnTo>
                    <a:cubicBezTo>
                      <a:pt x="64689" y="1224"/>
                      <a:pt x="64916" y="998"/>
                      <a:pt x="64916" y="726"/>
                    </a:cubicBezTo>
                    <a:cubicBezTo>
                      <a:pt x="64916" y="454"/>
                      <a:pt x="64689" y="228"/>
                      <a:pt x="64418" y="228"/>
                    </a:cubicBezTo>
                    <a:close/>
                    <a:moveTo>
                      <a:pt x="119284" y="228"/>
                    </a:moveTo>
                    <a:cubicBezTo>
                      <a:pt x="118695" y="319"/>
                      <a:pt x="118695" y="1133"/>
                      <a:pt x="119284" y="1224"/>
                    </a:cubicBezTo>
                    <a:lnTo>
                      <a:pt x="121230" y="1269"/>
                    </a:lnTo>
                    <a:cubicBezTo>
                      <a:pt x="121502" y="1269"/>
                      <a:pt x="121728" y="1043"/>
                      <a:pt x="121728" y="771"/>
                    </a:cubicBezTo>
                    <a:cubicBezTo>
                      <a:pt x="121728" y="500"/>
                      <a:pt x="121502" y="273"/>
                      <a:pt x="121230" y="273"/>
                    </a:cubicBezTo>
                    <a:lnTo>
                      <a:pt x="119284" y="228"/>
                    </a:lnTo>
                    <a:close/>
                    <a:moveTo>
                      <a:pt x="60479" y="319"/>
                    </a:moveTo>
                    <a:lnTo>
                      <a:pt x="58533" y="364"/>
                    </a:lnTo>
                    <a:cubicBezTo>
                      <a:pt x="57944" y="409"/>
                      <a:pt x="57944" y="1269"/>
                      <a:pt x="58533" y="1360"/>
                    </a:cubicBezTo>
                    <a:lnTo>
                      <a:pt x="60525" y="1315"/>
                    </a:lnTo>
                    <a:cubicBezTo>
                      <a:pt x="60796" y="1269"/>
                      <a:pt x="60977" y="1088"/>
                      <a:pt x="60977" y="771"/>
                    </a:cubicBezTo>
                    <a:cubicBezTo>
                      <a:pt x="60977" y="545"/>
                      <a:pt x="60751" y="364"/>
                      <a:pt x="60479" y="319"/>
                    </a:cubicBezTo>
                    <a:close/>
                    <a:moveTo>
                      <a:pt x="123222" y="319"/>
                    </a:moveTo>
                    <a:cubicBezTo>
                      <a:pt x="122950" y="319"/>
                      <a:pt x="122769" y="545"/>
                      <a:pt x="122724" y="817"/>
                    </a:cubicBezTo>
                    <a:cubicBezTo>
                      <a:pt x="122724" y="1088"/>
                      <a:pt x="122950" y="1269"/>
                      <a:pt x="123222" y="1315"/>
                    </a:cubicBezTo>
                    <a:lnTo>
                      <a:pt x="125169" y="1360"/>
                    </a:lnTo>
                    <a:cubicBezTo>
                      <a:pt x="125757" y="1269"/>
                      <a:pt x="125757" y="409"/>
                      <a:pt x="125169" y="364"/>
                    </a:cubicBezTo>
                    <a:lnTo>
                      <a:pt x="123222" y="319"/>
                    </a:lnTo>
                    <a:close/>
                    <a:moveTo>
                      <a:pt x="127115" y="409"/>
                    </a:moveTo>
                    <a:cubicBezTo>
                      <a:pt x="126436" y="409"/>
                      <a:pt x="126436" y="1405"/>
                      <a:pt x="127115" y="1405"/>
                    </a:cubicBezTo>
                    <a:lnTo>
                      <a:pt x="129084" y="1450"/>
                    </a:lnTo>
                    <a:lnTo>
                      <a:pt x="129084" y="1450"/>
                    </a:lnTo>
                    <a:cubicBezTo>
                      <a:pt x="129346" y="1438"/>
                      <a:pt x="129560" y="1218"/>
                      <a:pt x="129560" y="998"/>
                    </a:cubicBezTo>
                    <a:cubicBezTo>
                      <a:pt x="129560" y="726"/>
                      <a:pt x="129333" y="500"/>
                      <a:pt x="129062" y="454"/>
                    </a:cubicBezTo>
                    <a:lnTo>
                      <a:pt x="127115" y="409"/>
                    </a:lnTo>
                    <a:close/>
                    <a:moveTo>
                      <a:pt x="56586" y="409"/>
                    </a:moveTo>
                    <a:lnTo>
                      <a:pt x="54594" y="454"/>
                    </a:lnTo>
                    <a:cubicBezTo>
                      <a:pt x="53961" y="454"/>
                      <a:pt x="53961" y="1450"/>
                      <a:pt x="54594" y="1450"/>
                    </a:cubicBezTo>
                    <a:lnTo>
                      <a:pt x="56586" y="1405"/>
                    </a:lnTo>
                    <a:cubicBezTo>
                      <a:pt x="57175" y="1315"/>
                      <a:pt x="57175" y="454"/>
                      <a:pt x="56586" y="409"/>
                    </a:cubicBezTo>
                    <a:close/>
                    <a:moveTo>
                      <a:pt x="129084" y="1450"/>
                    </a:moveTo>
                    <a:lnTo>
                      <a:pt x="129084" y="1450"/>
                    </a:lnTo>
                    <a:cubicBezTo>
                      <a:pt x="129077" y="1450"/>
                      <a:pt x="129069" y="1450"/>
                      <a:pt x="129062" y="1450"/>
                    </a:cubicBezTo>
                    <a:lnTo>
                      <a:pt x="129107" y="1450"/>
                    </a:lnTo>
                    <a:lnTo>
                      <a:pt x="129084" y="1450"/>
                    </a:lnTo>
                    <a:close/>
                    <a:moveTo>
                      <a:pt x="52648" y="500"/>
                    </a:moveTo>
                    <a:lnTo>
                      <a:pt x="50701" y="590"/>
                    </a:lnTo>
                    <a:cubicBezTo>
                      <a:pt x="50113" y="635"/>
                      <a:pt x="50113" y="1496"/>
                      <a:pt x="50701" y="1541"/>
                    </a:cubicBezTo>
                    <a:lnTo>
                      <a:pt x="52648" y="1496"/>
                    </a:lnTo>
                    <a:cubicBezTo>
                      <a:pt x="52919" y="1496"/>
                      <a:pt x="53146" y="1269"/>
                      <a:pt x="53146" y="998"/>
                    </a:cubicBezTo>
                    <a:cubicBezTo>
                      <a:pt x="53146" y="726"/>
                      <a:pt x="52965" y="545"/>
                      <a:pt x="52648" y="500"/>
                    </a:cubicBezTo>
                    <a:close/>
                    <a:moveTo>
                      <a:pt x="131099" y="500"/>
                    </a:moveTo>
                    <a:cubicBezTo>
                      <a:pt x="130827" y="500"/>
                      <a:pt x="130556" y="726"/>
                      <a:pt x="130601" y="998"/>
                    </a:cubicBezTo>
                    <a:cubicBezTo>
                      <a:pt x="130556" y="1269"/>
                      <a:pt x="130782" y="1496"/>
                      <a:pt x="131054" y="1496"/>
                    </a:cubicBezTo>
                    <a:lnTo>
                      <a:pt x="133000" y="1541"/>
                    </a:lnTo>
                    <a:lnTo>
                      <a:pt x="133045" y="1541"/>
                    </a:lnTo>
                    <a:cubicBezTo>
                      <a:pt x="133634" y="1496"/>
                      <a:pt x="133634" y="635"/>
                      <a:pt x="133045" y="590"/>
                    </a:cubicBezTo>
                    <a:lnTo>
                      <a:pt x="131099" y="500"/>
                    </a:lnTo>
                    <a:close/>
                    <a:moveTo>
                      <a:pt x="48709" y="635"/>
                    </a:moveTo>
                    <a:lnTo>
                      <a:pt x="46763" y="726"/>
                    </a:lnTo>
                    <a:cubicBezTo>
                      <a:pt x="46748" y="725"/>
                      <a:pt x="46733" y="725"/>
                      <a:pt x="46719" y="725"/>
                    </a:cubicBezTo>
                    <a:cubicBezTo>
                      <a:pt x="46084" y="725"/>
                      <a:pt x="46099" y="1677"/>
                      <a:pt x="46763" y="1677"/>
                    </a:cubicBezTo>
                    <a:lnTo>
                      <a:pt x="48755" y="1631"/>
                    </a:lnTo>
                    <a:cubicBezTo>
                      <a:pt x="49026" y="1586"/>
                      <a:pt x="49253" y="1360"/>
                      <a:pt x="49207" y="1133"/>
                    </a:cubicBezTo>
                    <a:cubicBezTo>
                      <a:pt x="49207" y="862"/>
                      <a:pt x="48981" y="635"/>
                      <a:pt x="48709" y="635"/>
                    </a:cubicBezTo>
                    <a:close/>
                    <a:moveTo>
                      <a:pt x="134992" y="635"/>
                    </a:moveTo>
                    <a:cubicBezTo>
                      <a:pt x="134720" y="635"/>
                      <a:pt x="134494" y="862"/>
                      <a:pt x="134449" y="1133"/>
                    </a:cubicBezTo>
                    <a:cubicBezTo>
                      <a:pt x="134449" y="1405"/>
                      <a:pt x="134720" y="1631"/>
                      <a:pt x="134992" y="1631"/>
                    </a:cubicBezTo>
                    <a:lnTo>
                      <a:pt x="136939" y="1677"/>
                    </a:lnTo>
                    <a:lnTo>
                      <a:pt x="136939" y="1722"/>
                    </a:lnTo>
                    <a:cubicBezTo>
                      <a:pt x="137572" y="1722"/>
                      <a:pt x="137572" y="726"/>
                      <a:pt x="136939" y="726"/>
                    </a:cubicBezTo>
                    <a:lnTo>
                      <a:pt x="134992" y="635"/>
                    </a:lnTo>
                    <a:close/>
                    <a:moveTo>
                      <a:pt x="44771" y="817"/>
                    </a:moveTo>
                    <a:lnTo>
                      <a:pt x="42779" y="862"/>
                    </a:lnTo>
                    <a:cubicBezTo>
                      <a:pt x="42145" y="862"/>
                      <a:pt x="42145" y="1858"/>
                      <a:pt x="42779" y="1858"/>
                    </a:cubicBezTo>
                    <a:lnTo>
                      <a:pt x="44771" y="1767"/>
                    </a:lnTo>
                    <a:cubicBezTo>
                      <a:pt x="45405" y="1767"/>
                      <a:pt x="45405" y="817"/>
                      <a:pt x="44771" y="817"/>
                    </a:cubicBezTo>
                    <a:close/>
                    <a:moveTo>
                      <a:pt x="138885" y="817"/>
                    </a:moveTo>
                    <a:cubicBezTo>
                      <a:pt x="138206" y="817"/>
                      <a:pt x="138206" y="1767"/>
                      <a:pt x="138885" y="1767"/>
                    </a:cubicBezTo>
                    <a:lnTo>
                      <a:pt x="140832" y="1858"/>
                    </a:lnTo>
                    <a:cubicBezTo>
                      <a:pt x="141511" y="1858"/>
                      <a:pt x="141511" y="862"/>
                      <a:pt x="140832" y="862"/>
                    </a:cubicBezTo>
                    <a:lnTo>
                      <a:pt x="138885" y="817"/>
                    </a:lnTo>
                    <a:close/>
                    <a:moveTo>
                      <a:pt x="40958" y="992"/>
                    </a:moveTo>
                    <a:cubicBezTo>
                      <a:pt x="40933" y="992"/>
                      <a:pt x="40906" y="994"/>
                      <a:pt x="40878" y="998"/>
                    </a:cubicBezTo>
                    <a:lnTo>
                      <a:pt x="38931" y="1088"/>
                    </a:lnTo>
                    <a:cubicBezTo>
                      <a:pt x="38660" y="1088"/>
                      <a:pt x="38433" y="1315"/>
                      <a:pt x="38479" y="1586"/>
                    </a:cubicBezTo>
                    <a:cubicBezTo>
                      <a:pt x="38479" y="1858"/>
                      <a:pt x="38705" y="2084"/>
                      <a:pt x="38931" y="2084"/>
                    </a:cubicBezTo>
                    <a:lnTo>
                      <a:pt x="38977" y="2084"/>
                    </a:lnTo>
                    <a:lnTo>
                      <a:pt x="40923" y="1994"/>
                    </a:lnTo>
                    <a:cubicBezTo>
                      <a:pt x="40937" y="1994"/>
                      <a:pt x="40951" y="1995"/>
                      <a:pt x="40965" y="1995"/>
                    </a:cubicBezTo>
                    <a:cubicBezTo>
                      <a:pt x="41619" y="1995"/>
                      <a:pt x="41591" y="992"/>
                      <a:pt x="40958" y="992"/>
                    </a:cubicBezTo>
                    <a:close/>
                    <a:moveTo>
                      <a:pt x="142914" y="998"/>
                    </a:moveTo>
                    <a:cubicBezTo>
                      <a:pt x="142642" y="998"/>
                      <a:pt x="142416" y="1179"/>
                      <a:pt x="142371" y="1496"/>
                    </a:cubicBezTo>
                    <a:cubicBezTo>
                      <a:pt x="142371" y="1722"/>
                      <a:pt x="142597" y="1948"/>
                      <a:pt x="142869" y="1994"/>
                    </a:cubicBezTo>
                    <a:lnTo>
                      <a:pt x="144815" y="2084"/>
                    </a:lnTo>
                    <a:lnTo>
                      <a:pt x="144861" y="2084"/>
                    </a:lnTo>
                    <a:cubicBezTo>
                      <a:pt x="145449" y="1994"/>
                      <a:pt x="145449" y="1133"/>
                      <a:pt x="144861" y="1088"/>
                    </a:cubicBezTo>
                    <a:lnTo>
                      <a:pt x="142914" y="998"/>
                    </a:lnTo>
                    <a:close/>
                    <a:moveTo>
                      <a:pt x="37009" y="1173"/>
                    </a:moveTo>
                    <a:cubicBezTo>
                      <a:pt x="36986" y="1173"/>
                      <a:pt x="36963" y="1175"/>
                      <a:pt x="36939" y="1179"/>
                    </a:cubicBezTo>
                    <a:lnTo>
                      <a:pt x="34993" y="1269"/>
                    </a:lnTo>
                    <a:cubicBezTo>
                      <a:pt x="34404" y="1315"/>
                      <a:pt x="34404" y="2175"/>
                      <a:pt x="34993" y="2265"/>
                    </a:cubicBezTo>
                    <a:lnTo>
                      <a:pt x="35038" y="2265"/>
                    </a:lnTo>
                    <a:lnTo>
                      <a:pt x="36985" y="2175"/>
                    </a:lnTo>
                    <a:cubicBezTo>
                      <a:pt x="37256" y="2129"/>
                      <a:pt x="37483" y="1903"/>
                      <a:pt x="37483" y="1631"/>
                    </a:cubicBezTo>
                    <a:cubicBezTo>
                      <a:pt x="37441" y="1383"/>
                      <a:pt x="37249" y="1173"/>
                      <a:pt x="37009" y="1173"/>
                    </a:cubicBezTo>
                    <a:close/>
                    <a:moveTo>
                      <a:pt x="146807" y="1179"/>
                    </a:moveTo>
                    <a:cubicBezTo>
                      <a:pt x="146536" y="1179"/>
                      <a:pt x="146309" y="1360"/>
                      <a:pt x="146309" y="1631"/>
                    </a:cubicBezTo>
                    <a:cubicBezTo>
                      <a:pt x="146264" y="1903"/>
                      <a:pt x="146490" y="2129"/>
                      <a:pt x="146762" y="2129"/>
                    </a:cubicBezTo>
                    <a:lnTo>
                      <a:pt x="148709" y="2265"/>
                    </a:lnTo>
                    <a:lnTo>
                      <a:pt x="148754" y="2265"/>
                    </a:lnTo>
                    <a:cubicBezTo>
                      <a:pt x="149388" y="2265"/>
                      <a:pt x="149433" y="1269"/>
                      <a:pt x="148754" y="1269"/>
                    </a:cubicBezTo>
                    <a:lnTo>
                      <a:pt x="146807" y="1179"/>
                    </a:lnTo>
                    <a:close/>
                    <a:moveTo>
                      <a:pt x="33001" y="1360"/>
                    </a:moveTo>
                    <a:lnTo>
                      <a:pt x="31055" y="1450"/>
                    </a:lnTo>
                    <a:cubicBezTo>
                      <a:pt x="30783" y="1496"/>
                      <a:pt x="30557" y="1722"/>
                      <a:pt x="30602" y="1994"/>
                    </a:cubicBezTo>
                    <a:cubicBezTo>
                      <a:pt x="30602" y="2265"/>
                      <a:pt x="30828" y="2446"/>
                      <a:pt x="31055" y="2446"/>
                    </a:cubicBezTo>
                    <a:lnTo>
                      <a:pt x="31100" y="2446"/>
                    </a:lnTo>
                    <a:lnTo>
                      <a:pt x="33046" y="2356"/>
                    </a:lnTo>
                    <a:cubicBezTo>
                      <a:pt x="33318" y="2310"/>
                      <a:pt x="33544" y="2084"/>
                      <a:pt x="33544" y="1812"/>
                    </a:cubicBezTo>
                    <a:cubicBezTo>
                      <a:pt x="33499" y="1541"/>
                      <a:pt x="33273" y="1360"/>
                      <a:pt x="33001" y="1360"/>
                    </a:cubicBezTo>
                    <a:close/>
                    <a:moveTo>
                      <a:pt x="150700" y="1360"/>
                    </a:moveTo>
                    <a:cubicBezTo>
                      <a:pt x="150429" y="1360"/>
                      <a:pt x="150202" y="1541"/>
                      <a:pt x="150202" y="1812"/>
                    </a:cubicBezTo>
                    <a:cubicBezTo>
                      <a:pt x="150157" y="2084"/>
                      <a:pt x="150383" y="2310"/>
                      <a:pt x="150655" y="2356"/>
                    </a:cubicBezTo>
                    <a:lnTo>
                      <a:pt x="152602" y="2446"/>
                    </a:lnTo>
                    <a:lnTo>
                      <a:pt x="152602" y="2401"/>
                    </a:lnTo>
                    <a:cubicBezTo>
                      <a:pt x="152873" y="2401"/>
                      <a:pt x="153100" y="2220"/>
                      <a:pt x="153145" y="1994"/>
                    </a:cubicBezTo>
                    <a:cubicBezTo>
                      <a:pt x="153145" y="1722"/>
                      <a:pt x="152919" y="1496"/>
                      <a:pt x="152647" y="1450"/>
                    </a:cubicBezTo>
                    <a:lnTo>
                      <a:pt x="150700" y="1360"/>
                    </a:lnTo>
                    <a:close/>
                    <a:moveTo>
                      <a:pt x="29108" y="1586"/>
                    </a:moveTo>
                    <a:lnTo>
                      <a:pt x="27116" y="1722"/>
                    </a:lnTo>
                    <a:cubicBezTo>
                      <a:pt x="26844" y="1722"/>
                      <a:pt x="26663" y="1948"/>
                      <a:pt x="26663" y="2220"/>
                    </a:cubicBezTo>
                    <a:cubicBezTo>
                      <a:pt x="26663" y="2491"/>
                      <a:pt x="26890" y="2673"/>
                      <a:pt x="27161" y="2673"/>
                    </a:cubicBezTo>
                    <a:lnTo>
                      <a:pt x="27207" y="2673"/>
                    </a:lnTo>
                    <a:lnTo>
                      <a:pt x="29153" y="2582"/>
                    </a:lnTo>
                    <a:cubicBezTo>
                      <a:pt x="29425" y="2537"/>
                      <a:pt x="29606" y="2310"/>
                      <a:pt x="29606" y="2039"/>
                    </a:cubicBezTo>
                    <a:cubicBezTo>
                      <a:pt x="29561" y="1767"/>
                      <a:pt x="29334" y="1586"/>
                      <a:pt x="29108" y="1586"/>
                    </a:cubicBezTo>
                    <a:close/>
                    <a:moveTo>
                      <a:pt x="154593" y="1586"/>
                    </a:moveTo>
                    <a:cubicBezTo>
                      <a:pt x="154367" y="1586"/>
                      <a:pt x="154141" y="1767"/>
                      <a:pt x="154096" y="2039"/>
                    </a:cubicBezTo>
                    <a:cubicBezTo>
                      <a:pt x="154096" y="2310"/>
                      <a:pt x="154277" y="2537"/>
                      <a:pt x="154548" y="2537"/>
                    </a:cubicBezTo>
                    <a:lnTo>
                      <a:pt x="156495" y="2673"/>
                    </a:lnTo>
                    <a:lnTo>
                      <a:pt x="156540" y="2673"/>
                    </a:lnTo>
                    <a:lnTo>
                      <a:pt x="156540" y="2627"/>
                    </a:lnTo>
                    <a:cubicBezTo>
                      <a:pt x="156766" y="2627"/>
                      <a:pt x="156993" y="2446"/>
                      <a:pt x="157038" y="2220"/>
                    </a:cubicBezTo>
                    <a:cubicBezTo>
                      <a:pt x="157038" y="1948"/>
                      <a:pt x="156857" y="1722"/>
                      <a:pt x="156585" y="1677"/>
                    </a:cubicBezTo>
                    <a:lnTo>
                      <a:pt x="154593" y="1586"/>
                    </a:lnTo>
                    <a:close/>
                    <a:moveTo>
                      <a:pt x="25240" y="1807"/>
                    </a:moveTo>
                    <a:cubicBezTo>
                      <a:pt x="25217" y="1807"/>
                      <a:pt x="25193" y="1809"/>
                      <a:pt x="25170" y="1812"/>
                    </a:cubicBezTo>
                    <a:lnTo>
                      <a:pt x="23223" y="1948"/>
                    </a:lnTo>
                    <a:cubicBezTo>
                      <a:pt x="22951" y="1994"/>
                      <a:pt x="22725" y="2220"/>
                      <a:pt x="22770" y="2491"/>
                    </a:cubicBezTo>
                    <a:cubicBezTo>
                      <a:pt x="22770" y="2718"/>
                      <a:pt x="22997" y="2944"/>
                      <a:pt x="23223" y="2944"/>
                    </a:cubicBezTo>
                    <a:lnTo>
                      <a:pt x="23268" y="2944"/>
                    </a:lnTo>
                    <a:lnTo>
                      <a:pt x="25215" y="2808"/>
                    </a:lnTo>
                    <a:cubicBezTo>
                      <a:pt x="25486" y="2763"/>
                      <a:pt x="25713" y="2537"/>
                      <a:pt x="25668" y="2265"/>
                    </a:cubicBezTo>
                    <a:cubicBezTo>
                      <a:pt x="25709" y="2017"/>
                      <a:pt x="25486" y="1807"/>
                      <a:pt x="25240" y="1807"/>
                    </a:cubicBezTo>
                    <a:close/>
                    <a:moveTo>
                      <a:pt x="158462" y="1807"/>
                    </a:moveTo>
                    <a:cubicBezTo>
                      <a:pt x="158216" y="1807"/>
                      <a:pt x="157993" y="2017"/>
                      <a:pt x="158034" y="2265"/>
                    </a:cubicBezTo>
                    <a:cubicBezTo>
                      <a:pt x="157989" y="2537"/>
                      <a:pt x="158215" y="2763"/>
                      <a:pt x="158487" y="2808"/>
                    </a:cubicBezTo>
                    <a:lnTo>
                      <a:pt x="160433" y="2944"/>
                    </a:lnTo>
                    <a:lnTo>
                      <a:pt x="160478" y="2944"/>
                    </a:lnTo>
                    <a:cubicBezTo>
                      <a:pt x="161067" y="2899"/>
                      <a:pt x="161067" y="2039"/>
                      <a:pt x="160478" y="1948"/>
                    </a:cubicBezTo>
                    <a:lnTo>
                      <a:pt x="158532" y="1812"/>
                    </a:lnTo>
                    <a:cubicBezTo>
                      <a:pt x="158508" y="1809"/>
                      <a:pt x="158485" y="1807"/>
                      <a:pt x="158462" y="1807"/>
                    </a:cubicBezTo>
                    <a:close/>
                    <a:moveTo>
                      <a:pt x="21301" y="2078"/>
                    </a:moveTo>
                    <a:cubicBezTo>
                      <a:pt x="21278" y="2078"/>
                      <a:pt x="21255" y="2080"/>
                      <a:pt x="21231" y="2084"/>
                    </a:cubicBezTo>
                    <a:lnTo>
                      <a:pt x="19285" y="2220"/>
                    </a:lnTo>
                    <a:cubicBezTo>
                      <a:pt x="18696" y="2310"/>
                      <a:pt x="18741" y="3171"/>
                      <a:pt x="19330" y="3216"/>
                    </a:cubicBezTo>
                    <a:lnTo>
                      <a:pt x="19375" y="3216"/>
                    </a:lnTo>
                    <a:lnTo>
                      <a:pt x="21322" y="3080"/>
                    </a:lnTo>
                    <a:cubicBezTo>
                      <a:pt x="21593" y="3035"/>
                      <a:pt x="21774" y="2808"/>
                      <a:pt x="21774" y="2537"/>
                    </a:cubicBezTo>
                    <a:cubicBezTo>
                      <a:pt x="21774" y="2289"/>
                      <a:pt x="21548" y="2078"/>
                      <a:pt x="21301" y="2078"/>
                    </a:cubicBezTo>
                    <a:close/>
                    <a:moveTo>
                      <a:pt x="162400" y="2078"/>
                    </a:moveTo>
                    <a:cubicBezTo>
                      <a:pt x="162154" y="2078"/>
                      <a:pt x="161927" y="2289"/>
                      <a:pt x="161927" y="2537"/>
                    </a:cubicBezTo>
                    <a:cubicBezTo>
                      <a:pt x="161882" y="2808"/>
                      <a:pt x="162108" y="3035"/>
                      <a:pt x="162380" y="3080"/>
                    </a:cubicBezTo>
                    <a:lnTo>
                      <a:pt x="164326" y="3216"/>
                    </a:lnTo>
                    <a:lnTo>
                      <a:pt x="164372" y="3216"/>
                    </a:lnTo>
                    <a:cubicBezTo>
                      <a:pt x="164386" y="3217"/>
                      <a:pt x="164399" y="3217"/>
                      <a:pt x="164413" y="3217"/>
                    </a:cubicBezTo>
                    <a:cubicBezTo>
                      <a:pt x="165007" y="3217"/>
                      <a:pt x="165037" y="2265"/>
                      <a:pt x="164417" y="2265"/>
                    </a:cubicBezTo>
                    <a:lnTo>
                      <a:pt x="162470" y="2084"/>
                    </a:lnTo>
                    <a:cubicBezTo>
                      <a:pt x="162447" y="2080"/>
                      <a:pt x="162423" y="2078"/>
                      <a:pt x="162400" y="2078"/>
                    </a:cubicBezTo>
                    <a:close/>
                    <a:moveTo>
                      <a:pt x="17407" y="2395"/>
                    </a:moveTo>
                    <a:cubicBezTo>
                      <a:pt x="17385" y="2395"/>
                      <a:pt x="17361" y="2397"/>
                      <a:pt x="17338" y="2401"/>
                    </a:cubicBezTo>
                    <a:lnTo>
                      <a:pt x="15346" y="2582"/>
                    </a:lnTo>
                    <a:cubicBezTo>
                      <a:pt x="14712" y="2582"/>
                      <a:pt x="14758" y="3578"/>
                      <a:pt x="15391" y="3578"/>
                    </a:cubicBezTo>
                    <a:lnTo>
                      <a:pt x="15482" y="3533"/>
                    </a:lnTo>
                    <a:lnTo>
                      <a:pt x="17429" y="3397"/>
                    </a:lnTo>
                    <a:cubicBezTo>
                      <a:pt x="17655" y="3352"/>
                      <a:pt x="17881" y="3125"/>
                      <a:pt x="17836" y="2854"/>
                    </a:cubicBezTo>
                    <a:cubicBezTo>
                      <a:pt x="17836" y="2606"/>
                      <a:pt x="17647" y="2395"/>
                      <a:pt x="17407" y="2395"/>
                    </a:cubicBezTo>
                    <a:close/>
                    <a:moveTo>
                      <a:pt x="166294" y="2395"/>
                    </a:moveTo>
                    <a:cubicBezTo>
                      <a:pt x="166054" y="2395"/>
                      <a:pt x="165862" y="2606"/>
                      <a:pt x="165820" y="2854"/>
                    </a:cubicBezTo>
                    <a:cubicBezTo>
                      <a:pt x="165820" y="3125"/>
                      <a:pt x="166001" y="3352"/>
                      <a:pt x="166273" y="3397"/>
                    </a:cubicBezTo>
                    <a:lnTo>
                      <a:pt x="168219" y="3578"/>
                    </a:lnTo>
                    <a:lnTo>
                      <a:pt x="168265" y="3578"/>
                    </a:lnTo>
                    <a:cubicBezTo>
                      <a:pt x="168944" y="3578"/>
                      <a:pt x="168989" y="2627"/>
                      <a:pt x="168310" y="2582"/>
                    </a:cubicBezTo>
                    <a:lnTo>
                      <a:pt x="166363" y="2401"/>
                    </a:lnTo>
                    <a:cubicBezTo>
                      <a:pt x="166340" y="2397"/>
                      <a:pt x="166317" y="2395"/>
                      <a:pt x="166294" y="2395"/>
                    </a:cubicBezTo>
                    <a:close/>
                    <a:moveTo>
                      <a:pt x="170302" y="2718"/>
                    </a:moveTo>
                    <a:cubicBezTo>
                      <a:pt x="170030" y="2718"/>
                      <a:pt x="169804" y="2899"/>
                      <a:pt x="169759" y="3171"/>
                    </a:cubicBezTo>
                    <a:cubicBezTo>
                      <a:pt x="169713" y="3442"/>
                      <a:pt x="169894" y="3714"/>
                      <a:pt x="170166" y="3759"/>
                    </a:cubicBezTo>
                    <a:lnTo>
                      <a:pt x="172158" y="3940"/>
                    </a:lnTo>
                    <a:lnTo>
                      <a:pt x="172203" y="3940"/>
                    </a:lnTo>
                    <a:cubicBezTo>
                      <a:pt x="172792" y="3895"/>
                      <a:pt x="172837" y="3035"/>
                      <a:pt x="172248" y="2944"/>
                    </a:cubicBezTo>
                    <a:lnTo>
                      <a:pt x="170302" y="2718"/>
                    </a:lnTo>
                    <a:close/>
                    <a:moveTo>
                      <a:pt x="13481" y="2756"/>
                    </a:moveTo>
                    <a:cubicBezTo>
                      <a:pt x="13455" y="2756"/>
                      <a:pt x="13427" y="2758"/>
                      <a:pt x="13400" y="2763"/>
                    </a:cubicBezTo>
                    <a:lnTo>
                      <a:pt x="11408" y="2989"/>
                    </a:lnTo>
                    <a:cubicBezTo>
                      <a:pt x="10819" y="3080"/>
                      <a:pt x="10865" y="3940"/>
                      <a:pt x="11498" y="3940"/>
                    </a:cubicBezTo>
                    <a:lnTo>
                      <a:pt x="11544" y="3985"/>
                    </a:lnTo>
                    <a:lnTo>
                      <a:pt x="13490" y="3759"/>
                    </a:lnTo>
                    <a:cubicBezTo>
                      <a:pt x="13762" y="3759"/>
                      <a:pt x="13988" y="3487"/>
                      <a:pt x="13943" y="3216"/>
                    </a:cubicBezTo>
                    <a:cubicBezTo>
                      <a:pt x="13902" y="2931"/>
                      <a:pt x="13716" y="2756"/>
                      <a:pt x="13481" y="2756"/>
                    </a:cubicBezTo>
                    <a:close/>
                    <a:moveTo>
                      <a:pt x="9589" y="3209"/>
                    </a:moveTo>
                    <a:cubicBezTo>
                      <a:pt x="9562" y="3209"/>
                      <a:pt x="9535" y="3211"/>
                      <a:pt x="9506" y="3216"/>
                    </a:cubicBezTo>
                    <a:lnTo>
                      <a:pt x="7560" y="3487"/>
                    </a:lnTo>
                    <a:cubicBezTo>
                      <a:pt x="7288" y="3533"/>
                      <a:pt x="7107" y="3759"/>
                      <a:pt x="7153" y="4031"/>
                    </a:cubicBezTo>
                    <a:cubicBezTo>
                      <a:pt x="7153" y="4257"/>
                      <a:pt x="7379" y="4438"/>
                      <a:pt x="7605" y="4438"/>
                    </a:cubicBezTo>
                    <a:lnTo>
                      <a:pt x="7696" y="4438"/>
                    </a:lnTo>
                    <a:cubicBezTo>
                      <a:pt x="8329" y="4348"/>
                      <a:pt x="8963" y="4302"/>
                      <a:pt x="9642" y="4212"/>
                    </a:cubicBezTo>
                    <a:cubicBezTo>
                      <a:pt x="9914" y="4166"/>
                      <a:pt x="10095" y="3895"/>
                      <a:pt x="10050" y="3623"/>
                    </a:cubicBezTo>
                    <a:cubicBezTo>
                      <a:pt x="10009" y="3380"/>
                      <a:pt x="9823" y="3209"/>
                      <a:pt x="9589" y="3209"/>
                    </a:cubicBezTo>
                    <a:close/>
                    <a:moveTo>
                      <a:pt x="174156" y="3209"/>
                    </a:moveTo>
                    <a:cubicBezTo>
                      <a:pt x="173915" y="3209"/>
                      <a:pt x="173692" y="3380"/>
                      <a:pt x="173652" y="3623"/>
                    </a:cubicBezTo>
                    <a:cubicBezTo>
                      <a:pt x="173606" y="3895"/>
                      <a:pt x="173833" y="4166"/>
                      <a:pt x="174104" y="4212"/>
                    </a:cubicBezTo>
                    <a:lnTo>
                      <a:pt x="176051" y="4438"/>
                    </a:lnTo>
                    <a:cubicBezTo>
                      <a:pt x="176323" y="4438"/>
                      <a:pt x="176549" y="4302"/>
                      <a:pt x="176594" y="4031"/>
                    </a:cubicBezTo>
                    <a:cubicBezTo>
                      <a:pt x="176639" y="3759"/>
                      <a:pt x="176458" y="3533"/>
                      <a:pt x="176187" y="3487"/>
                    </a:cubicBezTo>
                    <a:cubicBezTo>
                      <a:pt x="175553" y="3397"/>
                      <a:pt x="174919" y="3306"/>
                      <a:pt x="174240" y="3216"/>
                    </a:cubicBezTo>
                    <a:cubicBezTo>
                      <a:pt x="174212" y="3211"/>
                      <a:pt x="174184" y="3209"/>
                      <a:pt x="174156" y="3209"/>
                    </a:cubicBezTo>
                    <a:close/>
                    <a:moveTo>
                      <a:pt x="5697" y="3752"/>
                    </a:moveTo>
                    <a:cubicBezTo>
                      <a:pt x="5669" y="3752"/>
                      <a:pt x="5641" y="3754"/>
                      <a:pt x="5613" y="3759"/>
                    </a:cubicBezTo>
                    <a:cubicBezTo>
                      <a:pt x="4889" y="3895"/>
                      <a:pt x="4210" y="4031"/>
                      <a:pt x="3667" y="4166"/>
                    </a:cubicBezTo>
                    <a:cubicBezTo>
                      <a:pt x="3078" y="4302"/>
                      <a:pt x="3169" y="5117"/>
                      <a:pt x="3757" y="5117"/>
                    </a:cubicBezTo>
                    <a:lnTo>
                      <a:pt x="3848" y="5117"/>
                    </a:lnTo>
                    <a:cubicBezTo>
                      <a:pt x="4436" y="4981"/>
                      <a:pt x="5070" y="4845"/>
                      <a:pt x="5749" y="4755"/>
                    </a:cubicBezTo>
                    <a:cubicBezTo>
                      <a:pt x="6021" y="4710"/>
                      <a:pt x="6202" y="4438"/>
                      <a:pt x="6157" y="4166"/>
                    </a:cubicBezTo>
                    <a:cubicBezTo>
                      <a:pt x="6157" y="3923"/>
                      <a:pt x="5938" y="3752"/>
                      <a:pt x="5697" y="3752"/>
                    </a:cubicBezTo>
                    <a:close/>
                    <a:moveTo>
                      <a:pt x="178050" y="3797"/>
                    </a:moveTo>
                    <a:cubicBezTo>
                      <a:pt x="177808" y="3797"/>
                      <a:pt x="177585" y="3968"/>
                      <a:pt x="177545" y="4212"/>
                    </a:cubicBezTo>
                    <a:cubicBezTo>
                      <a:pt x="177500" y="4483"/>
                      <a:pt x="177681" y="4710"/>
                      <a:pt x="177952" y="4755"/>
                    </a:cubicBezTo>
                    <a:cubicBezTo>
                      <a:pt x="178677" y="4891"/>
                      <a:pt x="179310" y="5027"/>
                      <a:pt x="179854" y="5117"/>
                    </a:cubicBezTo>
                    <a:lnTo>
                      <a:pt x="179944" y="5117"/>
                    </a:lnTo>
                    <a:cubicBezTo>
                      <a:pt x="180170" y="5117"/>
                      <a:pt x="180397" y="4981"/>
                      <a:pt x="180442" y="4755"/>
                    </a:cubicBezTo>
                    <a:cubicBezTo>
                      <a:pt x="180487" y="4483"/>
                      <a:pt x="180306" y="4257"/>
                      <a:pt x="180080" y="4166"/>
                    </a:cubicBezTo>
                    <a:cubicBezTo>
                      <a:pt x="179491" y="4031"/>
                      <a:pt x="178858" y="3940"/>
                      <a:pt x="178133" y="3804"/>
                    </a:cubicBezTo>
                    <a:cubicBezTo>
                      <a:pt x="178105" y="3800"/>
                      <a:pt x="178077" y="3797"/>
                      <a:pt x="178050" y="3797"/>
                    </a:cubicBezTo>
                    <a:close/>
                    <a:moveTo>
                      <a:pt x="6564" y="5660"/>
                    </a:moveTo>
                    <a:cubicBezTo>
                      <a:pt x="5976" y="5706"/>
                      <a:pt x="5976" y="6566"/>
                      <a:pt x="6564" y="6611"/>
                    </a:cubicBezTo>
                    <a:lnTo>
                      <a:pt x="8556" y="6611"/>
                    </a:lnTo>
                    <a:cubicBezTo>
                      <a:pt x="9144" y="6566"/>
                      <a:pt x="9144" y="5706"/>
                      <a:pt x="8556" y="5660"/>
                    </a:cubicBezTo>
                    <a:close/>
                    <a:moveTo>
                      <a:pt x="41874" y="5660"/>
                    </a:moveTo>
                    <a:cubicBezTo>
                      <a:pt x="41285" y="5706"/>
                      <a:pt x="41285" y="6566"/>
                      <a:pt x="41874" y="6611"/>
                    </a:cubicBezTo>
                    <a:lnTo>
                      <a:pt x="43820" y="6611"/>
                    </a:lnTo>
                    <a:cubicBezTo>
                      <a:pt x="44409" y="6566"/>
                      <a:pt x="44409" y="5706"/>
                      <a:pt x="43820" y="5660"/>
                    </a:cubicBezTo>
                    <a:close/>
                    <a:moveTo>
                      <a:pt x="49705" y="5660"/>
                    </a:moveTo>
                    <a:cubicBezTo>
                      <a:pt x="49162" y="5706"/>
                      <a:pt x="49162" y="6566"/>
                      <a:pt x="49705" y="6611"/>
                    </a:cubicBezTo>
                    <a:lnTo>
                      <a:pt x="51697" y="6611"/>
                    </a:lnTo>
                    <a:cubicBezTo>
                      <a:pt x="52286" y="6566"/>
                      <a:pt x="52286" y="5706"/>
                      <a:pt x="51697" y="5660"/>
                    </a:cubicBezTo>
                    <a:close/>
                    <a:moveTo>
                      <a:pt x="57582" y="5660"/>
                    </a:moveTo>
                    <a:cubicBezTo>
                      <a:pt x="56994" y="5706"/>
                      <a:pt x="56994" y="6566"/>
                      <a:pt x="57582" y="6611"/>
                    </a:cubicBezTo>
                    <a:lnTo>
                      <a:pt x="59529" y="6611"/>
                    </a:lnTo>
                    <a:cubicBezTo>
                      <a:pt x="60117" y="6566"/>
                      <a:pt x="60117" y="5706"/>
                      <a:pt x="59529" y="5660"/>
                    </a:cubicBezTo>
                    <a:close/>
                    <a:moveTo>
                      <a:pt x="100723" y="5660"/>
                    </a:moveTo>
                    <a:cubicBezTo>
                      <a:pt x="100135" y="5706"/>
                      <a:pt x="100135" y="6566"/>
                      <a:pt x="100723" y="6611"/>
                    </a:cubicBezTo>
                    <a:lnTo>
                      <a:pt x="102715" y="6611"/>
                    </a:lnTo>
                    <a:cubicBezTo>
                      <a:pt x="103304" y="6566"/>
                      <a:pt x="103304" y="5706"/>
                      <a:pt x="102715" y="5660"/>
                    </a:cubicBezTo>
                    <a:close/>
                    <a:moveTo>
                      <a:pt x="108555" y="5660"/>
                    </a:moveTo>
                    <a:cubicBezTo>
                      <a:pt x="108012" y="5706"/>
                      <a:pt x="108012" y="6566"/>
                      <a:pt x="108555" y="6611"/>
                    </a:cubicBezTo>
                    <a:lnTo>
                      <a:pt x="110547" y="6611"/>
                    </a:lnTo>
                    <a:cubicBezTo>
                      <a:pt x="111135" y="6566"/>
                      <a:pt x="111135" y="5706"/>
                      <a:pt x="110547" y="5660"/>
                    </a:cubicBezTo>
                    <a:close/>
                    <a:moveTo>
                      <a:pt x="151742" y="5660"/>
                    </a:moveTo>
                    <a:cubicBezTo>
                      <a:pt x="151153" y="5706"/>
                      <a:pt x="151153" y="6566"/>
                      <a:pt x="151742" y="6611"/>
                    </a:cubicBezTo>
                    <a:lnTo>
                      <a:pt x="153688" y="6611"/>
                    </a:lnTo>
                    <a:cubicBezTo>
                      <a:pt x="154277" y="6566"/>
                      <a:pt x="154277" y="5706"/>
                      <a:pt x="153688" y="5660"/>
                    </a:cubicBezTo>
                    <a:close/>
                    <a:moveTo>
                      <a:pt x="159573" y="5660"/>
                    </a:moveTo>
                    <a:cubicBezTo>
                      <a:pt x="158985" y="5706"/>
                      <a:pt x="158985" y="6566"/>
                      <a:pt x="159573" y="6611"/>
                    </a:cubicBezTo>
                    <a:lnTo>
                      <a:pt x="161565" y="6611"/>
                    </a:lnTo>
                    <a:cubicBezTo>
                      <a:pt x="162153" y="6566"/>
                      <a:pt x="162153" y="5706"/>
                      <a:pt x="161565" y="5660"/>
                    </a:cubicBezTo>
                    <a:close/>
                    <a:moveTo>
                      <a:pt x="167450" y="5660"/>
                    </a:moveTo>
                    <a:cubicBezTo>
                      <a:pt x="166861" y="5706"/>
                      <a:pt x="166861" y="6566"/>
                      <a:pt x="167450" y="6611"/>
                    </a:cubicBezTo>
                    <a:lnTo>
                      <a:pt x="169396" y="6611"/>
                    </a:lnTo>
                    <a:cubicBezTo>
                      <a:pt x="169985" y="6566"/>
                      <a:pt x="169985" y="5706"/>
                      <a:pt x="169396" y="5660"/>
                    </a:cubicBezTo>
                    <a:close/>
                    <a:moveTo>
                      <a:pt x="175281" y="5660"/>
                    </a:moveTo>
                    <a:cubicBezTo>
                      <a:pt x="174693" y="5706"/>
                      <a:pt x="174693" y="6566"/>
                      <a:pt x="175281" y="6611"/>
                    </a:cubicBezTo>
                    <a:lnTo>
                      <a:pt x="177228" y="6611"/>
                    </a:lnTo>
                    <a:cubicBezTo>
                      <a:pt x="177816" y="6566"/>
                      <a:pt x="177816" y="5706"/>
                      <a:pt x="177228" y="5660"/>
                    </a:cubicBezTo>
                    <a:close/>
                    <a:moveTo>
                      <a:pt x="181812" y="4685"/>
                    </a:moveTo>
                    <a:cubicBezTo>
                      <a:pt x="181304" y="4685"/>
                      <a:pt x="181127" y="5410"/>
                      <a:pt x="181619" y="5615"/>
                    </a:cubicBezTo>
                    <a:cubicBezTo>
                      <a:pt x="181981" y="5706"/>
                      <a:pt x="182343" y="5887"/>
                      <a:pt x="182660" y="6113"/>
                    </a:cubicBezTo>
                    <a:lnTo>
                      <a:pt x="182660" y="6158"/>
                    </a:lnTo>
                    <a:cubicBezTo>
                      <a:pt x="182706" y="6430"/>
                      <a:pt x="182932" y="6611"/>
                      <a:pt x="183249" y="6611"/>
                    </a:cubicBezTo>
                    <a:cubicBezTo>
                      <a:pt x="183475" y="6611"/>
                      <a:pt x="183701" y="6385"/>
                      <a:pt x="183701" y="6158"/>
                    </a:cubicBezTo>
                    <a:cubicBezTo>
                      <a:pt x="183701" y="5389"/>
                      <a:pt x="182751" y="4981"/>
                      <a:pt x="181981" y="4710"/>
                    </a:cubicBezTo>
                    <a:cubicBezTo>
                      <a:pt x="181922" y="4693"/>
                      <a:pt x="181865" y="4685"/>
                      <a:pt x="181812" y="4685"/>
                    </a:cubicBezTo>
                    <a:close/>
                    <a:moveTo>
                      <a:pt x="2545" y="5655"/>
                    </a:moveTo>
                    <a:cubicBezTo>
                      <a:pt x="1928" y="5655"/>
                      <a:pt x="1928" y="6616"/>
                      <a:pt x="2545" y="6616"/>
                    </a:cubicBezTo>
                    <a:cubicBezTo>
                      <a:pt x="2571" y="6616"/>
                      <a:pt x="2598" y="6614"/>
                      <a:pt x="2626" y="6611"/>
                    </a:cubicBezTo>
                    <a:lnTo>
                      <a:pt x="4617" y="6611"/>
                    </a:lnTo>
                    <a:cubicBezTo>
                      <a:pt x="4645" y="6614"/>
                      <a:pt x="4672" y="6616"/>
                      <a:pt x="4698" y="6616"/>
                    </a:cubicBezTo>
                    <a:cubicBezTo>
                      <a:pt x="5315" y="6616"/>
                      <a:pt x="5315" y="5655"/>
                      <a:pt x="4698" y="5655"/>
                    </a:cubicBezTo>
                    <a:cubicBezTo>
                      <a:pt x="4672" y="5655"/>
                      <a:pt x="4645" y="5657"/>
                      <a:pt x="4617" y="5660"/>
                    </a:cubicBezTo>
                    <a:lnTo>
                      <a:pt x="2626" y="5660"/>
                    </a:lnTo>
                    <a:cubicBezTo>
                      <a:pt x="2598" y="5657"/>
                      <a:pt x="2571" y="5655"/>
                      <a:pt x="2545" y="5655"/>
                    </a:cubicBezTo>
                    <a:close/>
                    <a:moveTo>
                      <a:pt x="10422" y="5655"/>
                    </a:moveTo>
                    <a:cubicBezTo>
                      <a:pt x="9805" y="5655"/>
                      <a:pt x="9805" y="6616"/>
                      <a:pt x="10422" y="6616"/>
                    </a:cubicBezTo>
                    <a:cubicBezTo>
                      <a:pt x="10448" y="6616"/>
                      <a:pt x="10475" y="6614"/>
                      <a:pt x="10502" y="6611"/>
                    </a:cubicBezTo>
                    <a:lnTo>
                      <a:pt x="12449" y="6611"/>
                    </a:lnTo>
                    <a:cubicBezTo>
                      <a:pt x="12477" y="6614"/>
                      <a:pt x="12504" y="6616"/>
                      <a:pt x="12529" y="6616"/>
                    </a:cubicBezTo>
                    <a:cubicBezTo>
                      <a:pt x="13146" y="6616"/>
                      <a:pt x="13146" y="5655"/>
                      <a:pt x="12529" y="5655"/>
                    </a:cubicBezTo>
                    <a:cubicBezTo>
                      <a:pt x="12504" y="5655"/>
                      <a:pt x="12477" y="5657"/>
                      <a:pt x="12449" y="5660"/>
                    </a:cubicBezTo>
                    <a:lnTo>
                      <a:pt x="10502" y="5660"/>
                    </a:lnTo>
                    <a:cubicBezTo>
                      <a:pt x="10475" y="5657"/>
                      <a:pt x="10448" y="5655"/>
                      <a:pt x="10422" y="5655"/>
                    </a:cubicBezTo>
                    <a:close/>
                    <a:moveTo>
                      <a:pt x="14315" y="5655"/>
                    </a:moveTo>
                    <a:cubicBezTo>
                      <a:pt x="13698" y="5655"/>
                      <a:pt x="13698" y="6616"/>
                      <a:pt x="14315" y="6616"/>
                    </a:cubicBezTo>
                    <a:cubicBezTo>
                      <a:pt x="14341" y="6616"/>
                      <a:pt x="14368" y="6614"/>
                      <a:pt x="14396" y="6611"/>
                    </a:cubicBezTo>
                    <a:lnTo>
                      <a:pt x="16387" y="6611"/>
                    </a:lnTo>
                    <a:cubicBezTo>
                      <a:pt x="16415" y="6614"/>
                      <a:pt x="16442" y="6616"/>
                      <a:pt x="16468" y="6616"/>
                    </a:cubicBezTo>
                    <a:cubicBezTo>
                      <a:pt x="17085" y="6616"/>
                      <a:pt x="17085" y="5655"/>
                      <a:pt x="16468" y="5655"/>
                    </a:cubicBezTo>
                    <a:cubicBezTo>
                      <a:pt x="16442" y="5655"/>
                      <a:pt x="16415" y="5657"/>
                      <a:pt x="16387" y="5660"/>
                    </a:cubicBezTo>
                    <a:lnTo>
                      <a:pt x="14396" y="5660"/>
                    </a:lnTo>
                    <a:cubicBezTo>
                      <a:pt x="14368" y="5657"/>
                      <a:pt x="14341" y="5655"/>
                      <a:pt x="14315" y="5655"/>
                    </a:cubicBezTo>
                    <a:close/>
                    <a:moveTo>
                      <a:pt x="18253" y="5655"/>
                    </a:moveTo>
                    <a:cubicBezTo>
                      <a:pt x="17636" y="5655"/>
                      <a:pt x="17636" y="6616"/>
                      <a:pt x="18253" y="6616"/>
                    </a:cubicBezTo>
                    <a:cubicBezTo>
                      <a:pt x="18279" y="6616"/>
                      <a:pt x="18306" y="6614"/>
                      <a:pt x="18334" y="6611"/>
                    </a:cubicBezTo>
                    <a:lnTo>
                      <a:pt x="20281" y="6611"/>
                    </a:lnTo>
                    <a:cubicBezTo>
                      <a:pt x="20310" y="6614"/>
                      <a:pt x="20339" y="6616"/>
                      <a:pt x="20366" y="6616"/>
                    </a:cubicBezTo>
                    <a:cubicBezTo>
                      <a:pt x="21022" y="6616"/>
                      <a:pt x="21023" y="5655"/>
                      <a:pt x="20406" y="5655"/>
                    </a:cubicBezTo>
                    <a:cubicBezTo>
                      <a:pt x="20380" y="5655"/>
                      <a:pt x="20354" y="5657"/>
                      <a:pt x="20326" y="5660"/>
                    </a:cubicBezTo>
                    <a:lnTo>
                      <a:pt x="18334" y="5660"/>
                    </a:lnTo>
                    <a:cubicBezTo>
                      <a:pt x="18306" y="5657"/>
                      <a:pt x="18279" y="5655"/>
                      <a:pt x="18253" y="5655"/>
                    </a:cubicBezTo>
                    <a:close/>
                    <a:moveTo>
                      <a:pt x="22192" y="5655"/>
                    </a:moveTo>
                    <a:cubicBezTo>
                      <a:pt x="21575" y="5655"/>
                      <a:pt x="21575" y="6616"/>
                      <a:pt x="22192" y="6616"/>
                    </a:cubicBezTo>
                    <a:cubicBezTo>
                      <a:pt x="22218" y="6616"/>
                      <a:pt x="22244" y="6614"/>
                      <a:pt x="22272" y="6611"/>
                    </a:cubicBezTo>
                    <a:lnTo>
                      <a:pt x="24219" y="6611"/>
                    </a:lnTo>
                    <a:cubicBezTo>
                      <a:pt x="24807" y="6566"/>
                      <a:pt x="24807" y="5706"/>
                      <a:pt x="24219" y="5660"/>
                    </a:cubicBezTo>
                    <a:lnTo>
                      <a:pt x="22272" y="5660"/>
                    </a:lnTo>
                    <a:cubicBezTo>
                      <a:pt x="22244" y="5657"/>
                      <a:pt x="22218" y="5655"/>
                      <a:pt x="22192" y="5655"/>
                    </a:cubicBezTo>
                    <a:close/>
                    <a:moveTo>
                      <a:pt x="26085" y="5655"/>
                    </a:moveTo>
                    <a:cubicBezTo>
                      <a:pt x="25468" y="5655"/>
                      <a:pt x="25468" y="6616"/>
                      <a:pt x="26085" y="6616"/>
                    </a:cubicBezTo>
                    <a:cubicBezTo>
                      <a:pt x="26111" y="6616"/>
                      <a:pt x="26138" y="6614"/>
                      <a:pt x="26165" y="6611"/>
                    </a:cubicBezTo>
                    <a:lnTo>
                      <a:pt x="28157" y="6611"/>
                    </a:lnTo>
                    <a:cubicBezTo>
                      <a:pt x="28746" y="6566"/>
                      <a:pt x="28746" y="5706"/>
                      <a:pt x="28157" y="5660"/>
                    </a:cubicBezTo>
                    <a:lnTo>
                      <a:pt x="26165" y="5660"/>
                    </a:lnTo>
                    <a:cubicBezTo>
                      <a:pt x="26138" y="5657"/>
                      <a:pt x="26111" y="5655"/>
                      <a:pt x="26085" y="5655"/>
                    </a:cubicBezTo>
                    <a:close/>
                    <a:moveTo>
                      <a:pt x="30023" y="5655"/>
                    </a:moveTo>
                    <a:cubicBezTo>
                      <a:pt x="29406" y="5655"/>
                      <a:pt x="29406" y="6616"/>
                      <a:pt x="30023" y="6616"/>
                    </a:cubicBezTo>
                    <a:cubicBezTo>
                      <a:pt x="30049" y="6616"/>
                      <a:pt x="30076" y="6614"/>
                      <a:pt x="30104" y="6611"/>
                    </a:cubicBezTo>
                    <a:lnTo>
                      <a:pt x="32050" y="6611"/>
                    </a:lnTo>
                    <a:cubicBezTo>
                      <a:pt x="32078" y="6614"/>
                      <a:pt x="32105" y="6616"/>
                      <a:pt x="32131" y="6616"/>
                    </a:cubicBezTo>
                    <a:cubicBezTo>
                      <a:pt x="32748" y="6616"/>
                      <a:pt x="32748" y="5655"/>
                      <a:pt x="32131" y="5655"/>
                    </a:cubicBezTo>
                    <a:cubicBezTo>
                      <a:pt x="32105" y="5655"/>
                      <a:pt x="32078" y="5657"/>
                      <a:pt x="32050" y="5660"/>
                    </a:cubicBezTo>
                    <a:lnTo>
                      <a:pt x="30104" y="5660"/>
                    </a:lnTo>
                    <a:cubicBezTo>
                      <a:pt x="30076" y="5657"/>
                      <a:pt x="30049" y="5655"/>
                      <a:pt x="30023" y="5655"/>
                    </a:cubicBezTo>
                    <a:close/>
                    <a:moveTo>
                      <a:pt x="33962" y="5655"/>
                    </a:moveTo>
                    <a:cubicBezTo>
                      <a:pt x="33345" y="5655"/>
                      <a:pt x="33345" y="6616"/>
                      <a:pt x="33962" y="6616"/>
                    </a:cubicBezTo>
                    <a:cubicBezTo>
                      <a:pt x="33988" y="6616"/>
                      <a:pt x="34014" y="6614"/>
                      <a:pt x="34042" y="6611"/>
                    </a:cubicBezTo>
                    <a:lnTo>
                      <a:pt x="35989" y="6611"/>
                    </a:lnTo>
                    <a:cubicBezTo>
                      <a:pt x="36017" y="6614"/>
                      <a:pt x="36044" y="6616"/>
                      <a:pt x="36069" y="6616"/>
                    </a:cubicBezTo>
                    <a:cubicBezTo>
                      <a:pt x="36686" y="6616"/>
                      <a:pt x="36686" y="5655"/>
                      <a:pt x="36069" y="5655"/>
                    </a:cubicBezTo>
                    <a:cubicBezTo>
                      <a:pt x="36044" y="5655"/>
                      <a:pt x="36017" y="5657"/>
                      <a:pt x="35989" y="5660"/>
                    </a:cubicBezTo>
                    <a:lnTo>
                      <a:pt x="34042" y="5660"/>
                    </a:lnTo>
                    <a:cubicBezTo>
                      <a:pt x="34014" y="5657"/>
                      <a:pt x="33988" y="5655"/>
                      <a:pt x="33962" y="5655"/>
                    </a:cubicBezTo>
                    <a:close/>
                    <a:moveTo>
                      <a:pt x="37855" y="5655"/>
                    </a:moveTo>
                    <a:cubicBezTo>
                      <a:pt x="37238" y="5655"/>
                      <a:pt x="37238" y="6616"/>
                      <a:pt x="37855" y="6616"/>
                    </a:cubicBezTo>
                    <a:cubicBezTo>
                      <a:pt x="37881" y="6616"/>
                      <a:pt x="37907" y="6614"/>
                      <a:pt x="37935" y="6611"/>
                    </a:cubicBezTo>
                    <a:lnTo>
                      <a:pt x="39927" y="6611"/>
                    </a:lnTo>
                    <a:cubicBezTo>
                      <a:pt x="39955" y="6614"/>
                      <a:pt x="39982" y="6616"/>
                      <a:pt x="40008" y="6616"/>
                    </a:cubicBezTo>
                    <a:cubicBezTo>
                      <a:pt x="40625" y="6616"/>
                      <a:pt x="40625" y="5655"/>
                      <a:pt x="40008" y="5655"/>
                    </a:cubicBezTo>
                    <a:cubicBezTo>
                      <a:pt x="39982" y="5655"/>
                      <a:pt x="39955" y="5657"/>
                      <a:pt x="39927" y="5660"/>
                    </a:cubicBezTo>
                    <a:lnTo>
                      <a:pt x="37935" y="5660"/>
                    </a:lnTo>
                    <a:cubicBezTo>
                      <a:pt x="37907" y="5657"/>
                      <a:pt x="37881" y="5655"/>
                      <a:pt x="37855" y="5655"/>
                    </a:cubicBezTo>
                    <a:close/>
                    <a:moveTo>
                      <a:pt x="45732" y="5655"/>
                    </a:moveTo>
                    <a:cubicBezTo>
                      <a:pt x="45115" y="5655"/>
                      <a:pt x="45115" y="6616"/>
                      <a:pt x="45732" y="6616"/>
                    </a:cubicBezTo>
                    <a:cubicBezTo>
                      <a:pt x="45757" y="6616"/>
                      <a:pt x="45784" y="6614"/>
                      <a:pt x="45812" y="6611"/>
                    </a:cubicBezTo>
                    <a:lnTo>
                      <a:pt x="47759" y="6611"/>
                    </a:lnTo>
                    <a:cubicBezTo>
                      <a:pt x="47787" y="6614"/>
                      <a:pt x="47813" y="6616"/>
                      <a:pt x="47839" y="6616"/>
                    </a:cubicBezTo>
                    <a:cubicBezTo>
                      <a:pt x="48456" y="6616"/>
                      <a:pt x="48456" y="5655"/>
                      <a:pt x="47839" y="5655"/>
                    </a:cubicBezTo>
                    <a:cubicBezTo>
                      <a:pt x="47813" y="5655"/>
                      <a:pt x="47787" y="5657"/>
                      <a:pt x="47759" y="5660"/>
                    </a:cubicBezTo>
                    <a:lnTo>
                      <a:pt x="45812" y="5660"/>
                    </a:lnTo>
                    <a:cubicBezTo>
                      <a:pt x="45784" y="5657"/>
                      <a:pt x="45757" y="5655"/>
                      <a:pt x="45732" y="5655"/>
                    </a:cubicBezTo>
                    <a:close/>
                    <a:moveTo>
                      <a:pt x="55676" y="5655"/>
                    </a:moveTo>
                    <a:cubicBezTo>
                      <a:pt x="55648" y="5655"/>
                      <a:pt x="55620" y="5657"/>
                      <a:pt x="55590" y="5660"/>
                    </a:cubicBezTo>
                    <a:lnTo>
                      <a:pt x="53644" y="5660"/>
                    </a:lnTo>
                    <a:cubicBezTo>
                      <a:pt x="53055" y="5706"/>
                      <a:pt x="53055" y="6566"/>
                      <a:pt x="53644" y="6611"/>
                    </a:cubicBezTo>
                    <a:lnTo>
                      <a:pt x="55590" y="6611"/>
                    </a:lnTo>
                    <a:cubicBezTo>
                      <a:pt x="55620" y="6614"/>
                      <a:pt x="55648" y="6616"/>
                      <a:pt x="55676" y="6616"/>
                    </a:cubicBezTo>
                    <a:cubicBezTo>
                      <a:pt x="56331" y="6616"/>
                      <a:pt x="56331" y="5655"/>
                      <a:pt x="55676" y="5655"/>
                    </a:cubicBezTo>
                    <a:close/>
                    <a:moveTo>
                      <a:pt x="61395" y="5655"/>
                    </a:moveTo>
                    <a:cubicBezTo>
                      <a:pt x="60778" y="5655"/>
                      <a:pt x="60778" y="6616"/>
                      <a:pt x="61395" y="6616"/>
                    </a:cubicBezTo>
                    <a:cubicBezTo>
                      <a:pt x="61421" y="6616"/>
                      <a:pt x="61447" y="6614"/>
                      <a:pt x="61475" y="6611"/>
                    </a:cubicBezTo>
                    <a:lnTo>
                      <a:pt x="63467" y="6611"/>
                    </a:lnTo>
                    <a:cubicBezTo>
                      <a:pt x="63495" y="6614"/>
                      <a:pt x="63522" y="6616"/>
                      <a:pt x="63548" y="6616"/>
                    </a:cubicBezTo>
                    <a:cubicBezTo>
                      <a:pt x="64165" y="6616"/>
                      <a:pt x="64165" y="5655"/>
                      <a:pt x="63548" y="5655"/>
                    </a:cubicBezTo>
                    <a:cubicBezTo>
                      <a:pt x="63522" y="5655"/>
                      <a:pt x="63495" y="5657"/>
                      <a:pt x="63467" y="5660"/>
                    </a:cubicBezTo>
                    <a:lnTo>
                      <a:pt x="61475" y="5660"/>
                    </a:lnTo>
                    <a:cubicBezTo>
                      <a:pt x="61447" y="5657"/>
                      <a:pt x="61421" y="5655"/>
                      <a:pt x="61395" y="5655"/>
                    </a:cubicBezTo>
                    <a:close/>
                    <a:moveTo>
                      <a:pt x="65333" y="5655"/>
                    </a:moveTo>
                    <a:cubicBezTo>
                      <a:pt x="64716" y="5655"/>
                      <a:pt x="64716" y="6616"/>
                      <a:pt x="65333" y="6616"/>
                    </a:cubicBezTo>
                    <a:cubicBezTo>
                      <a:pt x="65359" y="6616"/>
                      <a:pt x="65386" y="6614"/>
                      <a:pt x="65414" y="6611"/>
                    </a:cubicBezTo>
                    <a:lnTo>
                      <a:pt x="67405" y="6611"/>
                    </a:lnTo>
                    <a:cubicBezTo>
                      <a:pt x="67994" y="6566"/>
                      <a:pt x="67994" y="5706"/>
                      <a:pt x="67405" y="5660"/>
                    </a:cubicBezTo>
                    <a:lnTo>
                      <a:pt x="65414" y="5660"/>
                    </a:lnTo>
                    <a:cubicBezTo>
                      <a:pt x="65386" y="5657"/>
                      <a:pt x="65359" y="5655"/>
                      <a:pt x="65333" y="5655"/>
                    </a:cubicBezTo>
                    <a:close/>
                    <a:moveTo>
                      <a:pt x="69272" y="5655"/>
                    </a:moveTo>
                    <a:cubicBezTo>
                      <a:pt x="68655" y="5655"/>
                      <a:pt x="68655" y="6616"/>
                      <a:pt x="69272" y="6616"/>
                    </a:cubicBezTo>
                    <a:cubicBezTo>
                      <a:pt x="69297" y="6616"/>
                      <a:pt x="69324" y="6614"/>
                      <a:pt x="69352" y="6611"/>
                    </a:cubicBezTo>
                    <a:lnTo>
                      <a:pt x="71299" y="6611"/>
                    </a:lnTo>
                    <a:cubicBezTo>
                      <a:pt x="71887" y="6566"/>
                      <a:pt x="71887" y="5706"/>
                      <a:pt x="71299" y="5660"/>
                    </a:cubicBezTo>
                    <a:lnTo>
                      <a:pt x="69352" y="5660"/>
                    </a:lnTo>
                    <a:cubicBezTo>
                      <a:pt x="69324" y="5657"/>
                      <a:pt x="69297" y="5655"/>
                      <a:pt x="69272" y="5655"/>
                    </a:cubicBezTo>
                    <a:close/>
                    <a:moveTo>
                      <a:pt x="73165" y="5655"/>
                    </a:moveTo>
                    <a:cubicBezTo>
                      <a:pt x="72548" y="5655"/>
                      <a:pt x="72548" y="6616"/>
                      <a:pt x="73165" y="6616"/>
                    </a:cubicBezTo>
                    <a:cubicBezTo>
                      <a:pt x="73190" y="6616"/>
                      <a:pt x="73217" y="6614"/>
                      <a:pt x="73245" y="6611"/>
                    </a:cubicBezTo>
                    <a:lnTo>
                      <a:pt x="75237" y="6611"/>
                    </a:lnTo>
                    <a:cubicBezTo>
                      <a:pt x="75826" y="6566"/>
                      <a:pt x="75826" y="5706"/>
                      <a:pt x="75237" y="5660"/>
                    </a:cubicBezTo>
                    <a:lnTo>
                      <a:pt x="73245" y="5660"/>
                    </a:lnTo>
                    <a:cubicBezTo>
                      <a:pt x="73217" y="5657"/>
                      <a:pt x="73190" y="5655"/>
                      <a:pt x="73165" y="5655"/>
                    </a:cubicBezTo>
                    <a:close/>
                    <a:moveTo>
                      <a:pt x="77103" y="5655"/>
                    </a:moveTo>
                    <a:cubicBezTo>
                      <a:pt x="76486" y="5655"/>
                      <a:pt x="76486" y="6616"/>
                      <a:pt x="77103" y="6616"/>
                    </a:cubicBezTo>
                    <a:cubicBezTo>
                      <a:pt x="77129" y="6616"/>
                      <a:pt x="77156" y="6614"/>
                      <a:pt x="77184" y="6611"/>
                    </a:cubicBezTo>
                    <a:lnTo>
                      <a:pt x="79130" y="6611"/>
                    </a:lnTo>
                    <a:cubicBezTo>
                      <a:pt x="79160" y="6614"/>
                      <a:pt x="79188" y="6616"/>
                      <a:pt x="79216" y="6616"/>
                    </a:cubicBezTo>
                    <a:cubicBezTo>
                      <a:pt x="79871" y="6616"/>
                      <a:pt x="79871" y="5655"/>
                      <a:pt x="79216" y="5655"/>
                    </a:cubicBezTo>
                    <a:cubicBezTo>
                      <a:pt x="79188" y="5655"/>
                      <a:pt x="79160" y="5657"/>
                      <a:pt x="79130" y="5660"/>
                    </a:cubicBezTo>
                    <a:lnTo>
                      <a:pt x="77184" y="5660"/>
                    </a:lnTo>
                    <a:cubicBezTo>
                      <a:pt x="77156" y="5657"/>
                      <a:pt x="77129" y="5655"/>
                      <a:pt x="77103" y="5655"/>
                    </a:cubicBezTo>
                    <a:close/>
                    <a:moveTo>
                      <a:pt x="81042" y="5655"/>
                    </a:moveTo>
                    <a:cubicBezTo>
                      <a:pt x="80425" y="5655"/>
                      <a:pt x="80425" y="6616"/>
                      <a:pt x="81042" y="6616"/>
                    </a:cubicBezTo>
                    <a:cubicBezTo>
                      <a:pt x="81067" y="6616"/>
                      <a:pt x="81094" y="6614"/>
                      <a:pt x="81122" y="6611"/>
                    </a:cubicBezTo>
                    <a:lnTo>
                      <a:pt x="83069" y="6611"/>
                    </a:lnTo>
                    <a:cubicBezTo>
                      <a:pt x="83096" y="6614"/>
                      <a:pt x="83123" y="6616"/>
                      <a:pt x="83149" y="6616"/>
                    </a:cubicBezTo>
                    <a:cubicBezTo>
                      <a:pt x="83766" y="6616"/>
                      <a:pt x="83766" y="5655"/>
                      <a:pt x="83149" y="5655"/>
                    </a:cubicBezTo>
                    <a:cubicBezTo>
                      <a:pt x="83123" y="5655"/>
                      <a:pt x="83096" y="5657"/>
                      <a:pt x="83069" y="5660"/>
                    </a:cubicBezTo>
                    <a:lnTo>
                      <a:pt x="81122" y="5660"/>
                    </a:lnTo>
                    <a:cubicBezTo>
                      <a:pt x="81094" y="5657"/>
                      <a:pt x="81067" y="5655"/>
                      <a:pt x="81042" y="5655"/>
                    </a:cubicBezTo>
                    <a:close/>
                    <a:moveTo>
                      <a:pt x="84980" y="5655"/>
                    </a:moveTo>
                    <a:cubicBezTo>
                      <a:pt x="84363" y="5655"/>
                      <a:pt x="84363" y="6616"/>
                      <a:pt x="84980" y="6616"/>
                    </a:cubicBezTo>
                    <a:cubicBezTo>
                      <a:pt x="85006" y="6616"/>
                      <a:pt x="85032" y="6614"/>
                      <a:pt x="85060" y="6611"/>
                    </a:cubicBezTo>
                    <a:lnTo>
                      <a:pt x="87007" y="6611"/>
                    </a:lnTo>
                    <a:cubicBezTo>
                      <a:pt x="87035" y="6614"/>
                      <a:pt x="87062" y="6616"/>
                      <a:pt x="87087" y="6616"/>
                    </a:cubicBezTo>
                    <a:cubicBezTo>
                      <a:pt x="87704" y="6616"/>
                      <a:pt x="87704" y="5655"/>
                      <a:pt x="87087" y="5655"/>
                    </a:cubicBezTo>
                    <a:cubicBezTo>
                      <a:pt x="87062" y="5655"/>
                      <a:pt x="87035" y="5657"/>
                      <a:pt x="87007" y="5660"/>
                    </a:cubicBezTo>
                    <a:lnTo>
                      <a:pt x="85060" y="5660"/>
                    </a:lnTo>
                    <a:cubicBezTo>
                      <a:pt x="85032" y="5657"/>
                      <a:pt x="85006" y="5655"/>
                      <a:pt x="84980" y="5655"/>
                    </a:cubicBezTo>
                    <a:close/>
                    <a:moveTo>
                      <a:pt x="88873" y="5655"/>
                    </a:moveTo>
                    <a:cubicBezTo>
                      <a:pt x="88256" y="5655"/>
                      <a:pt x="88256" y="6616"/>
                      <a:pt x="88873" y="6616"/>
                    </a:cubicBezTo>
                    <a:cubicBezTo>
                      <a:pt x="88899" y="6616"/>
                      <a:pt x="88926" y="6614"/>
                      <a:pt x="88954" y="6611"/>
                    </a:cubicBezTo>
                    <a:lnTo>
                      <a:pt x="90900" y="6611"/>
                    </a:lnTo>
                    <a:cubicBezTo>
                      <a:pt x="90930" y="6614"/>
                      <a:pt x="90958" y="6616"/>
                      <a:pt x="90986" y="6616"/>
                    </a:cubicBezTo>
                    <a:cubicBezTo>
                      <a:pt x="91641" y="6616"/>
                      <a:pt x="91641" y="5655"/>
                      <a:pt x="90986" y="5655"/>
                    </a:cubicBezTo>
                    <a:cubicBezTo>
                      <a:pt x="90958" y="5655"/>
                      <a:pt x="90930" y="5657"/>
                      <a:pt x="90900" y="5660"/>
                    </a:cubicBezTo>
                    <a:lnTo>
                      <a:pt x="88954" y="5660"/>
                    </a:lnTo>
                    <a:cubicBezTo>
                      <a:pt x="88926" y="5657"/>
                      <a:pt x="88899" y="5655"/>
                      <a:pt x="88873" y="5655"/>
                    </a:cubicBezTo>
                    <a:close/>
                    <a:moveTo>
                      <a:pt x="92811" y="5655"/>
                    </a:moveTo>
                    <a:cubicBezTo>
                      <a:pt x="92194" y="5655"/>
                      <a:pt x="92194" y="6616"/>
                      <a:pt x="92811" y="6616"/>
                    </a:cubicBezTo>
                    <a:cubicBezTo>
                      <a:pt x="92837" y="6616"/>
                      <a:pt x="92864" y="6614"/>
                      <a:pt x="92892" y="6611"/>
                    </a:cubicBezTo>
                    <a:lnTo>
                      <a:pt x="94838" y="6611"/>
                    </a:lnTo>
                    <a:cubicBezTo>
                      <a:pt x="94866" y="6614"/>
                      <a:pt x="94893" y="6616"/>
                      <a:pt x="94919" y="6616"/>
                    </a:cubicBezTo>
                    <a:cubicBezTo>
                      <a:pt x="95536" y="6616"/>
                      <a:pt x="95536" y="5655"/>
                      <a:pt x="94919" y="5655"/>
                    </a:cubicBezTo>
                    <a:cubicBezTo>
                      <a:pt x="94893" y="5655"/>
                      <a:pt x="94866" y="5657"/>
                      <a:pt x="94838" y="5660"/>
                    </a:cubicBezTo>
                    <a:lnTo>
                      <a:pt x="92892" y="5660"/>
                    </a:lnTo>
                    <a:cubicBezTo>
                      <a:pt x="92864" y="5657"/>
                      <a:pt x="92837" y="5655"/>
                      <a:pt x="92811" y="5655"/>
                    </a:cubicBezTo>
                    <a:close/>
                    <a:moveTo>
                      <a:pt x="98857" y="5655"/>
                    </a:moveTo>
                    <a:cubicBezTo>
                      <a:pt x="98832" y="5655"/>
                      <a:pt x="98805" y="5657"/>
                      <a:pt x="98777" y="5660"/>
                    </a:cubicBezTo>
                    <a:lnTo>
                      <a:pt x="96785" y="5660"/>
                    </a:lnTo>
                    <a:cubicBezTo>
                      <a:pt x="96242" y="5706"/>
                      <a:pt x="96242" y="6566"/>
                      <a:pt x="96785" y="6611"/>
                    </a:cubicBezTo>
                    <a:lnTo>
                      <a:pt x="98777" y="6611"/>
                    </a:lnTo>
                    <a:cubicBezTo>
                      <a:pt x="98805" y="6614"/>
                      <a:pt x="98832" y="6616"/>
                      <a:pt x="98857" y="6616"/>
                    </a:cubicBezTo>
                    <a:cubicBezTo>
                      <a:pt x="99474" y="6616"/>
                      <a:pt x="99474" y="5655"/>
                      <a:pt x="98857" y="5655"/>
                    </a:cubicBezTo>
                    <a:close/>
                    <a:moveTo>
                      <a:pt x="106689" y="5655"/>
                    </a:moveTo>
                    <a:cubicBezTo>
                      <a:pt x="106663" y="5655"/>
                      <a:pt x="106636" y="5657"/>
                      <a:pt x="106608" y="5660"/>
                    </a:cubicBezTo>
                    <a:lnTo>
                      <a:pt x="104662" y="5660"/>
                    </a:lnTo>
                    <a:cubicBezTo>
                      <a:pt x="104073" y="5706"/>
                      <a:pt x="104073" y="6566"/>
                      <a:pt x="104662" y="6611"/>
                    </a:cubicBezTo>
                    <a:lnTo>
                      <a:pt x="106608" y="6611"/>
                    </a:lnTo>
                    <a:cubicBezTo>
                      <a:pt x="106636" y="6614"/>
                      <a:pt x="106663" y="6616"/>
                      <a:pt x="106689" y="6616"/>
                    </a:cubicBezTo>
                    <a:cubicBezTo>
                      <a:pt x="107306" y="6616"/>
                      <a:pt x="107306" y="5655"/>
                      <a:pt x="106689" y="5655"/>
                    </a:cubicBezTo>
                    <a:close/>
                    <a:moveTo>
                      <a:pt x="112413" y="5655"/>
                    </a:moveTo>
                    <a:cubicBezTo>
                      <a:pt x="111796" y="5655"/>
                      <a:pt x="111796" y="6616"/>
                      <a:pt x="112413" y="6616"/>
                    </a:cubicBezTo>
                    <a:cubicBezTo>
                      <a:pt x="112439" y="6616"/>
                      <a:pt x="112465" y="6614"/>
                      <a:pt x="112493" y="6611"/>
                    </a:cubicBezTo>
                    <a:lnTo>
                      <a:pt x="114485" y="6611"/>
                    </a:lnTo>
                    <a:cubicBezTo>
                      <a:pt x="114513" y="6614"/>
                      <a:pt x="114540" y="6616"/>
                      <a:pt x="114566" y="6616"/>
                    </a:cubicBezTo>
                    <a:cubicBezTo>
                      <a:pt x="115183" y="6616"/>
                      <a:pt x="115183" y="5655"/>
                      <a:pt x="114566" y="5655"/>
                    </a:cubicBezTo>
                    <a:cubicBezTo>
                      <a:pt x="114540" y="5655"/>
                      <a:pt x="114513" y="5657"/>
                      <a:pt x="114485" y="5660"/>
                    </a:cubicBezTo>
                    <a:lnTo>
                      <a:pt x="112493" y="5660"/>
                    </a:lnTo>
                    <a:cubicBezTo>
                      <a:pt x="112465" y="5657"/>
                      <a:pt x="112439" y="5655"/>
                      <a:pt x="112413" y="5655"/>
                    </a:cubicBezTo>
                    <a:close/>
                    <a:moveTo>
                      <a:pt x="116351" y="5655"/>
                    </a:moveTo>
                    <a:cubicBezTo>
                      <a:pt x="115734" y="5655"/>
                      <a:pt x="115734" y="6616"/>
                      <a:pt x="116351" y="6616"/>
                    </a:cubicBezTo>
                    <a:cubicBezTo>
                      <a:pt x="116377" y="6616"/>
                      <a:pt x="116404" y="6614"/>
                      <a:pt x="116432" y="6611"/>
                    </a:cubicBezTo>
                    <a:lnTo>
                      <a:pt x="118378" y="6611"/>
                    </a:lnTo>
                    <a:cubicBezTo>
                      <a:pt x="118967" y="6566"/>
                      <a:pt x="118967" y="5706"/>
                      <a:pt x="118378" y="5660"/>
                    </a:cubicBezTo>
                    <a:lnTo>
                      <a:pt x="116432" y="5660"/>
                    </a:lnTo>
                    <a:cubicBezTo>
                      <a:pt x="116404" y="5657"/>
                      <a:pt x="116377" y="5655"/>
                      <a:pt x="116351" y="5655"/>
                    </a:cubicBezTo>
                    <a:close/>
                    <a:moveTo>
                      <a:pt x="120290" y="5655"/>
                    </a:moveTo>
                    <a:cubicBezTo>
                      <a:pt x="119673" y="5655"/>
                      <a:pt x="119673" y="6616"/>
                      <a:pt x="120290" y="6616"/>
                    </a:cubicBezTo>
                    <a:cubicBezTo>
                      <a:pt x="120315" y="6616"/>
                      <a:pt x="120342" y="6614"/>
                      <a:pt x="120370" y="6611"/>
                    </a:cubicBezTo>
                    <a:lnTo>
                      <a:pt x="122317" y="6611"/>
                    </a:lnTo>
                    <a:cubicBezTo>
                      <a:pt x="122905" y="6566"/>
                      <a:pt x="122905" y="5706"/>
                      <a:pt x="122317" y="5660"/>
                    </a:cubicBezTo>
                    <a:lnTo>
                      <a:pt x="120370" y="5660"/>
                    </a:lnTo>
                    <a:cubicBezTo>
                      <a:pt x="120342" y="5657"/>
                      <a:pt x="120315" y="5655"/>
                      <a:pt x="120290" y="5655"/>
                    </a:cubicBezTo>
                    <a:close/>
                    <a:moveTo>
                      <a:pt x="124183" y="5655"/>
                    </a:moveTo>
                    <a:cubicBezTo>
                      <a:pt x="123566" y="5655"/>
                      <a:pt x="123566" y="6616"/>
                      <a:pt x="124183" y="6616"/>
                    </a:cubicBezTo>
                    <a:cubicBezTo>
                      <a:pt x="124209" y="6616"/>
                      <a:pt x="124235" y="6614"/>
                      <a:pt x="124263" y="6611"/>
                    </a:cubicBezTo>
                    <a:lnTo>
                      <a:pt x="126255" y="6611"/>
                    </a:lnTo>
                    <a:cubicBezTo>
                      <a:pt x="126283" y="6614"/>
                      <a:pt x="126310" y="6616"/>
                      <a:pt x="126336" y="6616"/>
                    </a:cubicBezTo>
                    <a:cubicBezTo>
                      <a:pt x="126953" y="6616"/>
                      <a:pt x="126953" y="5655"/>
                      <a:pt x="126336" y="5655"/>
                    </a:cubicBezTo>
                    <a:cubicBezTo>
                      <a:pt x="126310" y="5655"/>
                      <a:pt x="126283" y="5657"/>
                      <a:pt x="126255" y="5660"/>
                    </a:cubicBezTo>
                    <a:lnTo>
                      <a:pt x="124263" y="5660"/>
                    </a:lnTo>
                    <a:cubicBezTo>
                      <a:pt x="124235" y="5657"/>
                      <a:pt x="124209" y="5655"/>
                      <a:pt x="124183" y="5655"/>
                    </a:cubicBezTo>
                    <a:close/>
                    <a:moveTo>
                      <a:pt x="128121" y="5655"/>
                    </a:moveTo>
                    <a:cubicBezTo>
                      <a:pt x="127504" y="5655"/>
                      <a:pt x="127504" y="6616"/>
                      <a:pt x="128121" y="6616"/>
                    </a:cubicBezTo>
                    <a:cubicBezTo>
                      <a:pt x="128147" y="6616"/>
                      <a:pt x="128174" y="6614"/>
                      <a:pt x="128202" y="6611"/>
                    </a:cubicBezTo>
                    <a:lnTo>
                      <a:pt x="130148" y="6611"/>
                    </a:lnTo>
                    <a:cubicBezTo>
                      <a:pt x="130176" y="6614"/>
                      <a:pt x="130203" y="6616"/>
                      <a:pt x="130229" y="6616"/>
                    </a:cubicBezTo>
                    <a:cubicBezTo>
                      <a:pt x="130846" y="6616"/>
                      <a:pt x="130846" y="5655"/>
                      <a:pt x="130229" y="5655"/>
                    </a:cubicBezTo>
                    <a:cubicBezTo>
                      <a:pt x="130203" y="5655"/>
                      <a:pt x="130176" y="5657"/>
                      <a:pt x="130148" y="5660"/>
                    </a:cubicBezTo>
                    <a:lnTo>
                      <a:pt x="128202" y="5660"/>
                    </a:lnTo>
                    <a:cubicBezTo>
                      <a:pt x="128174" y="5657"/>
                      <a:pt x="128147" y="5655"/>
                      <a:pt x="128121" y="5655"/>
                    </a:cubicBezTo>
                    <a:close/>
                    <a:moveTo>
                      <a:pt x="132060" y="5655"/>
                    </a:moveTo>
                    <a:cubicBezTo>
                      <a:pt x="131443" y="5655"/>
                      <a:pt x="131443" y="6616"/>
                      <a:pt x="132060" y="6616"/>
                    </a:cubicBezTo>
                    <a:cubicBezTo>
                      <a:pt x="132085" y="6616"/>
                      <a:pt x="132112" y="6614"/>
                      <a:pt x="132140" y="6611"/>
                    </a:cubicBezTo>
                    <a:lnTo>
                      <a:pt x="134087" y="6611"/>
                    </a:lnTo>
                    <a:cubicBezTo>
                      <a:pt x="134115" y="6614"/>
                      <a:pt x="134141" y="6616"/>
                      <a:pt x="134167" y="6616"/>
                    </a:cubicBezTo>
                    <a:cubicBezTo>
                      <a:pt x="134784" y="6616"/>
                      <a:pt x="134784" y="5655"/>
                      <a:pt x="134167" y="5655"/>
                    </a:cubicBezTo>
                    <a:cubicBezTo>
                      <a:pt x="134141" y="5655"/>
                      <a:pt x="134115" y="5657"/>
                      <a:pt x="134087" y="5660"/>
                    </a:cubicBezTo>
                    <a:lnTo>
                      <a:pt x="132140" y="5660"/>
                    </a:lnTo>
                    <a:cubicBezTo>
                      <a:pt x="132112" y="5657"/>
                      <a:pt x="132085" y="5655"/>
                      <a:pt x="132060" y="5655"/>
                    </a:cubicBezTo>
                    <a:close/>
                    <a:moveTo>
                      <a:pt x="135953" y="5655"/>
                    </a:moveTo>
                    <a:cubicBezTo>
                      <a:pt x="135336" y="5655"/>
                      <a:pt x="135336" y="6616"/>
                      <a:pt x="135953" y="6616"/>
                    </a:cubicBezTo>
                    <a:cubicBezTo>
                      <a:pt x="135979" y="6616"/>
                      <a:pt x="136005" y="6614"/>
                      <a:pt x="136033" y="6611"/>
                    </a:cubicBezTo>
                    <a:lnTo>
                      <a:pt x="138025" y="6611"/>
                    </a:lnTo>
                    <a:cubicBezTo>
                      <a:pt x="138053" y="6614"/>
                      <a:pt x="138080" y="6616"/>
                      <a:pt x="138106" y="6616"/>
                    </a:cubicBezTo>
                    <a:cubicBezTo>
                      <a:pt x="138723" y="6616"/>
                      <a:pt x="138723" y="5655"/>
                      <a:pt x="138106" y="5655"/>
                    </a:cubicBezTo>
                    <a:cubicBezTo>
                      <a:pt x="138080" y="5655"/>
                      <a:pt x="138053" y="5657"/>
                      <a:pt x="138025" y="5660"/>
                    </a:cubicBezTo>
                    <a:lnTo>
                      <a:pt x="136033" y="5660"/>
                    </a:lnTo>
                    <a:cubicBezTo>
                      <a:pt x="136005" y="5657"/>
                      <a:pt x="135979" y="5655"/>
                      <a:pt x="135953" y="5655"/>
                    </a:cubicBezTo>
                    <a:close/>
                    <a:moveTo>
                      <a:pt x="139891" y="5655"/>
                    </a:moveTo>
                    <a:cubicBezTo>
                      <a:pt x="139274" y="5655"/>
                      <a:pt x="139274" y="6616"/>
                      <a:pt x="139891" y="6616"/>
                    </a:cubicBezTo>
                    <a:cubicBezTo>
                      <a:pt x="139917" y="6616"/>
                      <a:pt x="139944" y="6614"/>
                      <a:pt x="139972" y="6611"/>
                    </a:cubicBezTo>
                    <a:lnTo>
                      <a:pt x="141918" y="6611"/>
                    </a:lnTo>
                    <a:cubicBezTo>
                      <a:pt x="141946" y="6614"/>
                      <a:pt x="141973" y="6616"/>
                      <a:pt x="141999" y="6616"/>
                    </a:cubicBezTo>
                    <a:cubicBezTo>
                      <a:pt x="142616" y="6616"/>
                      <a:pt x="142616" y="5655"/>
                      <a:pt x="141999" y="5655"/>
                    </a:cubicBezTo>
                    <a:cubicBezTo>
                      <a:pt x="141973" y="5655"/>
                      <a:pt x="141946" y="5657"/>
                      <a:pt x="141918" y="5660"/>
                    </a:cubicBezTo>
                    <a:lnTo>
                      <a:pt x="139972" y="5660"/>
                    </a:lnTo>
                    <a:cubicBezTo>
                      <a:pt x="139944" y="5657"/>
                      <a:pt x="139917" y="5655"/>
                      <a:pt x="139891" y="5655"/>
                    </a:cubicBezTo>
                    <a:close/>
                    <a:moveTo>
                      <a:pt x="143830" y="5655"/>
                    </a:moveTo>
                    <a:cubicBezTo>
                      <a:pt x="143213" y="5655"/>
                      <a:pt x="143213" y="6616"/>
                      <a:pt x="143830" y="6616"/>
                    </a:cubicBezTo>
                    <a:cubicBezTo>
                      <a:pt x="143855" y="6616"/>
                      <a:pt x="143882" y="6614"/>
                      <a:pt x="143910" y="6611"/>
                    </a:cubicBezTo>
                    <a:lnTo>
                      <a:pt x="145857" y="6611"/>
                    </a:lnTo>
                    <a:cubicBezTo>
                      <a:pt x="145884" y="6614"/>
                      <a:pt x="145911" y="6616"/>
                      <a:pt x="145937" y="6616"/>
                    </a:cubicBezTo>
                    <a:cubicBezTo>
                      <a:pt x="146554" y="6616"/>
                      <a:pt x="146554" y="5655"/>
                      <a:pt x="145937" y="5655"/>
                    </a:cubicBezTo>
                    <a:cubicBezTo>
                      <a:pt x="145911" y="5655"/>
                      <a:pt x="145884" y="5657"/>
                      <a:pt x="145857" y="5660"/>
                    </a:cubicBezTo>
                    <a:lnTo>
                      <a:pt x="143910" y="5660"/>
                    </a:lnTo>
                    <a:cubicBezTo>
                      <a:pt x="143882" y="5657"/>
                      <a:pt x="143855" y="5655"/>
                      <a:pt x="143830" y="5655"/>
                    </a:cubicBezTo>
                    <a:close/>
                    <a:moveTo>
                      <a:pt x="149875" y="5655"/>
                    </a:moveTo>
                    <a:cubicBezTo>
                      <a:pt x="149850" y="5655"/>
                      <a:pt x="149823" y="5657"/>
                      <a:pt x="149795" y="5660"/>
                    </a:cubicBezTo>
                    <a:lnTo>
                      <a:pt x="147803" y="5660"/>
                    </a:lnTo>
                    <a:cubicBezTo>
                      <a:pt x="147215" y="5706"/>
                      <a:pt x="147215" y="6566"/>
                      <a:pt x="147803" y="6611"/>
                    </a:cubicBezTo>
                    <a:lnTo>
                      <a:pt x="149795" y="6611"/>
                    </a:lnTo>
                    <a:cubicBezTo>
                      <a:pt x="149823" y="6614"/>
                      <a:pt x="149850" y="6616"/>
                      <a:pt x="149875" y="6616"/>
                    </a:cubicBezTo>
                    <a:cubicBezTo>
                      <a:pt x="150492" y="6616"/>
                      <a:pt x="150492" y="5655"/>
                      <a:pt x="149875" y="5655"/>
                    </a:cubicBezTo>
                    <a:close/>
                    <a:moveTo>
                      <a:pt x="155599" y="5655"/>
                    </a:moveTo>
                    <a:cubicBezTo>
                      <a:pt x="154982" y="5655"/>
                      <a:pt x="154982" y="6616"/>
                      <a:pt x="155599" y="6616"/>
                    </a:cubicBezTo>
                    <a:cubicBezTo>
                      <a:pt x="155625" y="6616"/>
                      <a:pt x="155652" y="6614"/>
                      <a:pt x="155680" y="6611"/>
                    </a:cubicBezTo>
                    <a:lnTo>
                      <a:pt x="157627" y="6611"/>
                    </a:lnTo>
                    <a:cubicBezTo>
                      <a:pt x="157654" y="6614"/>
                      <a:pt x="157681" y="6616"/>
                      <a:pt x="157707" y="6616"/>
                    </a:cubicBezTo>
                    <a:cubicBezTo>
                      <a:pt x="158324" y="6616"/>
                      <a:pt x="158324" y="5655"/>
                      <a:pt x="157707" y="5655"/>
                    </a:cubicBezTo>
                    <a:cubicBezTo>
                      <a:pt x="157681" y="5655"/>
                      <a:pt x="157654" y="5657"/>
                      <a:pt x="157627" y="5660"/>
                    </a:cubicBezTo>
                    <a:lnTo>
                      <a:pt x="155680" y="5660"/>
                    </a:lnTo>
                    <a:cubicBezTo>
                      <a:pt x="155652" y="5657"/>
                      <a:pt x="155625" y="5655"/>
                      <a:pt x="155599" y="5655"/>
                    </a:cubicBezTo>
                    <a:close/>
                    <a:moveTo>
                      <a:pt x="163431" y="5655"/>
                    </a:moveTo>
                    <a:cubicBezTo>
                      <a:pt x="162814" y="5655"/>
                      <a:pt x="162814" y="6616"/>
                      <a:pt x="163431" y="6616"/>
                    </a:cubicBezTo>
                    <a:cubicBezTo>
                      <a:pt x="163457" y="6616"/>
                      <a:pt x="163484" y="6614"/>
                      <a:pt x="163511" y="6611"/>
                    </a:cubicBezTo>
                    <a:lnTo>
                      <a:pt x="165458" y="6611"/>
                    </a:lnTo>
                    <a:cubicBezTo>
                      <a:pt x="165486" y="6614"/>
                      <a:pt x="165513" y="6616"/>
                      <a:pt x="165539" y="6616"/>
                    </a:cubicBezTo>
                    <a:cubicBezTo>
                      <a:pt x="166156" y="6616"/>
                      <a:pt x="166156" y="5655"/>
                      <a:pt x="165539" y="5655"/>
                    </a:cubicBezTo>
                    <a:cubicBezTo>
                      <a:pt x="165513" y="5655"/>
                      <a:pt x="165486" y="5657"/>
                      <a:pt x="165458" y="5660"/>
                    </a:cubicBezTo>
                    <a:lnTo>
                      <a:pt x="163511" y="5660"/>
                    </a:lnTo>
                    <a:cubicBezTo>
                      <a:pt x="163484" y="5657"/>
                      <a:pt x="163457" y="5655"/>
                      <a:pt x="163431" y="5655"/>
                    </a:cubicBezTo>
                    <a:close/>
                    <a:moveTo>
                      <a:pt x="171263" y="5655"/>
                    </a:moveTo>
                    <a:cubicBezTo>
                      <a:pt x="170646" y="5655"/>
                      <a:pt x="170646" y="6616"/>
                      <a:pt x="171263" y="6616"/>
                    </a:cubicBezTo>
                    <a:cubicBezTo>
                      <a:pt x="171288" y="6616"/>
                      <a:pt x="171315" y="6614"/>
                      <a:pt x="171343" y="6611"/>
                    </a:cubicBezTo>
                    <a:lnTo>
                      <a:pt x="173335" y="6611"/>
                    </a:lnTo>
                    <a:cubicBezTo>
                      <a:pt x="173363" y="6614"/>
                      <a:pt x="173390" y="6616"/>
                      <a:pt x="173415" y="6616"/>
                    </a:cubicBezTo>
                    <a:cubicBezTo>
                      <a:pt x="174032" y="6616"/>
                      <a:pt x="174032" y="5655"/>
                      <a:pt x="173415" y="5655"/>
                    </a:cubicBezTo>
                    <a:cubicBezTo>
                      <a:pt x="173390" y="5655"/>
                      <a:pt x="173363" y="5657"/>
                      <a:pt x="173335" y="5660"/>
                    </a:cubicBezTo>
                    <a:lnTo>
                      <a:pt x="171343" y="5660"/>
                    </a:lnTo>
                    <a:cubicBezTo>
                      <a:pt x="171315" y="5657"/>
                      <a:pt x="171288" y="5655"/>
                      <a:pt x="171263" y="5655"/>
                    </a:cubicBezTo>
                    <a:close/>
                    <a:moveTo>
                      <a:pt x="179139" y="5655"/>
                    </a:moveTo>
                    <a:cubicBezTo>
                      <a:pt x="178522" y="5655"/>
                      <a:pt x="178522" y="6616"/>
                      <a:pt x="179139" y="6616"/>
                    </a:cubicBezTo>
                    <a:cubicBezTo>
                      <a:pt x="179165" y="6616"/>
                      <a:pt x="179192" y="6614"/>
                      <a:pt x="179220" y="6611"/>
                    </a:cubicBezTo>
                    <a:lnTo>
                      <a:pt x="181166" y="6611"/>
                    </a:lnTo>
                    <a:cubicBezTo>
                      <a:pt x="181194" y="6614"/>
                      <a:pt x="181221" y="6616"/>
                      <a:pt x="181247" y="6616"/>
                    </a:cubicBezTo>
                    <a:cubicBezTo>
                      <a:pt x="181864" y="6616"/>
                      <a:pt x="181864" y="5655"/>
                      <a:pt x="181247" y="5655"/>
                    </a:cubicBezTo>
                    <a:cubicBezTo>
                      <a:pt x="181221" y="5655"/>
                      <a:pt x="181194" y="5657"/>
                      <a:pt x="181166" y="5660"/>
                    </a:cubicBezTo>
                    <a:lnTo>
                      <a:pt x="179220" y="5660"/>
                    </a:lnTo>
                    <a:cubicBezTo>
                      <a:pt x="179192" y="5657"/>
                      <a:pt x="179165" y="5655"/>
                      <a:pt x="179139" y="5655"/>
                    </a:cubicBezTo>
                    <a:close/>
                    <a:moveTo>
                      <a:pt x="1866" y="4682"/>
                    </a:moveTo>
                    <a:cubicBezTo>
                      <a:pt x="1817" y="4682"/>
                      <a:pt x="1767" y="4691"/>
                      <a:pt x="1720" y="4710"/>
                    </a:cubicBezTo>
                    <a:cubicBezTo>
                      <a:pt x="905" y="5027"/>
                      <a:pt x="0" y="5389"/>
                      <a:pt x="0" y="6158"/>
                    </a:cubicBezTo>
                    <a:cubicBezTo>
                      <a:pt x="0" y="6385"/>
                      <a:pt x="226" y="6611"/>
                      <a:pt x="498" y="6611"/>
                    </a:cubicBezTo>
                    <a:lnTo>
                      <a:pt x="679" y="6611"/>
                    </a:lnTo>
                    <a:cubicBezTo>
                      <a:pt x="702" y="6615"/>
                      <a:pt x="725" y="6617"/>
                      <a:pt x="748" y="6617"/>
                    </a:cubicBezTo>
                    <a:cubicBezTo>
                      <a:pt x="988" y="6617"/>
                      <a:pt x="1177" y="6403"/>
                      <a:pt x="1177" y="6113"/>
                    </a:cubicBezTo>
                    <a:cubicBezTo>
                      <a:pt x="1177" y="6113"/>
                      <a:pt x="1177" y="6068"/>
                      <a:pt x="1177" y="6022"/>
                    </a:cubicBezTo>
                    <a:cubicBezTo>
                      <a:pt x="1449" y="5841"/>
                      <a:pt x="1720" y="5706"/>
                      <a:pt x="2037" y="5615"/>
                    </a:cubicBezTo>
                    <a:cubicBezTo>
                      <a:pt x="2263" y="5525"/>
                      <a:pt x="2399" y="5253"/>
                      <a:pt x="2309" y="5027"/>
                    </a:cubicBezTo>
                    <a:cubicBezTo>
                      <a:pt x="2237" y="4812"/>
                      <a:pt x="2052" y="4682"/>
                      <a:pt x="1866" y="46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489400" y="1615425"/>
                <a:ext cx="4592550" cy="166375"/>
              </a:xfrm>
              <a:custGeom>
                <a:avLst/>
                <a:gdLst/>
                <a:ahLst/>
                <a:cxnLst/>
                <a:rect l="l" t="t" r="r" b="b"/>
                <a:pathLst>
                  <a:path w="183702" h="6655" extrusionOk="0">
                    <a:moveTo>
                      <a:pt x="181981" y="951"/>
                    </a:moveTo>
                    <a:lnTo>
                      <a:pt x="181981" y="951"/>
                    </a:lnTo>
                    <a:cubicBezTo>
                      <a:pt x="176277" y="3305"/>
                      <a:pt x="141013" y="5659"/>
                      <a:pt x="91851" y="5659"/>
                    </a:cubicBezTo>
                    <a:cubicBezTo>
                      <a:pt x="42508" y="5659"/>
                      <a:pt x="7153" y="3305"/>
                      <a:pt x="1675" y="996"/>
                    </a:cubicBezTo>
                    <a:lnTo>
                      <a:pt x="1675" y="996"/>
                    </a:lnTo>
                    <a:lnTo>
                      <a:pt x="181981" y="951"/>
                    </a:lnTo>
                    <a:close/>
                    <a:moveTo>
                      <a:pt x="498" y="0"/>
                    </a:moveTo>
                    <a:cubicBezTo>
                      <a:pt x="226" y="0"/>
                      <a:pt x="0" y="227"/>
                      <a:pt x="0" y="498"/>
                    </a:cubicBezTo>
                    <a:cubicBezTo>
                      <a:pt x="0" y="4980"/>
                      <a:pt x="54957" y="6655"/>
                      <a:pt x="91851" y="6655"/>
                    </a:cubicBezTo>
                    <a:cubicBezTo>
                      <a:pt x="128790" y="6655"/>
                      <a:pt x="183701" y="4980"/>
                      <a:pt x="183701" y="498"/>
                    </a:cubicBezTo>
                    <a:cubicBezTo>
                      <a:pt x="183701" y="227"/>
                      <a:pt x="183475" y="0"/>
                      <a:pt x="183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190625" y="2821850"/>
                <a:ext cx="5191225" cy="184475"/>
              </a:xfrm>
              <a:custGeom>
                <a:avLst/>
                <a:gdLst/>
                <a:ahLst/>
                <a:cxnLst/>
                <a:rect l="l" t="t" r="r" b="b"/>
                <a:pathLst>
                  <a:path w="207649" h="7379" extrusionOk="0">
                    <a:moveTo>
                      <a:pt x="206019" y="951"/>
                    </a:moveTo>
                    <a:cubicBezTo>
                      <a:pt x="200587" y="3667"/>
                      <a:pt x="160433" y="6383"/>
                      <a:pt x="103802" y="6383"/>
                    </a:cubicBezTo>
                    <a:cubicBezTo>
                      <a:pt x="47080" y="6383"/>
                      <a:pt x="6881" y="3667"/>
                      <a:pt x="1539" y="951"/>
                    </a:cubicBezTo>
                    <a:close/>
                    <a:moveTo>
                      <a:pt x="498" y="0"/>
                    </a:moveTo>
                    <a:cubicBezTo>
                      <a:pt x="226" y="0"/>
                      <a:pt x="0" y="181"/>
                      <a:pt x="0" y="453"/>
                    </a:cubicBezTo>
                    <a:cubicBezTo>
                      <a:pt x="0" y="5523"/>
                      <a:pt x="62064" y="7379"/>
                      <a:pt x="103802" y="7379"/>
                    </a:cubicBezTo>
                    <a:cubicBezTo>
                      <a:pt x="145540" y="7379"/>
                      <a:pt x="207649" y="5523"/>
                      <a:pt x="207649" y="453"/>
                    </a:cubicBezTo>
                    <a:cubicBezTo>
                      <a:pt x="207603" y="181"/>
                      <a:pt x="207422" y="0"/>
                      <a:pt x="207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190625" y="2664500"/>
                <a:ext cx="5191225" cy="181125"/>
              </a:xfrm>
              <a:custGeom>
                <a:avLst/>
                <a:gdLst/>
                <a:ahLst/>
                <a:cxnLst/>
                <a:rect l="l" t="t" r="r" b="b"/>
                <a:pathLst>
                  <a:path w="207649" h="7245" extrusionOk="0">
                    <a:moveTo>
                      <a:pt x="101855" y="2"/>
                    </a:moveTo>
                    <a:cubicBezTo>
                      <a:pt x="101584" y="2"/>
                      <a:pt x="101357" y="228"/>
                      <a:pt x="101357" y="500"/>
                    </a:cubicBezTo>
                    <a:cubicBezTo>
                      <a:pt x="101357" y="771"/>
                      <a:pt x="101584" y="998"/>
                      <a:pt x="101855" y="998"/>
                    </a:cubicBezTo>
                    <a:lnTo>
                      <a:pt x="103802" y="998"/>
                    </a:lnTo>
                    <a:cubicBezTo>
                      <a:pt x="103983" y="998"/>
                      <a:pt x="104119" y="907"/>
                      <a:pt x="104209" y="771"/>
                    </a:cubicBezTo>
                    <a:cubicBezTo>
                      <a:pt x="104300" y="907"/>
                      <a:pt x="104481" y="998"/>
                      <a:pt x="104662" y="998"/>
                    </a:cubicBezTo>
                    <a:lnTo>
                      <a:pt x="106608" y="998"/>
                    </a:lnTo>
                    <a:lnTo>
                      <a:pt x="106608" y="862"/>
                    </a:lnTo>
                    <a:cubicBezTo>
                      <a:pt x="106835" y="862"/>
                      <a:pt x="107061" y="726"/>
                      <a:pt x="107106" y="500"/>
                    </a:cubicBezTo>
                    <a:cubicBezTo>
                      <a:pt x="107106" y="228"/>
                      <a:pt x="106880" y="2"/>
                      <a:pt x="106608" y="2"/>
                    </a:cubicBezTo>
                    <a:lnTo>
                      <a:pt x="104662" y="2"/>
                    </a:lnTo>
                    <a:cubicBezTo>
                      <a:pt x="104481" y="2"/>
                      <a:pt x="104300" y="92"/>
                      <a:pt x="104209" y="273"/>
                    </a:cubicBezTo>
                    <a:cubicBezTo>
                      <a:pt x="104164" y="92"/>
                      <a:pt x="103983" y="2"/>
                      <a:pt x="103802" y="2"/>
                    </a:cubicBezTo>
                    <a:close/>
                    <a:moveTo>
                      <a:pt x="108555" y="2"/>
                    </a:moveTo>
                    <a:cubicBezTo>
                      <a:pt x="107966" y="92"/>
                      <a:pt x="107966" y="952"/>
                      <a:pt x="108555" y="998"/>
                    </a:cubicBezTo>
                    <a:lnTo>
                      <a:pt x="110547" y="998"/>
                    </a:lnTo>
                    <a:cubicBezTo>
                      <a:pt x="111135" y="952"/>
                      <a:pt x="111135" y="92"/>
                      <a:pt x="110547" y="2"/>
                    </a:cubicBezTo>
                    <a:close/>
                    <a:moveTo>
                      <a:pt x="93937" y="0"/>
                    </a:moveTo>
                    <a:cubicBezTo>
                      <a:pt x="93281" y="0"/>
                      <a:pt x="93268" y="1003"/>
                      <a:pt x="93898" y="1003"/>
                    </a:cubicBezTo>
                    <a:cubicBezTo>
                      <a:pt x="93924" y="1003"/>
                      <a:pt x="93950" y="1001"/>
                      <a:pt x="93978" y="998"/>
                    </a:cubicBezTo>
                    <a:lnTo>
                      <a:pt x="95970" y="998"/>
                    </a:lnTo>
                    <a:cubicBezTo>
                      <a:pt x="95998" y="1001"/>
                      <a:pt x="96025" y="1003"/>
                      <a:pt x="96051" y="1003"/>
                    </a:cubicBezTo>
                    <a:cubicBezTo>
                      <a:pt x="96680" y="1003"/>
                      <a:pt x="96667" y="0"/>
                      <a:pt x="96012" y="0"/>
                    </a:cubicBezTo>
                    <a:cubicBezTo>
                      <a:pt x="95998" y="0"/>
                      <a:pt x="95984" y="1"/>
                      <a:pt x="95970" y="2"/>
                    </a:cubicBezTo>
                    <a:lnTo>
                      <a:pt x="93978" y="2"/>
                    </a:lnTo>
                    <a:cubicBezTo>
                      <a:pt x="93964" y="1"/>
                      <a:pt x="93950" y="0"/>
                      <a:pt x="93937" y="0"/>
                    </a:cubicBezTo>
                    <a:close/>
                    <a:moveTo>
                      <a:pt x="99905" y="0"/>
                    </a:moveTo>
                    <a:cubicBezTo>
                      <a:pt x="99891" y="0"/>
                      <a:pt x="99878" y="1"/>
                      <a:pt x="99863" y="2"/>
                    </a:cubicBezTo>
                    <a:lnTo>
                      <a:pt x="97917" y="2"/>
                    </a:lnTo>
                    <a:cubicBezTo>
                      <a:pt x="97328" y="92"/>
                      <a:pt x="97328" y="952"/>
                      <a:pt x="97917" y="998"/>
                    </a:cubicBezTo>
                    <a:lnTo>
                      <a:pt x="99863" y="998"/>
                    </a:lnTo>
                    <a:cubicBezTo>
                      <a:pt x="99891" y="1001"/>
                      <a:pt x="99918" y="1003"/>
                      <a:pt x="99944" y="1003"/>
                    </a:cubicBezTo>
                    <a:cubicBezTo>
                      <a:pt x="100573" y="1003"/>
                      <a:pt x="100561" y="0"/>
                      <a:pt x="99905" y="0"/>
                    </a:cubicBezTo>
                    <a:close/>
                    <a:moveTo>
                      <a:pt x="112452" y="0"/>
                    </a:moveTo>
                    <a:cubicBezTo>
                      <a:pt x="111796" y="0"/>
                      <a:pt x="111783" y="1003"/>
                      <a:pt x="112413" y="1003"/>
                    </a:cubicBezTo>
                    <a:cubicBezTo>
                      <a:pt x="112439" y="1003"/>
                      <a:pt x="112465" y="1001"/>
                      <a:pt x="112493" y="998"/>
                    </a:cubicBezTo>
                    <a:lnTo>
                      <a:pt x="114440" y="998"/>
                    </a:lnTo>
                    <a:lnTo>
                      <a:pt x="114485" y="862"/>
                    </a:lnTo>
                    <a:cubicBezTo>
                      <a:pt x="114712" y="862"/>
                      <a:pt x="114893" y="726"/>
                      <a:pt x="114938" y="500"/>
                    </a:cubicBezTo>
                    <a:cubicBezTo>
                      <a:pt x="114938" y="228"/>
                      <a:pt x="114712" y="2"/>
                      <a:pt x="114440" y="2"/>
                    </a:cubicBezTo>
                    <a:lnTo>
                      <a:pt x="112493" y="2"/>
                    </a:lnTo>
                    <a:cubicBezTo>
                      <a:pt x="112479" y="1"/>
                      <a:pt x="112465" y="0"/>
                      <a:pt x="112452" y="0"/>
                    </a:cubicBezTo>
                    <a:close/>
                    <a:moveTo>
                      <a:pt x="88186" y="74"/>
                    </a:moveTo>
                    <a:cubicBezTo>
                      <a:pt x="88155" y="74"/>
                      <a:pt x="88124" y="80"/>
                      <a:pt x="88093" y="92"/>
                    </a:cubicBezTo>
                    <a:lnTo>
                      <a:pt x="86147" y="92"/>
                    </a:lnTo>
                    <a:cubicBezTo>
                      <a:pt x="85875" y="92"/>
                      <a:pt x="85649" y="319"/>
                      <a:pt x="85649" y="590"/>
                    </a:cubicBezTo>
                    <a:cubicBezTo>
                      <a:pt x="85649" y="862"/>
                      <a:pt x="85875" y="1043"/>
                      <a:pt x="86147" y="1043"/>
                    </a:cubicBezTo>
                    <a:lnTo>
                      <a:pt x="88093" y="1043"/>
                    </a:lnTo>
                    <a:cubicBezTo>
                      <a:pt x="88365" y="1043"/>
                      <a:pt x="88591" y="816"/>
                      <a:pt x="88591" y="545"/>
                    </a:cubicBezTo>
                    <a:cubicBezTo>
                      <a:pt x="88591" y="310"/>
                      <a:pt x="88388" y="74"/>
                      <a:pt x="88186" y="74"/>
                    </a:cubicBezTo>
                    <a:close/>
                    <a:moveTo>
                      <a:pt x="90040" y="47"/>
                    </a:moveTo>
                    <a:cubicBezTo>
                      <a:pt x="89406" y="47"/>
                      <a:pt x="89406" y="1043"/>
                      <a:pt x="90040" y="1043"/>
                    </a:cubicBezTo>
                    <a:lnTo>
                      <a:pt x="92032" y="1043"/>
                    </a:lnTo>
                    <a:cubicBezTo>
                      <a:pt x="92620" y="952"/>
                      <a:pt x="92620" y="92"/>
                      <a:pt x="92032" y="47"/>
                    </a:cubicBezTo>
                    <a:close/>
                    <a:moveTo>
                      <a:pt x="116432" y="47"/>
                    </a:moveTo>
                    <a:cubicBezTo>
                      <a:pt x="115843" y="92"/>
                      <a:pt x="115843" y="952"/>
                      <a:pt x="116432" y="1043"/>
                    </a:cubicBezTo>
                    <a:lnTo>
                      <a:pt x="118378" y="1043"/>
                    </a:lnTo>
                    <a:cubicBezTo>
                      <a:pt x="119057" y="1043"/>
                      <a:pt x="119057" y="47"/>
                      <a:pt x="118378" y="47"/>
                    </a:cubicBezTo>
                    <a:close/>
                    <a:moveTo>
                      <a:pt x="120285" y="87"/>
                    </a:moveTo>
                    <a:cubicBezTo>
                      <a:pt x="119629" y="87"/>
                      <a:pt x="119629" y="1048"/>
                      <a:pt x="120285" y="1048"/>
                    </a:cubicBezTo>
                    <a:cubicBezTo>
                      <a:pt x="120312" y="1048"/>
                      <a:pt x="120341" y="1046"/>
                      <a:pt x="120370" y="1043"/>
                    </a:cubicBezTo>
                    <a:lnTo>
                      <a:pt x="122317" y="1043"/>
                    </a:lnTo>
                    <a:cubicBezTo>
                      <a:pt x="122950" y="1043"/>
                      <a:pt x="122950" y="92"/>
                      <a:pt x="122317" y="92"/>
                    </a:cubicBezTo>
                    <a:lnTo>
                      <a:pt x="120370" y="92"/>
                    </a:lnTo>
                    <a:cubicBezTo>
                      <a:pt x="120341" y="89"/>
                      <a:pt x="120312" y="87"/>
                      <a:pt x="120285" y="87"/>
                    </a:cubicBezTo>
                    <a:close/>
                    <a:moveTo>
                      <a:pt x="82208" y="92"/>
                    </a:moveTo>
                    <a:cubicBezTo>
                      <a:pt x="81620" y="183"/>
                      <a:pt x="81620" y="1043"/>
                      <a:pt x="82208" y="1088"/>
                    </a:cubicBezTo>
                    <a:lnTo>
                      <a:pt x="84155" y="1088"/>
                    </a:lnTo>
                    <a:cubicBezTo>
                      <a:pt x="84834" y="1088"/>
                      <a:pt x="84834" y="92"/>
                      <a:pt x="84155" y="92"/>
                    </a:cubicBezTo>
                    <a:close/>
                    <a:moveTo>
                      <a:pt x="78270" y="137"/>
                    </a:moveTo>
                    <a:cubicBezTo>
                      <a:pt x="77998" y="183"/>
                      <a:pt x="77817" y="364"/>
                      <a:pt x="77817" y="635"/>
                    </a:cubicBezTo>
                    <a:cubicBezTo>
                      <a:pt x="77817" y="907"/>
                      <a:pt x="77998" y="1133"/>
                      <a:pt x="78270" y="1133"/>
                    </a:cubicBezTo>
                    <a:lnTo>
                      <a:pt x="80262" y="1088"/>
                    </a:lnTo>
                    <a:cubicBezTo>
                      <a:pt x="80533" y="1088"/>
                      <a:pt x="80760" y="862"/>
                      <a:pt x="80715" y="590"/>
                    </a:cubicBezTo>
                    <a:cubicBezTo>
                      <a:pt x="80715" y="319"/>
                      <a:pt x="80533" y="137"/>
                      <a:pt x="80262" y="137"/>
                    </a:cubicBezTo>
                    <a:close/>
                    <a:moveTo>
                      <a:pt x="124263" y="92"/>
                    </a:moveTo>
                    <a:cubicBezTo>
                      <a:pt x="123630" y="92"/>
                      <a:pt x="123630" y="1088"/>
                      <a:pt x="124263" y="1088"/>
                    </a:cubicBezTo>
                    <a:lnTo>
                      <a:pt x="126210" y="1088"/>
                    </a:lnTo>
                    <a:lnTo>
                      <a:pt x="126255" y="1133"/>
                    </a:lnTo>
                    <a:cubicBezTo>
                      <a:pt x="126844" y="1043"/>
                      <a:pt x="126844" y="183"/>
                      <a:pt x="126255" y="137"/>
                    </a:cubicBezTo>
                    <a:lnTo>
                      <a:pt x="124263" y="92"/>
                    </a:lnTo>
                    <a:close/>
                    <a:moveTo>
                      <a:pt x="128202" y="137"/>
                    </a:moveTo>
                    <a:cubicBezTo>
                      <a:pt x="127523" y="137"/>
                      <a:pt x="127523" y="1088"/>
                      <a:pt x="128202" y="1133"/>
                    </a:cubicBezTo>
                    <a:lnTo>
                      <a:pt x="130148" y="1133"/>
                    </a:lnTo>
                    <a:cubicBezTo>
                      <a:pt x="130176" y="1137"/>
                      <a:pt x="130203" y="1139"/>
                      <a:pt x="130229" y="1139"/>
                    </a:cubicBezTo>
                    <a:cubicBezTo>
                      <a:pt x="130846" y="1139"/>
                      <a:pt x="130846" y="178"/>
                      <a:pt x="130229" y="178"/>
                    </a:cubicBezTo>
                    <a:cubicBezTo>
                      <a:pt x="130203" y="178"/>
                      <a:pt x="130176" y="179"/>
                      <a:pt x="130148" y="183"/>
                    </a:cubicBezTo>
                    <a:lnTo>
                      <a:pt x="128202" y="137"/>
                    </a:lnTo>
                    <a:close/>
                    <a:moveTo>
                      <a:pt x="76323" y="183"/>
                    </a:moveTo>
                    <a:lnTo>
                      <a:pt x="74377" y="228"/>
                    </a:lnTo>
                    <a:cubicBezTo>
                      <a:pt x="73698" y="228"/>
                      <a:pt x="73698" y="1179"/>
                      <a:pt x="74377" y="1179"/>
                    </a:cubicBezTo>
                    <a:lnTo>
                      <a:pt x="76323" y="1179"/>
                    </a:lnTo>
                    <a:cubicBezTo>
                      <a:pt x="76595" y="1133"/>
                      <a:pt x="76821" y="907"/>
                      <a:pt x="76821" y="681"/>
                    </a:cubicBezTo>
                    <a:cubicBezTo>
                      <a:pt x="76821" y="409"/>
                      <a:pt x="76595" y="183"/>
                      <a:pt x="76323" y="183"/>
                    </a:cubicBezTo>
                    <a:close/>
                    <a:moveTo>
                      <a:pt x="132140" y="183"/>
                    </a:moveTo>
                    <a:cubicBezTo>
                      <a:pt x="131461" y="183"/>
                      <a:pt x="131461" y="1179"/>
                      <a:pt x="132140" y="1179"/>
                    </a:cubicBezTo>
                    <a:lnTo>
                      <a:pt x="134087" y="1179"/>
                    </a:lnTo>
                    <a:cubicBezTo>
                      <a:pt x="134675" y="1133"/>
                      <a:pt x="134675" y="273"/>
                      <a:pt x="134087" y="228"/>
                    </a:cubicBezTo>
                    <a:lnTo>
                      <a:pt x="132140" y="183"/>
                    </a:lnTo>
                    <a:close/>
                    <a:moveTo>
                      <a:pt x="72385" y="228"/>
                    </a:moveTo>
                    <a:lnTo>
                      <a:pt x="70439" y="273"/>
                    </a:lnTo>
                    <a:cubicBezTo>
                      <a:pt x="69805" y="273"/>
                      <a:pt x="69805" y="1269"/>
                      <a:pt x="70439" y="1269"/>
                    </a:cubicBezTo>
                    <a:lnTo>
                      <a:pt x="72430" y="1224"/>
                    </a:lnTo>
                    <a:cubicBezTo>
                      <a:pt x="72702" y="1224"/>
                      <a:pt x="72928" y="998"/>
                      <a:pt x="72883" y="726"/>
                    </a:cubicBezTo>
                    <a:cubicBezTo>
                      <a:pt x="72883" y="454"/>
                      <a:pt x="72657" y="228"/>
                      <a:pt x="72385" y="228"/>
                    </a:cubicBezTo>
                    <a:close/>
                    <a:moveTo>
                      <a:pt x="136033" y="228"/>
                    </a:moveTo>
                    <a:cubicBezTo>
                      <a:pt x="135807" y="273"/>
                      <a:pt x="135581" y="454"/>
                      <a:pt x="135535" y="726"/>
                    </a:cubicBezTo>
                    <a:cubicBezTo>
                      <a:pt x="135535" y="998"/>
                      <a:pt x="135762" y="1224"/>
                      <a:pt x="136033" y="1224"/>
                    </a:cubicBezTo>
                    <a:lnTo>
                      <a:pt x="138025" y="1269"/>
                    </a:lnTo>
                    <a:cubicBezTo>
                      <a:pt x="138614" y="1179"/>
                      <a:pt x="138614" y="319"/>
                      <a:pt x="138025" y="273"/>
                    </a:cubicBezTo>
                    <a:lnTo>
                      <a:pt x="136033" y="228"/>
                    </a:lnTo>
                    <a:close/>
                    <a:moveTo>
                      <a:pt x="68492" y="319"/>
                    </a:moveTo>
                    <a:lnTo>
                      <a:pt x="66545" y="364"/>
                    </a:lnTo>
                    <a:cubicBezTo>
                      <a:pt x="65957" y="409"/>
                      <a:pt x="65957" y="1269"/>
                      <a:pt x="66545" y="1314"/>
                    </a:cubicBezTo>
                    <a:lnTo>
                      <a:pt x="68492" y="1269"/>
                    </a:lnTo>
                    <a:cubicBezTo>
                      <a:pt x="68764" y="1269"/>
                      <a:pt x="68990" y="1043"/>
                      <a:pt x="68990" y="771"/>
                    </a:cubicBezTo>
                    <a:cubicBezTo>
                      <a:pt x="68990" y="500"/>
                      <a:pt x="68764" y="364"/>
                      <a:pt x="68492" y="319"/>
                    </a:cubicBezTo>
                    <a:close/>
                    <a:moveTo>
                      <a:pt x="139972" y="319"/>
                    </a:moveTo>
                    <a:cubicBezTo>
                      <a:pt x="139700" y="319"/>
                      <a:pt x="139519" y="500"/>
                      <a:pt x="139474" y="771"/>
                    </a:cubicBezTo>
                    <a:cubicBezTo>
                      <a:pt x="139474" y="1043"/>
                      <a:pt x="139700" y="1269"/>
                      <a:pt x="139972" y="1269"/>
                    </a:cubicBezTo>
                    <a:lnTo>
                      <a:pt x="141918" y="1314"/>
                    </a:lnTo>
                    <a:lnTo>
                      <a:pt x="141963" y="1314"/>
                    </a:lnTo>
                    <a:cubicBezTo>
                      <a:pt x="142597" y="1314"/>
                      <a:pt x="142597" y="364"/>
                      <a:pt x="141963" y="364"/>
                    </a:cubicBezTo>
                    <a:lnTo>
                      <a:pt x="139972" y="319"/>
                    </a:lnTo>
                    <a:close/>
                    <a:moveTo>
                      <a:pt x="64554" y="364"/>
                    </a:moveTo>
                    <a:lnTo>
                      <a:pt x="62607" y="409"/>
                    </a:lnTo>
                    <a:cubicBezTo>
                      <a:pt x="61928" y="409"/>
                      <a:pt x="61928" y="1405"/>
                      <a:pt x="62607" y="1405"/>
                    </a:cubicBezTo>
                    <a:lnTo>
                      <a:pt x="64554" y="1360"/>
                    </a:lnTo>
                    <a:cubicBezTo>
                      <a:pt x="64825" y="1360"/>
                      <a:pt x="65051" y="1133"/>
                      <a:pt x="65051" y="862"/>
                    </a:cubicBezTo>
                    <a:cubicBezTo>
                      <a:pt x="65051" y="590"/>
                      <a:pt x="64825" y="364"/>
                      <a:pt x="64554" y="364"/>
                    </a:cubicBezTo>
                    <a:close/>
                    <a:moveTo>
                      <a:pt x="143910" y="364"/>
                    </a:moveTo>
                    <a:cubicBezTo>
                      <a:pt x="143231" y="364"/>
                      <a:pt x="143231" y="1360"/>
                      <a:pt x="143910" y="1360"/>
                    </a:cubicBezTo>
                    <a:lnTo>
                      <a:pt x="145857" y="1405"/>
                    </a:lnTo>
                    <a:cubicBezTo>
                      <a:pt x="146490" y="1405"/>
                      <a:pt x="146490" y="409"/>
                      <a:pt x="145857" y="409"/>
                    </a:cubicBezTo>
                    <a:lnTo>
                      <a:pt x="143910" y="364"/>
                    </a:lnTo>
                    <a:close/>
                    <a:moveTo>
                      <a:pt x="60660" y="454"/>
                    </a:moveTo>
                    <a:lnTo>
                      <a:pt x="58714" y="500"/>
                    </a:lnTo>
                    <a:cubicBezTo>
                      <a:pt x="58035" y="500"/>
                      <a:pt x="58035" y="1496"/>
                      <a:pt x="58714" y="1496"/>
                    </a:cubicBezTo>
                    <a:lnTo>
                      <a:pt x="60706" y="1450"/>
                    </a:lnTo>
                    <a:cubicBezTo>
                      <a:pt x="60977" y="1405"/>
                      <a:pt x="61204" y="1179"/>
                      <a:pt x="61158" y="907"/>
                    </a:cubicBezTo>
                    <a:cubicBezTo>
                      <a:pt x="61158" y="681"/>
                      <a:pt x="60932" y="454"/>
                      <a:pt x="60660" y="454"/>
                    </a:cubicBezTo>
                    <a:close/>
                    <a:moveTo>
                      <a:pt x="147823" y="494"/>
                    </a:moveTo>
                    <a:cubicBezTo>
                      <a:pt x="147577" y="494"/>
                      <a:pt x="147354" y="704"/>
                      <a:pt x="147396" y="952"/>
                    </a:cubicBezTo>
                    <a:cubicBezTo>
                      <a:pt x="147350" y="1224"/>
                      <a:pt x="147577" y="1450"/>
                      <a:pt x="147848" y="1450"/>
                    </a:cubicBezTo>
                    <a:lnTo>
                      <a:pt x="149795" y="1541"/>
                    </a:lnTo>
                    <a:lnTo>
                      <a:pt x="149840" y="1541"/>
                    </a:lnTo>
                    <a:cubicBezTo>
                      <a:pt x="150474" y="1541"/>
                      <a:pt x="150474" y="545"/>
                      <a:pt x="149840" y="545"/>
                    </a:cubicBezTo>
                    <a:lnTo>
                      <a:pt x="147894" y="500"/>
                    </a:lnTo>
                    <a:cubicBezTo>
                      <a:pt x="147870" y="496"/>
                      <a:pt x="147847" y="494"/>
                      <a:pt x="147823" y="494"/>
                    </a:cubicBezTo>
                    <a:close/>
                    <a:moveTo>
                      <a:pt x="56677" y="545"/>
                    </a:moveTo>
                    <a:lnTo>
                      <a:pt x="54730" y="635"/>
                    </a:lnTo>
                    <a:cubicBezTo>
                      <a:pt x="54459" y="635"/>
                      <a:pt x="54232" y="862"/>
                      <a:pt x="54277" y="1133"/>
                    </a:cubicBezTo>
                    <a:cubicBezTo>
                      <a:pt x="54277" y="1405"/>
                      <a:pt x="54504" y="1586"/>
                      <a:pt x="54730" y="1586"/>
                    </a:cubicBezTo>
                    <a:lnTo>
                      <a:pt x="54775" y="1586"/>
                    </a:lnTo>
                    <a:lnTo>
                      <a:pt x="56722" y="1541"/>
                    </a:lnTo>
                    <a:cubicBezTo>
                      <a:pt x="57356" y="1496"/>
                      <a:pt x="57356" y="545"/>
                      <a:pt x="56677" y="545"/>
                    </a:cubicBezTo>
                    <a:close/>
                    <a:moveTo>
                      <a:pt x="151787" y="635"/>
                    </a:moveTo>
                    <a:cubicBezTo>
                      <a:pt x="151515" y="635"/>
                      <a:pt x="151289" y="816"/>
                      <a:pt x="151244" y="1088"/>
                    </a:cubicBezTo>
                    <a:cubicBezTo>
                      <a:pt x="151244" y="1360"/>
                      <a:pt x="151470" y="1586"/>
                      <a:pt x="151742" y="1586"/>
                    </a:cubicBezTo>
                    <a:lnTo>
                      <a:pt x="153733" y="1631"/>
                    </a:lnTo>
                    <a:cubicBezTo>
                      <a:pt x="153960" y="1631"/>
                      <a:pt x="154186" y="1450"/>
                      <a:pt x="154186" y="1179"/>
                    </a:cubicBezTo>
                    <a:cubicBezTo>
                      <a:pt x="154231" y="907"/>
                      <a:pt x="154005" y="681"/>
                      <a:pt x="153733" y="681"/>
                    </a:cubicBezTo>
                    <a:lnTo>
                      <a:pt x="151787" y="635"/>
                    </a:lnTo>
                    <a:close/>
                    <a:moveTo>
                      <a:pt x="52864" y="676"/>
                    </a:moveTo>
                    <a:cubicBezTo>
                      <a:pt x="52838" y="676"/>
                      <a:pt x="52811" y="677"/>
                      <a:pt x="52784" y="681"/>
                    </a:cubicBezTo>
                    <a:lnTo>
                      <a:pt x="50837" y="771"/>
                    </a:lnTo>
                    <a:cubicBezTo>
                      <a:pt x="50565" y="771"/>
                      <a:pt x="50339" y="998"/>
                      <a:pt x="50339" y="1269"/>
                    </a:cubicBezTo>
                    <a:cubicBezTo>
                      <a:pt x="50384" y="1541"/>
                      <a:pt x="50565" y="1722"/>
                      <a:pt x="50837" y="1722"/>
                    </a:cubicBezTo>
                    <a:lnTo>
                      <a:pt x="50882" y="1722"/>
                    </a:lnTo>
                    <a:lnTo>
                      <a:pt x="52829" y="1677"/>
                    </a:lnTo>
                    <a:cubicBezTo>
                      <a:pt x="52843" y="1677"/>
                      <a:pt x="52857" y="1678"/>
                      <a:pt x="52871" y="1678"/>
                    </a:cubicBezTo>
                    <a:cubicBezTo>
                      <a:pt x="53524" y="1678"/>
                      <a:pt x="53497" y="676"/>
                      <a:pt x="52864" y="676"/>
                    </a:cubicBezTo>
                    <a:close/>
                    <a:moveTo>
                      <a:pt x="155725" y="726"/>
                    </a:moveTo>
                    <a:cubicBezTo>
                      <a:pt x="155454" y="726"/>
                      <a:pt x="155227" y="907"/>
                      <a:pt x="155182" y="1179"/>
                    </a:cubicBezTo>
                    <a:cubicBezTo>
                      <a:pt x="155182" y="1450"/>
                      <a:pt x="155408" y="1677"/>
                      <a:pt x="155680" y="1677"/>
                    </a:cubicBezTo>
                    <a:lnTo>
                      <a:pt x="157627" y="1767"/>
                    </a:lnTo>
                    <a:cubicBezTo>
                      <a:pt x="157650" y="1771"/>
                      <a:pt x="157673" y="1773"/>
                      <a:pt x="157696" y="1773"/>
                    </a:cubicBezTo>
                    <a:cubicBezTo>
                      <a:pt x="157936" y="1773"/>
                      <a:pt x="158124" y="1563"/>
                      <a:pt x="158124" y="1314"/>
                    </a:cubicBezTo>
                    <a:cubicBezTo>
                      <a:pt x="158170" y="1043"/>
                      <a:pt x="157943" y="816"/>
                      <a:pt x="157672" y="771"/>
                    </a:cubicBezTo>
                    <a:lnTo>
                      <a:pt x="155725" y="726"/>
                    </a:lnTo>
                    <a:close/>
                    <a:moveTo>
                      <a:pt x="48890" y="816"/>
                    </a:moveTo>
                    <a:lnTo>
                      <a:pt x="46944" y="907"/>
                    </a:lnTo>
                    <a:cubicBezTo>
                      <a:pt x="46265" y="907"/>
                      <a:pt x="46265" y="1903"/>
                      <a:pt x="46944" y="1903"/>
                    </a:cubicBezTo>
                    <a:lnTo>
                      <a:pt x="48890" y="1812"/>
                    </a:lnTo>
                    <a:cubicBezTo>
                      <a:pt x="49570" y="1812"/>
                      <a:pt x="49570" y="816"/>
                      <a:pt x="48890" y="816"/>
                    </a:cubicBezTo>
                    <a:close/>
                    <a:moveTo>
                      <a:pt x="159573" y="862"/>
                    </a:moveTo>
                    <a:cubicBezTo>
                      <a:pt x="158939" y="862"/>
                      <a:pt x="158939" y="1858"/>
                      <a:pt x="159573" y="1858"/>
                    </a:cubicBezTo>
                    <a:lnTo>
                      <a:pt x="161565" y="1948"/>
                    </a:lnTo>
                    <a:cubicBezTo>
                      <a:pt x="161837" y="1948"/>
                      <a:pt x="162018" y="1722"/>
                      <a:pt x="162018" y="1450"/>
                    </a:cubicBezTo>
                    <a:cubicBezTo>
                      <a:pt x="162018" y="1179"/>
                      <a:pt x="161837" y="952"/>
                      <a:pt x="161565" y="952"/>
                    </a:cubicBezTo>
                    <a:lnTo>
                      <a:pt x="159573" y="862"/>
                    </a:lnTo>
                    <a:close/>
                    <a:moveTo>
                      <a:pt x="44952" y="998"/>
                    </a:moveTo>
                    <a:lnTo>
                      <a:pt x="43006" y="1088"/>
                    </a:lnTo>
                    <a:cubicBezTo>
                      <a:pt x="42417" y="1133"/>
                      <a:pt x="42417" y="1993"/>
                      <a:pt x="43006" y="2039"/>
                    </a:cubicBezTo>
                    <a:lnTo>
                      <a:pt x="43051" y="2039"/>
                    </a:lnTo>
                    <a:lnTo>
                      <a:pt x="44997" y="1993"/>
                    </a:lnTo>
                    <a:cubicBezTo>
                      <a:pt x="45269" y="1948"/>
                      <a:pt x="45495" y="1722"/>
                      <a:pt x="45495" y="1450"/>
                    </a:cubicBezTo>
                    <a:cubicBezTo>
                      <a:pt x="45450" y="1179"/>
                      <a:pt x="45224" y="998"/>
                      <a:pt x="44952" y="998"/>
                    </a:cubicBezTo>
                    <a:close/>
                    <a:moveTo>
                      <a:pt x="163487" y="1037"/>
                    </a:moveTo>
                    <a:cubicBezTo>
                      <a:pt x="163248" y="1037"/>
                      <a:pt x="163059" y="1247"/>
                      <a:pt x="163059" y="1496"/>
                    </a:cubicBezTo>
                    <a:cubicBezTo>
                      <a:pt x="163059" y="1767"/>
                      <a:pt x="163240" y="1993"/>
                      <a:pt x="163511" y="1993"/>
                    </a:cubicBezTo>
                    <a:lnTo>
                      <a:pt x="165503" y="2084"/>
                    </a:lnTo>
                    <a:cubicBezTo>
                      <a:pt x="166092" y="2039"/>
                      <a:pt x="166092" y="1179"/>
                      <a:pt x="165503" y="1133"/>
                    </a:cubicBezTo>
                    <a:lnTo>
                      <a:pt x="163557" y="1043"/>
                    </a:lnTo>
                    <a:cubicBezTo>
                      <a:pt x="163533" y="1039"/>
                      <a:pt x="163510" y="1037"/>
                      <a:pt x="163487" y="1037"/>
                    </a:cubicBezTo>
                    <a:close/>
                    <a:moveTo>
                      <a:pt x="41058" y="1177"/>
                    </a:moveTo>
                    <a:cubicBezTo>
                      <a:pt x="41044" y="1177"/>
                      <a:pt x="41029" y="1178"/>
                      <a:pt x="41014" y="1179"/>
                    </a:cubicBezTo>
                    <a:lnTo>
                      <a:pt x="39067" y="1269"/>
                    </a:lnTo>
                    <a:cubicBezTo>
                      <a:pt x="38795" y="1269"/>
                      <a:pt x="38569" y="1496"/>
                      <a:pt x="38569" y="1767"/>
                    </a:cubicBezTo>
                    <a:cubicBezTo>
                      <a:pt x="38614" y="2039"/>
                      <a:pt x="38841" y="2265"/>
                      <a:pt x="39067" y="2265"/>
                    </a:cubicBezTo>
                    <a:lnTo>
                      <a:pt x="39112" y="2265"/>
                    </a:lnTo>
                    <a:lnTo>
                      <a:pt x="41059" y="2129"/>
                    </a:lnTo>
                    <a:cubicBezTo>
                      <a:pt x="41723" y="2129"/>
                      <a:pt x="41694" y="1177"/>
                      <a:pt x="41058" y="1177"/>
                    </a:cubicBezTo>
                    <a:close/>
                    <a:moveTo>
                      <a:pt x="167426" y="1218"/>
                    </a:moveTo>
                    <a:cubicBezTo>
                      <a:pt x="167186" y="1218"/>
                      <a:pt x="166997" y="1428"/>
                      <a:pt x="166997" y="1677"/>
                    </a:cubicBezTo>
                    <a:cubicBezTo>
                      <a:pt x="166952" y="1948"/>
                      <a:pt x="167178" y="2175"/>
                      <a:pt x="167450" y="2175"/>
                    </a:cubicBezTo>
                    <a:lnTo>
                      <a:pt x="169396" y="2310"/>
                    </a:lnTo>
                    <a:cubicBezTo>
                      <a:pt x="169668" y="2310"/>
                      <a:pt x="169894" y="2084"/>
                      <a:pt x="169894" y="1812"/>
                    </a:cubicBezTo>
                    <a:cubicBezTo>
                      <a:pt x="169940" y="1541"/>
                      <a:pt x="169713" y="1314"/>
                      <a:pt x="169442" y="1314"/>
                    </a:cubicBezTo>
                    <a:lnTo>
                      <a:pt x="167495" y="1224"/>
                    </a:lnTo>
                    <a:cubicBezTo>
                      <a:pt x="167472" y="1220"/>
                      <a:pt x="167449" y="1218"/>
                      <a:pt x="167426" y="1218"/>
                    </a:cubicBezTo>
                    <a:close/>
                    <a:moveTo>
                      <a:pt x="37204" y="1354"/>
                    </a:moveTo>
                    <a:cubicBezTo>
                      <a:pt x="37177" y="1354"/>
                      <a:pt x="37150" y="1356"/>
                      <a:pt x="37121" y="1360"/>
                    </a:cubicBezTo>
                    <a:lnTo>
                      <a:pt x="35174" y="1496"/>
                    </a:lnTo>
                    <a:cubicBezTo>
                      <a:pt x="34540" y="1496"/>
                      <a:pt x="34540" y="2446"/>
                      <a:pt x="35174" y="2446"/>
                    </a:cubicBezTo>
                    <a:lnTo>
                      <a:pt x="35219" y="2446"/>
                    </a:lnTo>
                    <a:lnTo>
                      <a:pt x="37166" y="2356"/>
                    </a:lnTo>
                    <a:cubicBezTo>
                      <a:pt x="37861" y="2356"/>
                      <a:pt x="37847" y="1354"/>
                      <a:pt x="37204" y="1354"/>
                    </a:cubicBezTo>
                    <a:close/>
                    <a:moveTo>
                      <a:pt x="171434" y="1405"/>
                    </a:moveTo>
                    <a:cubicBezTo>
                      <a:pt x="171162" y="1405"/>
                      <a:pt x="170936" y="1631"/>
                      <a:pt x="170890" y="1858"/>
                    </a:cubicBezTo>
                    <a:cubicBezTo>
                      <a:pt x="170890" y="2129"/>
                      <a:pt x="171071" y="2356"/>
                      <a:pt x="171343" y="2401"/>
                    </a:cubicBezTo>
                    <a:lnTo>
                      <a:pt x="173335" y="2491"/>
                    </a:lnTo>
                    <a:cubicBezTo>
                      <a:pt x="173923" y="2446"/>
                      <a:pt x="173969" y="1586"/>
                      <a:pt x="173380" y="1541"/>
                    </a:cubicBezTo>
                    <a:lnTo>
                      <a:pt x="171434" y="1405"/>
                    </a:lnTo>
                    <a:close/>
                    <a:moveTo>
                      <a:pt x="33182" y="1586"/>
                    </a:moveTo>
                    <a:lnTo>
                      <a:pt x="31236" y="1677"/>
                    </a:lnTo>
                    <a:cubicBezTo>
                      <a:pt x="30572" y="1721"/>
                      <a:pt x="30600" y="2674"/>
                      <a:pt x="31194" y="2674"/>
                    </a:cubicBezTo>
                    <a:cubicBezTo>
                      <a:pt x="31208" y="2674"/>
                      <a:pt x="31222" y="2674"/>
                      <a:pt x="31236" y="2673"/>
                    </a:cubicBezTo>
                    <a:lnTo>
                      <a:pt x="31281" y="2673"/>
                    </a:lnTo>
                    <a:lnTo>
                      <a:pt x="33227" y="2537"/>
                    </a:lnTo>
                    <a:cubicBezTo>
                      <a:pt x="33499" y="2537"/>
                      <a:pt x="33725" y="2310"/>
                      <a:pt x="33680" y="2039"/>
                    </a:cubicBezTo>
                    <a:cubicBezTo>
                      <a:pt x="33680" y="1767"/>
                      <a:pt x="33454" y="1586"/>
                      <a:pt x="33182" y="1586"/>
                    </a:cubicBezTo>
                    <a:close/>
                    <a:moveTo>
                      <a:pt x="175327" y="1631"/>
                    </a:moveTo>
                    <a:cubicBezTo>
                      <a:pt x="175055" y="1631"/>
                      <a:pt x="174829" y="1812"/>
                      <a:pt x="174783" y="2084"/>
                    </a:cubicBezTo>
                    <a:cubicBezTo>
                      <a:pt x="174783" y="2356"/>
                      <a:pt x="174965" y="2582"/>
                      <a:pt x="175236" y="2627"/>
                    </a:cubicBezTo>
                    <a:lnTo>
                      <a:pt x="177228" y="2718"/>
                    </a:lnTo>
                    <a:lnTo>
                      <a:pt x="177273" y="2718"/>
                    </a:lnTo>
                    <a:cubicBezTo>
                      <a:pt x="177907" y="2718"/>
                      <a:pt x="177907" y="1767"/>
                      <a:pt x="177273" y="1767"/>
                    </a:cubicBezTo>
                    <a:lnTo>
                      <a:pt x="175327" y="1631"/>
                    </a:lnTo>
                    <a:close/>
                    <a:moveTo>
                      <a:pt x="29327" y="1851"/>
                    </a:moveTo>
                    <a:cubicBezTo>
                      <a:pt x="29299" y="1851"/>
                      <a:pt x="29271" y="1853"/>
                      <a:pt x="29244" y="1858"/>
                    </a:cubicBezTo>
                    <a:lnTo>
                      <a:pt x="27297" y="1993"/>
                    </a:lnTo>
                    <a:cubicBezTo>
                      <a:pt x="26663" y="1993"/>
                      <a:pt x="26663" y="2944"/>
                      <a:pt x="27342" y="2944"/>
                    </a:cubicBezTo>
                    <a:lnTo>
                      <a:pt x="29334" y="2808"/>
                    </a:lnTo>
                    <a:cubicBezTo>
                      <a:pt x="29606" y="2808"/>
                      <a:pt x="29787" y="2582"/>
                      <a:pt x="29787" y="2310"/>
                    </a:cubicBezTo>
                    <a:cubicBezTo>
                      <a:pt x="29787" y="2026"/>
                      <a:pt x="29568" y="1851"/>
                      <a:pt x="29327" y="1851"/>
                    </a:cubicBezTo>
                    <a:close/>
                    <a:moveTo>
                      <a:pt x="179150" y="1897"/>
                    </a:moveTo>
                    <a:cubicBezTo>
                      <a:pt x="178904" y="1897"/>
                      <a:pt x="178680" y="2107"/>
                      <a:pt x="178722" y="2356"/>
                    </a:cubicBezTo>
                    <a:cubicBezTo>
                      <a:pt x="178677" y="2627"/>
                      <a:pt x="178903" y="2854"/>
                      <a:pt x="179175" y="2854"/>
                    </a:cubicBezTo>
                    <a:lnTo>
                      <a:pt x="181121" y="2989"/>
                    </a:lnTo>
                    <a:lnTo>
                      <a:pt x="181166" y="2989"/>
                    </a:lnTo>
                    <a:cubicBezTo>
                      <a:pt x="181755" y="2944"/>
                      <a:pt x="181755" y="2084"/>
                      <a:pt x="181166" y="2039"/>
                    </a:cubicBezTo>
                    <a:lnTo>
                      <a:pt x="179220" y="1903"/>
                    </a:lnTo>
                    <a:cubicBezTo>
                      <a:pt x="179196" y="1899"/>
                      <a:pt x="179173" y="1897"/>
                      <a:pt x="179150" y="1897"/>
                    </a:cubicBezTo>
                    <a:close/>
                    <a:moveTo>
                      <a:pt x="25351" y="2084"/>
                    </a:moveTo>
                    <a:lnTo>
                      <a:pt x="23359" y="2265"/>
                    </a:lnTo>
                    <a:cubicBezTo>
                      <a:pt x="23087" y="2265"/>
                      <a:pt x="22906" y="2491"/>
                      <a:pt x="22906" y="2763"/>
                    </a:cubicBezTo>
                    <a:cubicBezTo>
                      <a:pt x="22951" y="3035"/>
                      <a:pt x="23132" y="3216"/>
                      <a:pt x="23404" y="3216"/>
                    </a:cubicBezTo>
                    <a:lnTo>
                      <a:pt x="23449" y="3216"/>
                    </a:lnTo>
                    <a:lnTo>
                      <a:pt x="25396" y="3080"/>
                    </a:lnTo>
                    <a:cubicBezTo>
                      <a:pt x="25668" y="3080"/>
                      <a:pt x="25894" y="2808"/>
                      <a:pt x="25849" y="2537"/>
                    </a:cubicBezTo>
                    <a:cubicBezTo>
                      <a:pt x="25849" y="2265"/>
                      <a:pt x="25622" y="2084"/>
                      <a:pt x="25351" y="2084"/>
                    </a:cubicBezTo>
                    <a:close/>
                    <a:moveTo>
                      <a:pt x="183088" y="2169"/>
                    </a:moveTo>
                    <a:cubicBezTo>
                      <a:pt x="182842" y="2169"/>
                      <a:pt x="182615" y="2379"/>
                      <a:pt x="182615" y="2627"/>
                    </a:cubicBezTo>
                    <a:cubicBezTo>
                      <a:pt x="182615" y="2899"/>
                      <a:pt x="182796" y="3125"/>
                      <a:pt x="183068" y="3170"/>
                    </a:cubicBezTo>
                    <a:lnTo>
                      <a:pt x="185014" y="3306"/>
                    </a:lnTo>
                    <a:lnTo>
                      <a:pt x="185060" y="3306"/>
                    </a:lnTo>
                    <a:cubicBezTo>
                      <a:pt x="185648" y="3261"/>
                      <a:pt x="185693" y="2401"/>
                      <a:pt x="185105" y="2310"/>
                    </a:cubicBezTo>
                    <a:lnTo>
                      <a:pt x="183158" y="2175"/>
                    </a:lnTo>
                    <a:cubicBezTo>
                      <a:pt x="183135" y="2171"/>
                      <a:pt x="183111" y="2169"/>
                      <a:pt x="183088" y="2169"/>
                    </a:cubicBezTo>
                    <a:close/>
                    <a:moveTo>
                      <a:pt x="21412" y="2401"/>
                    </a:moveTo>
                    <a:lnTo>
                      <a:pt x="19466" y="2582"/>
                    </a:lnTo>
                    <a:cubicBezTo>
                      <a:pt x="18877" y="2673"/>
                      <a:pt x="18922" y="3533"/>
                      <a:pt x="19511" y="3533"/>
                    </a:cubicBezTo>
                    <a:lnTo>
                      <a:pt x="19556" y="3533"/>
                    </a:lnTo>
                    <a:lnTo>
                      <a:pt x="21503" y="3397"/>
                    </a:lnTo>
                    <a:cubicBezTo>
                      <a:pt x="21774" y="3352"/>
                      <a:pt x="21955" y="3125"/>
                      <a:pt x="21955" y="2854"/>
                    </a:cubicBezTo>
                    <a:cubicBezTo>
                      <a:pt x="21910" y="2582"/>
                      <a:pt x="21684" y="2401"/>
                      <a:pt x="21412" y="2401"/>
                    </a:cubicBezTo>
                    <a:close/>
                    <a:moveTo>
                      <a:pt x="186970" y="2485"/>
                    </a:moveTo>
                    <a:cubicBezTo>
                      <a:pt x="186736" y="2485"/>
                      <a:pt x="186553" y="2660"/>
                      <a:pt x="186553" y="2944"/>
                    </a:cubicBezTo>
                    <a:cubicBezTo>
                      <a:pt x="186508" y="3216"/>
                      <a:pt x="186689" y="3442"/>
                      <a:pt x="187006" y="3442"/>
                    </a:cubicBezTo>
                    <a:lnTo>
                      <a:pt x="188953" y="3623"/>
                    </a:lnTo>
                    <a:lnTo>
                      <a:pt x="188998" y="3623"/>
                    </a:lnTo>
                    <a:cubicBezTo>
                      <a:pt x="189224" y="3623"/>
                      <a:pt x="189451" y="3442"/>
                      <a:pt x="189451" y="3170"/>
                    </a:cubicBezTo>
                    <a:cubicBezTo>
                      <a:pt x="189496" y="2899"/>
                      <a:pt x="189270" y="2673"/>
                      <a:pt x="189043" y="2673"/>
                    </a:cubicBezTo>
                    <a:lnTo>
                      <a:pt x="187051" y="2491"/>
                    </a:lnTo>
                    <a:cubicBezTo>
                      <a:pt x="187024" y="2487"/>
                      <a:pt x="186996" y="2485"/>
                      <a:pt x="186970" y="2485"/>
                    </a:cubicBezTo>
                    <a:close/>
                    <a:moveTo>
                      <a:pt x="17589" y="2756"/>
                    </a:moveTo>
                    <a:cubicBezTo>
                      <a:pt x="17566" y="2756"/>
                      <a:pt x="17542" y="2758"/>
                      <a:pt x="17519" y="2763"/>
                    </a:cubicBezTo>
                    <a:lnTo>
                      <a:pt x="15527" y="2944"/>
                    </a:lnTo>
                    <a:cubicBezTo>
                      <a:pt x="14893" y="2944"/>
                      <a:pt x="14939" y="3940"/>
                      <a:pt x="15573" y="3940"/>
                    </a:cubicBezTo>
                    <a:lnTo>
                      <a:pt x="15618" y="3895"/>
                    </a:lnTo>
                    <a:lnTo>
                      <a:pt x="17610" y="3714"/>
                    </a:lnTo>
                    <a:cubicBezTo>
                      <a:pt x="17836" y="3714"/>
                      <a:pt x="18062" y="3442"/>
                      <a:pt x="18017" y="3216"/>
                    </a:cubicBezTo>
                    <a:cubicBezTo>
                      <a:pt x="18017" y="2931"/>
                      <a:pt x="17798" y="2756"/>
                      <a:pt x="17589" y="2756"/>
                    </a:cubicBezTo>
                    <a:close/>
                    <a:moveTo>
                      <a:pt x="190875" y="2803"/>
                    </a:moveTo>
                    <a:cubicBezTo>
                      <a:pt x="190635" y="2803"/>
                      <a:pt x="190447" y="3013"/>
                      <a:pt x="190447" y="3261"/>
                    </a:cubicBezTo>
                    <a:cubicBezTo>
                      <a:pt x="190401" y="3533"/>
                      <a:pt x="190582" y="3804"/>
                      <a:pt x="190854" y="3804"/>
                    </a:cubicBezTo>
                    <a:lnTo>
                      <a:pt x="192800" y="4031"/>
                    </a:lnTo>
                    <a:lnTo>
                      <a:pt x="192891" y="4031"/>
                    </a:lnTo>
                    <a:lnTo>
                      <a:pt x="192891" y="3985"/>
                    </a:lnTo>
                    <a:cubicBezTo>
                      <a:pt x="192905" y="3986"/>
                      <a:pt x="192919" y="3987"/>
                      <a:pt x="192932" y="3987"/>
                    </a:cubicBezTo>
                    <a:cubicBezTo>
                      <a:pt x="193526" y="3987"/>
                      <a:pt x="193556" y="3034"/>
                      <a:pt x="192936" y="2989"/>
                    </a:cubicBezTo>
                    <a:cubicBezTo>
                      <a:pt x="192303" y="2944"/>
                      <a:pt x="191624" y="2854"/>
                      <a:pt x="190944" y="2808"/>
                    </a:cubicBezTo>
                    <a:cubicBezTo>
                      <a:pt x="190921" y="2804"/>
                      <a:pt x="190898" y="2803"/>
                      <a:pt x="190875" y="2803"/>
                    </a:cubicBezTo>
                    <a:close/>
                    <a:moveTo>
                      <a:pt x="13664" y="3118"/>
                    </a:moveTo>
                    <a:cubicBezTo>
                      <a:pt x="13636" y="3118"/>
                      <a:pt x="13608" y="3121"/>
                      <a:pt x="13581" y="3125"/>
                    </a:cubicBezTo>
                    <a:cubicBezTo>
                      <a:pt x="12902" y="3216"/>
                      <a:pt x="12268" y="3261"/>
                      <a:pt x="11634" y="3352"/>
                    </a:cubicBezTo>
                    <a:cubicBezTo>
                      <a:pt x="11363" y="3397"/>
                      <a:pt x="11136" y="3623"/>
                      <a:pt x="11181" y="3940"/>
                    </a:cubicBezTo>
                    <a:cubicBezTo>
                      <a:pt x="11227" y="4166"/>
                      <a:pt x="11453" y="4347"/>
                      <a:pt x="11679" y="4347"/>
                    </a:cubicBezTo>
                    <a:lnTo>
                      <a:pt x="11770" y="4347"/>
                    </a:lnTo>
                    <a:lnTo>
                      <a:pt x="13716" y="4076"/>
                    </a:lnTo>
                    <a:cubicBezTo>
                      <a:pt x="13988" y="4076"/>
                      <a:pt x="14169" y="3850"/>
                      <a:pt x="14169" y="3578"/>
                    </a:cubicBezTo>
                    <a:cubicBezTo>
                      <a:pt x="14129" y="3293"/>
                      <a:pt x="13905" y="3118"/>
                      <a:pt x="13664" y="3118"/>
                    </a:cubicBezTo>
                    <a:close/>
                    <a:moveTo>
                      <a:pt x="194844" y="3209"/>
                    </a:moveTo>
                    <a:cubicBezTo>
                      <a:pt x="194603" y="3209"/>
                      <a:pt x="194380" y="3380"/>
                      <a:pt x="194340" y="3623"/>
                    </a:cubicBezTo>
                    <a:cubicBezTo>
                      <a:pt x="194294" y="3895"/>
                      <a:pt x="194475" y="4166"/>
                      <a:pt x="194792" y="4212"/>
                    </a:cubicBezTo>
                    <a:lnTo>
                      <a:pt x="196739" y="4438"/>
                    </a:lnTo>
                    <a:lnTo>
                      <a:pt x="196784" y="4438"/>
                    </a:lnTo>
                    <a:cubicBezTo>
                      <a:pt x="196798" y="4439"/>
                      <a:pt x="196812" y="4440"/>
                      <a:pt x="196826" y="4440"/>
                    </a:cubicBezTo>
                    <a:cubicBezTo>
                      <a:pt x="197422" y="4440"/>
                      <a:pt x="197494" y="3486"/>
                      <a:pt x="196875" y="3442"/>
                    </a:cubicBezTo>
                    <a:cubicBezTo>
                      <a:pt x="196241" y="3352"/>
                      <a:pt x="195607" y="3261"/>
                      <a:pt x="194928" y="3216"/>
                    </a:cubicBezTo>
                    <a:cubicBezTo>
                      <a:pt x="194900" y="3211"/>
                      <a:pt x="194872" y="3209"/>
                      <a:pt x="194844" y="3209"/>
                    </a:cubicBezTo>
                    <a:close/>
                    <a:moveTo>
                      <a:pt x="9726" y="3616"/>
                    </a:moveTo>
                    <a:cubicBezTo>
                      <a:pt x="9698" y="3616"/>
                      <a:pt x="9670" y="3618"/>
                      <a:pt x="9642" y="3623"/>
                    </a:cubicBezTo>
                    <a:cubicBezTo>
                      <a:pt x="8963" y="3714"/>
                      <a:pt x="8329" y="3804"/>
                      <a:pt x="7696" y="3895"/>
                    </a:cubicBezTo>
                    <a:cubicBezTo>
                      <a:pt x="7424" y="3940"/>
                      <a:pt x="7243" y="4212"/>
                      <a:pt x="7288" y="4483"/>
                    </a:cubicBezTo>
                    <a:cubicBezTo>
                      <a:pt x="7334" y="4710"/>
                      <a:pt x="7560" y="4891"/>
                      <a:pt x="7786" y="4891"/>
                    </a:cubicBezTo>
                    <a:lnTo>
                      <a:pt x="7877" y="4891"/>
                    </a:lnTo>
                    <a:cubicBezTo>
                      <a:pt x="8465" y="4800"/>
                      <a:pt x="9144" y="4710"/>
                      <a:pt x="9778" y="4619"/>
                    </a:cubicBezTo>
                    <a:cubicBezTo>
                      <a:pt x="10095" y="4574"/>
                      <a:pt x="10276" y="4302"/>
                      <a:pt x="10231" y="4031"/>
                    </a:cubicBezTo>
                    <a:cubicBezTo>
                      <a:pt x="10190" y="3787"/>
                      <a:pt x="9968" y="3616"/>
                      <a:pt x="9726" y="3616"/>
                    </a:cubicBezTo>
                    <a:close/>
                    <a:moveTo>
                      <a:pt x="198694" y="3752"/>
                    </a:moveTo>
                    <a:cubicBezTo>
                      <a:pt x="198460" y="3752"/>
                      <a:pt x="198273" y="3923"/>
                      <a:pt x="198233" y="4166"/>
                    </a:cubicBezTo>
                    <a:cubicBezTo>
                      <a:pt x="198187" y="4438"/>
                      <a:pt x="198369" y="4710"/>
                      <a:pt x="198640" y="4755"/>
                    </a:cubicBezTo>
                    <a:cubicBezTo>
                      <a:pt x="199319" y="4845"/>
                      <a:pt x="199953" y="4936"/>
                      <a:pt x="200587" y="5027"/>
                    </a:cubicBezTo>
                    <a:lnTo>
                      <a:pt x="200677" y="5027"/>
                    </a:lnTo>
                    <a:cubicBezTo>
                      <a:pt x="201266" y="5027"/>
                      <a:pt x="201356" y="4166"/>
                      <a:pt x="200768" y="4076"/>
                    </a:cubicBezTo>
                    <a:lnTo>
                      <a:pt x="198776" y="3759"/>
                    </a:lnTo>
                    <a:cubicBezTo>
                      <a:pt x="198748" y="3754"/>
                      <a:pt x="198720" y="3752"/>
                      <a:pt x="198694" y="3752"/>
                    </a:cubicBezTo>
                    <a:close/>
                    <a:moveTo>
                      <a:pt x="5832" y="4206"/>
                    </a:moveTo>
                    <a:cubicBezTo>
                      <a:pt x="5806" y="4206"/>
                      <a:pt x="5778" y="4208"/>
                      <a:pt x="5749" y="4212"/>
                    </a:cubicBezTo>
                    <a:cubicBezTo>
                      <a:pt x="5025" y="4347"/>
                      <a:pt x="4391" y="4483"/>
                      <a:pt x="3803" y="4619"/>
                    </a:cubicBezTo>
                    <a:cubicBezTo>
                      <a:pt x="3214" y="4755"/>
                      <a:pt x="3305" y="5615"/>
                      <a:pt x="3938" y="5615"/>
                    </a:cubicBezTo>
                    <a:cubicBezTo>
                      <a:pt x="3984" y="5615"/>
                      <a:pt x="3984" y="5615"/>
                      <a:pt x="4029" y="5570"/>
                    </a:cubicBezTo>
                    <a:cubicBezTo>
                      <a:pt x="4572" y="5434"/>
                      <a:pt x="5206" y="5343"/>
                      <a:pt x="5930" y="5208"/>
                    </a:cubicBezTo>
                    <a:cubicBezTo>
                      <a:pt x="6535" y="5078"/>
                      <a:pt x="6398" y="4206"/>
                      <a:pt x="5832" y="4206"/>
                    </a:cubicBezTo>
                    <a:close/>
                    <a:moveTo>
                      <a:pt x="202586" y="4431"/>
                    </a:moveTo>
                    <a:cubicBezTo>
                      <a:pt x="202352" y="4431"/>
                      <a:pt x="202166" y="4597"/>
                      <a:pt x="202126" y="4800"/>
                    </a:cubicBezTo>
                    <a:cubicBezTo>
                      <a:pt x="202035" y="5072"/>
                      <a:pt x="202216" y="5298"/>
                      <a:pt x="202488" y="5389"/>
                    </a:cubicBezTo>
                    <a:cubicBezTo>
                      <a:pt x="203212" y="5524"/>
                      <a:pt x="203801" y="5660"/>
                      <a:pt x="204389" y="5796"/>
                    </a:cubicBezTo>
                    <a:cubicBezTo>
                      <a:pt x="204389" y="5819"/>
                      <a:pt x="204401" y="5830"/>
                      <a:pt x="204418" y="5830"/>
                    </a:cubicBezTo>
                    <a:cubicBezTo>
                      <a:pt x="204435" y="5830"/>
                      <a:pt x="204457" y="5819"/>
                      <a:pt x="204480" y="5796"/>
                    </a:cubicBezTo>
                    <a:lnTo>
                      <a:pt x="204480" y="5841"/>
                    </a:lnTo>
                    <a:cubicBezTo>
                      <a:pt x="204494" y="5842"/>
                      <a:pt x="204508" y="5843"/>
                      <a:pt x="204522" y="5843"/>
                    </a:cubicBezTo>
                    <a:cubicBezTo>
                      <a:pt x="205075" y="5843"/>
                      <a:pt x="205190" y="4979"/>
                      <a:pt x="204616" y="4891"/>
                    </a:cubicBezTo>
                    <a:cubicBezTo>
                      <a:pt x="204072" y="4710"/>
                      <a:pt x="203393" y="4574"/>
                      <a:pt x="202669" y="4438"/>
                    </a:cubicBezTo>
                    <a:cubicBezTo>
                      <a:pt x="202641" y="4433"/>
                      <a:pt x="202613" y="4431"/>
                      <a:pt x="202586" y="4431"/>
                    </a:cubicBezTo>
                    <a:close/>
                    <a:moveTo>
                      <a:pt x="2070" y="5180"/>
                    </a:moveTo>
                    <a:cubicBezTo>
                      <a:pt x="2015" y="5180"/>
                      <a:pt x="1958" y="5189"/>
                      <a:pt x="1901" y="5208"/>
                    </a:cubicBezTo>
                    <a:cubicBezTo>
                      <a:pt x="724" y="5615"/>
                      <a:pt x="181" y="6022"/>
                      <a:pt x="45" y="6611"/>
                    </a:cubicBezTo>
                    <a:cubicBezTo>
                      <a:pt x="0" y="6883"/>
                      <a:pt x="181" y="7109"/>
                      <a:pt x="407" y="7154"/>
                    </a:cubicBezTo>
                    <a:lnTo>
                      <a:pt x="498" y="7154"/>
                    </a:lnTo>
                    <a:cubicBezTo>
                      <a:pt x="522" y="7159"/>
                      <a:pt x="546" y="7161"/>
                      <a:pt x="569" y="7161"/>
                    </a:cubicBezTo>
                    <a:cubicBezTo>
                      <a:pt x="770" y="7161"/>
                      <a:pt x="955" y="6999"/>
                      <a:pt x="996" y="6837"/>
                    </a:cubicBezTo>
                    <a:cubicBezTo>
                      <a:pt x="996" y="6792"/>
                      <a:pt x="1086" y="6520"/>
                      <a:pt x="2218" y="6158"/>
                    </a:cubicBezTo>
                    <a:cubicBezTo>
                      <a:pt x="2490" y="6068"/>
                      <a:pt x="2626" y="5751"/>
                      <a:pt x="2535" y="5524"/>
                    </a:cubicBezTo>
                    <a:cubicBezTo>
                      <a:pt x="2463" y="5310"/>
                      <a:pt x="2278" y="5180"/>
                      <a:pt x="2070" y="5180"/>
                    </a:cubicBezTo>
                    <a:close/>
                    <a:moveTo>
                      <a:pt x="2313" y="6293"/>
                    </a:moveTo>
                    <a:cubicBezTo>
                      <a:pt x="1721" y="6293"/>
                      <a:pt x="1734" y="7245"/>
                      <a:pt x="2354" y="7245"/>
                    </a:cubicBezTo>
                    <a:lnTo>
                      <a:pt x="4346" y="7245"/>
                    </a:lnTo>
                    <a:cubicBezTo>
                      <a:pt x="4980" y="7245"/>
                      <a:pt x="4980" y="6294"/>
                      <a:pt x="4346" y="6294"/>
                    </a:cubicBezTo>
                    <a:lnTo>
                      <a:pt x="2354" y="6294"/>
                    </a:lnTo>
                    <a:cubicBezTo>
                      <a:pt x="2340" y="6293"/>
                      <a:pt x="2326" y="6293"/>
                      <a:pt x="2313" y="6293"/>
                    </a:cubicBezTo>
                    <a:close/>
                    <a:moveTo>
                      <a:pt x="6292" y="6294"/>
                    </a:moveTo>
                    <a:cubicBezTo>
                      <a:pt x="5659" y="6294"/>
                      <a:pt x="5659" y="7245"/>
                      <a:pt x="6292" y="7245"/>
                    </a:cubicBezTo>
                    <a:lnTo>
                      <a:pt x="8239" y="7245"/>
                    </a:lnTo>
                    <a:cubicBezTo>
                      <a:pt x="8918" y="7245"/>
                      <a:pt x="8918" y="6294"/>
                      <a:pt x="8239" y="6294"/>
                    </a:cubicBezTo>
                    <a:close/>
                    <a:moveTo>
                      <a:pt x="10187" y="6293"/>
                    </a:moveTo>
                    <a:cubicBezTo>
                      <a:pt x="9552" y="6293"/>
                      <a:pt x="9567" y="7245"/>
                      <a:pt x="10231" y="7245"/>
                    </a:cubicBezTo>
                    <a:lnTo>
                      <a:pt x="12177" y="7245"/>
                    </a:lnTo>
                    <a:cubicBezTo>
                      <a:pt x="12811" y="7245"/>
                      <a:pt x="12811" y="6294"/>
                      <a:pt x="12177" y="6294"/>
                    </a:cubicBezTo>
                    <a:lnTo>
                      <a:pt x="10231" y="6294"/>
                    </a:lnTo>
                    <a:cubicBezTo>
                      <a:pt x="10216" y="6293"/>
                      <a:pt x="10201" y="6293"/>
                      <a:pt x="10187" y="6293"/>
                    </a:cubicBezTo>
                    <a:close/>
                    <a:moveTo>
                      <a:pt x="14124" y="6294"/>
                    </a:moveTo>
                    <a:cubicBezTo>
                      <a:pt x="13490" y="6294"/>
                      <a:pt x="13490" y="7245"/>
                      <a:pt x="14124" y="7245"/>
                    </a:cubicBezTo>
                    <a:lnTo>
                      <a:pt x="16116" y="7245"/>
                    </a:lnTo>
                    <a:cubicBezTo>
                      <a:pt x="16750" y="7245"/>
                      <a:pt x="16750" y="6294"/>
                      <a:pt x="16116" y="6294"/>
                    </a:cubicBezTo>
                    <a:close/>
                    <a:moveTo>
                      <a:pt x="18021" y="6293"/>
                    </a:moveTo>
                    <a:cubicBezTo>
                      <a:pt x="17429" y="6293"/>
                      <a:pt x="17443" y="7245"/>
                      <a:pt x="18062" y="7245"/>
                    </a:cubicBezTo>
                    <a:lnTo>
                      <a:pt x="20009" y="7245"/>
                    </a:lnTo>
                    <a:cubicBezTo>
                      <a:pt x="20688" y="7245"/>
                      <a:pt x="20688" y="6294"/>
                      <a:pt x="20009" y="6294"/>
                    </a:cubicBezTo>
                    <a:lnTo>
                      <a:pt x="18062" y="6294"/>
                    </a:lnTo>
                    <a:cubicBezTo>
                      <a:pt x="18048" y="6293"/>
                      <a:pt x="18034" y="6293"/>
                      <a:pt x="18021" y="6293"/>
                    </a:cubicBezTo>
                    <a:close/>
                    <a:moveTo>
                      <a:pt x="21956" y="6293"/>
                    </a:moveTo>
                    <a:cubicBezTo>
                      <a:pt x="21322" y="6293"/>
                      <a:pt x="21337" y="7245"/>
                      <a:pt x="22001" y="7245"/>
                    </a:cubicBezTo>
                    <a:lnTo>
                      <a:pt x="23947" y="7245"/>
                    </a:lnTo>
                    <a:cubicBezTo>
                      <a:pt x="24581" y="7245"/>
                      <a:pt x="24581" y="6294"/>
                      <a:pt x="23947" y="6294"/>
                    </a:cubicBezTo>
                    <a:lnTo>
                      <a:pt x="22001" y="6294"/>
                    </a:lnTo>
                    <a:cubicBezTo>
                      <a:pt x="21986" y="6293"/>
                      <a:pt x="21971" y="6293"/>
                      <a:pt x="21956" y="6293"/>
                    </a:cubicBezTo>
                    <a:close/>
                    <a:moveTo>
                      <a:pt x="25850" y="6293"/>
                    </a:moveTo>
                    <a:cubicBezTo>
                      <a:pt x="25215" y="6293"/>
                      <a:pt x="25230" y="7245"/>
                      <a:pt x="25894" y="7245"/>
                    </a:cubicBezTo>
                    <a:lnTo>
                      <a:pt x="27886" y="7245"/>
                    </a:lnTo>
                    <a:cubicBezTo>
                      <a:pt x="28519" y="7245"/>
                      <a:pt x="28519" y="6294"/>
                      <a:pt x="27886" y="6294"/>
                    </a:cubicBezTo>
                    <a:lnTo>
                      <a:pt x="25894" y="6294"/>
                    </a:lnTo>
                    <a:cubicBezTo>
                      <a:pt x="25879" y="6293"/>
                      <a:pt x="25864" y="6293"/>
                      <a:pt x="25850" y="6293"/>
                    </a:cubicBezTo>
                    <a:close/>
                    <a:moveTo>
                      <a:pt x="29791" y="6293"/>
                    </a:moveTo>
                    <a:cubicBezTo>
                      <a:pt x="29199" y="6293"/>
                      <a:pt x="29213" y="7245"/>
                      <a:pt x="29832" y="7245"/>
                    </a:cubicBezTo>
                    <a:lnTo>
                      <a:pt x="31824" y="7245"/>
                    </a:lnTo>
                    <a:cubicBezTo>
                      <a:pt x="32458" y="7245"/>
                      <a:pt x="32458" y="6294"/>
                      <a:pt x="31824" y="6294"/>
                    </a:cubicBezTo>
                    <a:lnTo>
                      <a:pt x="29832" y="6294"/>
                    </a:lnTo>
                    <a:cubicBezTo>
                      <a:pt x="29818" y="6293"/>
                      <a:pt x="29804" y="6293"/>
                      <a:pt x="29791" y="6293"/>
                    </a:cubicBezTo>
                    <a:close/>
                    <a:moveTo>
                      <a:pt x="33726" y="6293"/>
                    </a:moveTo>
                    <a:cubicBezTo>
                      <a:pt x="33092" y="6293"/>
                      <a:pt x="33107" y="7245"/>
                      <a:pt x="33771" y="7245"/>
                    </a:cubicBezTo>
                    <a:lnTo>
                      <a:pt x="35717" y="7245"/>
                    </a:lnTo>
                    <a:cubicBezTo>
                      <a:pt x="36351" y="7245"/>
                      <a:pt x="36351" y="6294"/>
                      <a:pt x="35717" y="6294"/>
                    </a:cubicBezTo>
                    <a:lnTo>
                      <a:pt x="33771" y="6294"/>
                    </a:lnTo>
                    <a:cubicBezTo>
                      <a:pt x="33756" y="6293"/>
                      <a:pt x="33741" y="6293"/>
                      <a:pt x="33726" y="6293"/>
                    </a:cubicBezTo>
                    <a:close/>
                    <a:moveTo>
                      <a:pt x="37620" y="6293"/>
                    </a:moveTo>
                    <a:cubicBezTo>
                      <a:pt x="36985" y="6293"/>
                      <a:pt x="37000" y="7245"/>
                      <a:pt x="37664" y="7245"/>
                    </a:cubicBezTo>
                    <a:lnTo>
                      <a:pt x="39610" y="7245"/>
                    </a:lnTo>
                    <a:cubicBezTo>
                      <a:pt x="40289" y="7245"/>
                      <a:pt x="40289" y="6294"/>
                      <a:pt x="39610" y="6294"/>
                    </a:cubicBezTo>
                    <a:lnTo>
                      <a:pt x="37664" y="6294"/>
                    </a:lnTo>
                    <a:cubicBezTo>
                      <a:pt x="37649" y="6293"/>
                      <a:pt x="37634" y="6293"/>
                      <a:pt x="37620" y="6293"/>
                    </a:cubicBezTo>
                    <a:close/>
                    <a:moveTo>
                      <a:pt x="43590" y="6293"/>
                    </a:moveTo>
                    <a:cubicBezTo>
                      <a:pt x="43577" y="6293"/>
                      <a:pt x="43563" y="6293"/>
                      <a:pt x="43549" y="6294"/>
                    </a:cubicBezTo>
                    <a:lnTo>
                      <a:pt x="41602" y="6294"/>
                    </a:lnTo>
                    <a:cubicBezTo>
                      <a:pt x="40923" y="6294"/>
                      <a:pt x="40923" y="7245"/>
                      <a:pt x="41602" y="7245"/>
                    </a:cubicBezTo>
                    <a:lnTo>
                      <a:pt x="43549" y="7245"/>
                    </a:lnTo>
                    <a:cubicBezTo>
                      <a:pt x="44168" y="7245"/>
                      <a:pt x="44182" y="6293"/>
                      <a:pt x="43590" y="6293"/>
                    </a:cubicBezTo>
                    <a:close/>
                    <a:moveTo>
                      <a:pt x="45495" y="6294"/>
                    </a:moveTo>
                    <a:cubicBezTo>
                      <a:pt x="44862" y="6294"/>
                      <a:pt x="44862" y="7245"/>
                      <a:pt x="45495" y="7245"/>
                    </a:cubicBezTo>
                    <a:lnTo>
                      <a:pt x="47487" y="7245"/>
                    </a:lnTo>
                    <a:cubicBezTo>
                      <a:pt x="48121" y="7245"/>
                      <a:pt x="48121" y="6294"/>
                      <a:pt x="47487" y="6294"/>
                    </a:cubicBezTo>
                    <a:close/>
                    <a:moveTo>
                      <a:pt x="49389" y="6293"/>
                    </a:moveTo>
                    <a:cubicBezTo>
                      <a:pt x="48755" y="6293"/>
                      <a:pt x="48770" y="7245"/>
                      <a:pt x="49434" y="7245"/>
                    </a:cubicBezTo>
                    <a:lnTo>
                      <a:pt x="51380" y="7245"/>
                    </a:lnTo>
                    <a:cubicBezTo>
                      <a:pt x="52044" y="7245"/>
                      <a:pt x="52059" y="6293"/>
                      <a:pt x="51425" y="6293"/>
                    </a:cubicBezTo>
                    <a:cubicBezTo>
                      <a:pt x="51410" y="6293"/>
                      <a:pt x="51395" y="6293"/>
                      <a:pt x="51380" y="6294"/>
                    </a:cubicBezTo>
                    <a:lnTo>
                      <a:pt x="49434" y="6294"/>
                    </a:lnTo>
                    <a:cubicBezTo>
                      <a:pt x="49419" y="6293"/>
                      <a:pt x="49404" y="6293"/>
                      <a:pt x="49389" y="6293"/>
                    </a:cubicBezTo>
                    <a:close/>
                    <a:moveTo>
                      <a:pt x="53328" y="6293"/>
                    </a:moveTo>
                    <a:cubicBezTo>
                      <a:pt x="52693" y="6293"/>
                      <a:pt x="52708" y="7245"/>
                      <a:pt x="53372" y="7245"/>
                    </a:cubicBezTo>
                    <a:lnTo>
                      <a:pt x="55319" y="7245"/>
                    </a:lnTo>
                    <a:cubicBezTo>
                      <a:pt x="55952" y="7245"/>
                      <a:pt x="55952" y="6294"/>
                      <a:pt x="55319" y="6294"/>
                    </a:cubicBezTo>
                    <a:lnTo>
                      <a:pt x="53372" y="6294"/>
                    </a:lnTo>
                    <a:cubicBezTo>
                      <a:pt x="53357" y="6293"/>
                      <a:pt x="53342" y="6293"/>
                      <a:pt x="53328" y="6293"/>
                    </a:cubicBezTo>
                    <a:close/>
                    <a:moveTo>
                      <a:pt x="57269" y="6293"/>
                    </a:moveTo>
                    <a:cubicBezTo>
                      <a:pt x="56677" y="6293"/>
                      <a:pt x="56691" y="7245"/>
                      <a:pt x="57311" y="7245"/>
                    </a:cubicBezTo>
                    <a:lnTo>
                      <a:pt x="59257" y="7245"/>
                    </a:lnTo>
                    <a:cubicBezTo>
                      <a:pt x="59921" y="7245"/>
                      <a:pt x="59936" y="6293"/>
                      <a:pt x="59301" y="6293"/>
                    </a:cubicBezTo>
                    <a:cubicBezTo>
                      <a:pt x="59287" y="6293"/>
                      <a:pt x="59272" y="6293"/>
                      <a:pt x="59257" y="6294"/>
                    </a:cubicBezTo>
                    <a:lnTo>
                      <a:pt x="57311" y="6294"/>
                    </a:lnTo>
                    <a:cubicBezTo>
                      <a:pt x="57296" y="6293"/>
                      <a:pt x="57283" y="6293"/>
                      <a:pt x="57269" y="6293"/>
                    </a:cubicBezTo>
                    <a:close/>
                    <a:moveTo>
                      <a:pt x="61205" y="6293"/>
                    </a:moveTo>
                    <a:cubicBezTo>
                      <a:pt x="60570" y="6293"/>
                      <a:pt x="60585" y="7245"/>
                      <a:pt x="61249" y="7245"/>
                    </a:cubicBezTo>
                    <a:lnTo>
                      <a:pt x="63195" y="7245"/>
                    </a:lnTo>
                    <a:cubicBezTo>
                      <a:pt x="63829" y="7245"/>
                      <a:pt x="63829" y="6294"/>
                      <a:pt x="63195" y="6294"/>
                    </a:cubicBezTo>
                    <a:lnTo>
                      <a:pt x="61249" y="6294"/>
                    </a:lnTo>
                    <a:cubicBezTo>
                      <a:pt x="61234" y="6293"/>
                      <a:pt x="61219" y="6293"/>
                      <a:pt x="61205" y="6293"/>
                    </a:cubicBezTo>
                    <a:close/>
                    <a:moveTo>
                      <a:pt x="65101" y="6293"/>
                    </a:moveTo>
                    <a:cubicBezTo>
                      <a:pt x="64509" y="6293"/>
                      <a:pt x="64522" y="7245"/>
                      <a:pt x="65142" y="7245"/>
                    </a:cubicBezTo>
                    <a:lnTo>
                      <a:pt x="67134" y="7245"/>
                    </a:lnTo>
                    <a:cubicBezTo>
                      <a:pt x="67754" y="7245"/>
                      <a:pt x="67767" y="6293"/>
                      <a:pt x="67175" y="6293"/>
                    </a:cubicBezTo>
                    <a:cubicBezTo>
                      <a:pt x="67162" y="6293"/>
                      <a:pt x="67148" y="6293"/>
                      <a:pt x="67134" y="6294"/>
                    </a:cubicBezTo>
                    <a:lnTo>
                      <a:pt x="65142" y="6294"/>
                    </a:lnTo>
                    <a:cubicBezTo>
                      <a:pt x="65128" y="6293"/>
                      <a:pt x="65114" y="6293"/>
                      <a:pt x="65101" y="6293"/>
                    </a:cubicBezTo>
                    <a:close/>
                    <a:moveTo>
                      <a:pt x="69039" y="6293"/>
                    </a:moveTo>
                    <a:cubicBezTo>
                      <a:pt x="68447" y="6293"/>
                      <a:pt x="68461" y="7245"/>
                      <a:pt x="69080" y="7245"/>
                    </a:cubicBezTo>
                    <a:lnTo>
                      <a:pt x="71027" y="7245"/>
                    </a:lnTo>
                    <a:cubicBezTo>
                      <a:pt x="71706" y="7245"/>
                      <a:pt x="71706" y="6294"/>
                      <a:pt x="71027" y="6294"/>
                    </a:cubicBezTo>
                    <a:lnTo>
                      <a:pt x="69080" y="6294"/>
                    </a:lnTo>
                    <a:cubicBezTo>
                      <a:pt x="69066" y="6293"/>
                      <a:pt x="69053" y="6293"/>
                      <a:pt x="69039" y="6293"/>
                    </a:cubicBezTo>
                    <a:close/>
                    <a:moveTo>
                      <a:pt x="72975" y="6293"/>
                    </a:moveTo>
                    <a:cubicBezTo>
                      <a:pt x="72340" y="6293"/>
                      <a:pt x="72355" y="7245"/>
                      <a:pt x="73019" y="7245"/>
                    </a:cubicBezTo>
                    <a:lnTo>
                      <a:pt x="74965" y="7245"/>
                    </a:lnTo>
                    <a:cubicBezTo>
                      <a:pt x="75585" y="7245"/>
                      <a:pt x="75599" y="6293"/>
                      <a:pt x="75007" y="6293"/>
                    </a:cubicBezTo>
                    <a:cubicBezTo>
                      <a:pt x="74993" y="6293"/>
                      <a:pt x="74979" y="6293"/>
                      <a:pt x="74965" y="6294"/>
                    </a:cubicBezTo>
                    <a:lnTo>
                      <a:pt x="73019" y="6294"/>
                    </a:lnTo>
                    <a:cubicBezTo>
                      <a:pt x="73004" y="6293"/>
                      <a:pt x="72989" y="6293"/>
                      <a:pt x="72975" y="6293"/>
                    </a:cubicBezTo>
                    <a:close/>
                    <a:moveTo>
                      <a:pt x="76871" y="6293"/>
                    </a:moveTo>
                    <a:cubicBezTo>
                      <a:pt x="76279" y="6293"/>
                      <a:pt x="76292" y="7245"/>
                      <a:pt x="76912" y="7245"/>
                    </a:cubicBezTo>
                    <a:lnTo>
                      <a:pt x="78904" y="7245"/>
                    </a:lnTo>
                    <a:cubicBezTo>
                      <a:pt x="79538" y="7245"/>
                      <a:pt x="79538" y="6294"/>
                      <a:pt x="78904" y="6294"/>
                    </a:cubicBezTo>
                    <a:lnTo>
                      <a:pt x="76912" y="6294"/>
                    </a:lnTo>
                    <a:cubicBezTo>
                      <a:pt x="76898" y="6293"/>
                      <a:pt x="76884" y="6293"/>
                      <a:pt x="76871" y="6293"/>
                    </a:cubicBezTo>
                    <a:close/>
                    <a:moveTo>
                      <a:pt x="80809" y="6293"/>
                    </a:moveTo>
                    <a:cubicBezTo>
                      <a:pt x="80217" y="6293"/>
                      <a:pt x="80231" y="7245"/>
                      <a:pt x="80850" y="7245"/>
                    </a:cubicBezTo>
                    <a:lnTo>
                      <a:pt x="82797" y="7245"/>
                    </a:lnTo>
                    <a:cubicBezTo>
                      <a:pt x="83461" y="7245"/>
                      <a:pt x="83476" y="6293"/>
                      <a:pt x="82841" y="6293"/>
                    </a:cubicBezTo>
                    <a:cubicBezTo>
                      <a:pt x="82827" y="6293"/>
                      <a:pt x="82812" y="6293"/>
                      <a:pt x="82797" y="6294"/>
                    </a:cubicBezTo>
                    <a:lnTo>
                      <a:pt x="80850" y="6294"/>
                    </a:lnTo>
                    <a:cubicBezTo>
                      <a:pt x="80836" y="6293"/>
                      <a:pt x="80823" y="6293"/>
                      <a:pt x="80809" y="6293"/>
                    </a:cubicBezTo>
                    <a:close/>
                    <a:moveTo>
                      <a:pt x="84743" y="6294"/>
                    </a:moveTo>
                    <a:cubicBezTo>
                      <a:pt x="84064" y="6294"/>
                      <a:pt x="84064" y="7245"/>
                      <a:pt x="84743" y="7245"/>
                    </a:cubicBezTo>
                    <a:lnTo>
                      <a:pt x="86690" y="7245"/>
                    </a:lnTo>
                    <a:cubicBezTo>
                      <a:pt x="87369" y="7245"/>
                      <a:pt x="87369" y="6294"/>
                      <a:pt x="86690" y="6294"/>
                    </a:cubicBezTo>
                    <a:close/>
                    <a:moveTo>
                      <a:pt x="88641" y="6293"/>
                    </a:moveTo>
                    <a:cubicBezTo>
                      <a:pt x="88048" y="6293"/>
                      <a:pt x="88062" y="7245"/>
                      <a:pt x="88682" y="7245"/>
                    </a:cubicBezTo>
                    <a:lnTo>
                      <a:pt x="90674" y="7245"/>
                    </a:lnTo>
                    <a:cubicBezTo>
                      <a:pt x="91307" y="7245"/>
                      <a:pt x="91307" y="6294"/>
                      <a:pt x="90674" y="6294"/>
                    </a:cubicBezTo>
                    <a:lnTo>
                      <a:pt x="88682" y="6294"/>
                    </a:lnTo>
                    <a:cubicBezTo>
                      <a:pt x="88668" y="6293"/>
                      <a:pt x="88654" y="6293"/>
                      <a:pt x="88641" y="6293"/>
                    </a:cubicBezTo>
                    <a:close/>
                    <a:moveTo>
                      <a:pt x="92620" y="6294"/>
                    </a:moveTo>
                    <a:cubicBezTo>
                      <a:pt x="91987" y="6294"/>
                      <a:pt x="91987" y="7245"/>
                      <a:pt x="92620" y="7245"/>
                    </a:cubicBezTo>
                    <a:lnTo>
                      <a:pt x="94567" y="7245"/>
                    </a:lnTo>
                    <a:cubicBezTo>
                      <a:pt x="95246" y="7245"/>
                      <a:pt x="95246" y="6294"/>
                      <a:pt x="94567" y="6294"/>
                    </a:cubicBezTo>
                    <a:close/>
                    <a:moveTo>
                      <a:pt x="96514" y="6293"/>
                    </a:moveTo>
                    <a:cubicBezTo>
                      <a:pt x="95880" y="6293"/>
                      <a:pt x="95895" y="7245"/>
                      <a:pt x="96559" y="7245"/>
                    </a:cubicBezTo>
                    <a:lnTo>
                      <a:pt x="98505" y="7245"/>
                    </a:lnTo>
                    <a:cubicBezTo>
                      <a:pt x="99184" y="7245"/>
                      <a:pt x="99184" y="6294"/>
                      <a:pt x="98505" y="6294"/>
                    </a:cubicBezTo>
                    <a:lnTo>
                      <a:pt x="96559" y="6294"/>
                    </a:lnTo>
                    <a:cubicBezTo>
                      <a:pt x="96544" y="6293"/>
                      <a:pt x="96529" y="6293"/>
                      <a:pt x="96514" y="6293"/>
                    </a:cubicBezTo>
                    <a:close/>
                    <a:moveTo>
                      <a:pt x="100452" y="6294"/>
                    </a:moveTo>
                    <a:cubicBezTo>
                      <a:pt x="99818" y="6294"/>
                      <a:pt x="99818" y="7245"/>
                      <a:pt x="100452" y="7245"/>
                    </a:cubicBezTo>
                    <a:lnTo>
                      <a:pt x="102444" y="7245"/>
                    </a:lnTo>
                    <a:cubicBezTo>
                      <a:pt x="103077" y="7245"/>
                      <a:pt x="103077" y="6294"/>
                      <a:pt x="102444" y="6294"/>
                    </a:cubicBezTo>
                    <a:close/>
                    <a:moveTo>
                      <a:pt x="104349" y="6293"/>
                    </a:moveTo>
                    <a:cubicBezTo>
                      <a:pt x="103757" y="6293"/>
                      <a:pt x="103771" y="7245"/>
                      <a:pt x="104390" y="7245"/>
                    </a:cubicBezTo>
                    <a:lnTo>
                      <a:pt x="106337" y="7245"/>
                    </a:lnTo>
                    <a:cubicBezTo>
                      <a:pt x="107016" y="7245"/>
                      <a:pt x="107016" y="6294"/>
                      <a:pt x="106337" y="6294"/>
                    </a:cubicBezTo>
                    <a:lnTo>
                      <a:pt x="104390" y="6294"/>
                    </a:lnTo>
                    <a:cubicBezTo>
                      <a:pt x="104376" y="6293"/>
                      <a:pt x="104362" y="6293"/>
                      <a:pt x="104349" y="6293"/>
                    </a:cubicBezTo>
                    <a:close/>
                    <a:moveTo>
                      <a:pt x="110316" y="6293"/>
                    </a:moveTo>
                    <a:cubicBezTo>
                      <a:pt x="110303" y="6293"/>
                      <a:pt x="110289" y="6293"/>
                      <a:pt x="110275" y="6294"/>
                    </a:cubicBezTo>
                    <a:lnTo>
                      <a:pt x="108329" y="6294"/>
                    </a:lnTo>
                    <a:cubicBezTo>
                      <a:pt x="107650" y="6294"/>
                      <a:pt x="107650" y="7245"/>
                      <a:pt x="108329" y="7245"/>
                    </a:cubicBezTo>
                    <a:lnTo>
                      <a:pt x="110275" y="7245"/>
                    </a:lnTo>
                    <a:cubicBezTo>
                      <a:pt x="110895" y="7245"/>
                      <a:pt x="110909" y="6293"/>
                      <a:pt x="110316" y="6293"/>
                    </a:cubicBezTo>
                    <a:close/>
                    <a:moveTo>
                      <a:pt x="112180" y="6293"/>
                    </a:moveTo>
                    <a:cubicBezTo>
                      <a:pt x="111588" y="6293"/>
                      <a:pt x="111602" y="7245"/>
                      <a:pt x="112222" y="7245"/>
                    </a:cubicBezTo>
                    <a:lnTo>
                      <a:pt x="114214" y="7245"/>
                    </a:lnTo>
                    <a:cubicBezTo>
                      <a:pt x="114833" y="7245"/>
                      <a:pt x="114847" y="6293"/>
                      <a:pt x="114255" y="6293"/>
                    </a:cubicBezTo>
                    <a:cubicBezTo>
                      <a:pt x="114241" y="6293"/>
                      <a:pt x="114228" y="6293"/>
                      <a:pt x="114214" y="6294"/>
                    </a:cubicBezTo>
                    <a:lnTo>
                      <a:pt x="112222" y="6294"/>
                    </a:lnTo>
                    <a:cubicBezTo>
                      <a:pt x="112208" y="6293"/>
                      <a:pt x="112194" y="6293"/>
                      <a:pt x="112180" y="6293"/>
                    </a:cubicBezTo>
                    <a:close/>
                    <a:moveTo>
                      <a:pt x="118151" y="6293"/>
                    </a:moveTo>
                    <a:cubicBezTo>
                      <a:pt x="118137" y="6293"/>
                      <a:pt x="118122" y="6293"/>
                      <a:pt x="118107" y="6294"/>
                    </a:cubicBezTo>
                    <a:lnTo>
                      <a:pt x="116160" y="6294"/>
                    </a:lnTo>
                    <a:cubicBezTo>
                      <a:pt x="115526" y="6294"/>
                      <a:pt x="115526" y="7245"/>
                      <a:pt x="116160" y="7245"/>
                    </a:cubicBezTo>
                    <a:lnTo>
                      <a:pt x="118107" y="7245"/>
                    </a:lnTo>
                    <a:cubicBezTo>
                      <a:pt x="118771" y="7245"/>
                      <a:pt x="118785" y="6293"/>
                      <a:pt x="118151" y="6293"/>
                    </a:cubicBezTo>
                    <a:close/>
                    <a:moveTo>
                      <a:pt x="120054" y="6293"/>
                    </a:moveTo>
                    <a:cubicBezTo>
                      <a:pt x="119420" y="6293"/>
                      <a:pt x="119435" y="7245"/>
                      <a:pt x="120099" y="7245"/>
                    </a:cubicBezTo>
                    <a:lnTo>
                      <a:pt x="122045" y="7245"/>
                    </a:lnTo>
                    <a:cubicBezTo>
                      <a:pt x="122679" y="7245"/>
                      <a:pt x="122679" y="6294"/>
                      <a:pt x="122045" y="6294"/>
                    </a:cubicBezTo>
                    <a:lnTo>
                      <a:pt x="120099" y="6294"/>
                    </a:lnTo>
                    <a:cubicBezTo>
                      <a:pt x="120083" y="6293"/>
                      <a:pt x="120069" y="6293"/>
                      <a:pt x="120054" y="6293"/>
                    </a:cubicBezTo>
                    <a:close/>
                    <a:moveTo>
                      <a:pt x="123950" y="6293"/>
                    </a:moveTo>
                    <a:cubicBezTo>
                      <a:pt x="123358" y="6293"/>
                      <a:pt x="123372" y="7245"/>
                      <a:pt x="123992" y="7245"/>
                    </a:cubicBezTo>
                    <a:lnTo>
                      <a:pt x="125984" y="7245"/>
                    </a:lnTo>
                    <a:cubicBezTo>
                      <a:pt x="126617" y="7245"/>
                      <a:pt x="126617" y="6294"/>
                      <a:pt x="125984" y="6294"/>
                    </a:cubicBezTo>
                    <a:lnTo>
                      <a:pt x="123992" y="6294"/>
                    </a:lnTo>
                    <a:cubicBezTo>
                      <a:pt x="123978" y="6293"/>
                      <a:pt x="123964" y="6293"/>
                      <a:pt x="123950" y="6293"/>
                    </a:cubicBezTo>
                    <a:close/>
                    <a:moveTo>
                      <a:pt x="127886" y="6293"/>
                    </a:moveTo>
                    <a:cubicBezTo>
                      <a:pt x="127251" y="6293"/>
                      <a:pt x="127266" y="7245"/>
                      <a:pt x="127930" y="7245"/>
                    </a:cubicBezTo>
                    <a:lnTo>
                      <a:pt x="129877" y="7245"/>
                    </a:lnTo>
                    <a:cubicBezTo>
                      <a:pt x="130556" y="7245"/>
                      <a:pt x="130556" y="6294"/>
                      <a:pt x="129877" y="6294"/>
                    </a:cubicBezTo>
                    <a:lnTo>
                      <a:pt x="127930" y="6294"/>
                    </a:lnTo>
                    <a:cubicBezTo>
                      <a:pt x="127915" y="6293"/>
                      <a:pt x="127900" y="6293"/>
                      <a:pt x="127886" y="6293"/>
                    </a:cubicBezTo>
                    <a:close/>
                    <a:moveTo>
                      <a:pt x="131824" y="6293"/>
                    </a:moveTo>
                    <a:cubicBezTo>
                      <a:pt x="131190" y="6293"/>
                      <a:pt x="131205" y="7245"/>
                      <a:pt x="131868" y="7245"/>
                    </a:cubicBezTo>
                    <a:lnTo>
                      <a:pt x="133815" y="7245"/>
                    </a:lnTo>
                    <a:cubicBezTo>
                      <a:pt x="134449" y="7245"/>
                      <a:pt x="134449" y="6294"/>
                      <a:pt x="133815" y="6294"/>
                    </a:cubicBezTo>
                    <a:lnTo>
                      <a:pt x="131868" y="6294"/>
                    </a:lnTo>
                    <a:cubicBezTo>
                      <a:pt x="131853" y="6293"/>
                      <a:pt x="131839" y="6293"/>
                      <a:pt x="131824" y="6293"/>
                    </a:cubicBezTo>
                    <a:close/>
                    <a:moveTo>
                      <a:pt x="135720" y="6293"/>
                    </a:moveTo>
                    <a:cubicBezTo>
                      <a:pt x="135128" y="6293"/>
                      <a:pt x="135142" y="7245"/>
                      <a:pt x="135762" y="7245"/>
                    </a:cubicBezTo>
                    <a:lnTo>
                      <a:pt x="137753" y="7245"/>
                    </a:lnTo>
                    <a:cubicBezTo>
                      <a:pt x="138387" y="7245"/>
                      <a:pt x="138387" y="6294"/>
                      <a:pt x="137753" y="6294"/>
                    </a:cubicBezTo>
                    <a:lnTo>
                      <a:pt x="135762" y="6294"/>
                    </a:lnTo>
                    <a:cubicBezTo>
                      <a:pt x="135748" y="6293"/>
                      <a:pt x="135734" y="6293"/>
                      <a:pt x="135720" y="6293"/>
                    </a:cubicBezTo>
                    <a:close/>
                    <a:moveTo>
                      <a:pt x="139659" y="6293"/>
                    </a:moveTo>
                    <a:cubicBezTo>
                      <a:pt x="139067" y="6293"/>
                      <a:pt x="139080" y="7245"/>
                      <a:pt x="139700" y="7245"/>
                    </a:cubicBezTo>
                    <a:lnTo>
                      <a:pt x="141647" y="7245"/>
                    </a:lnTo>
                    <a:cubicBezTo>
                      <a:pt x="142326" y="7245"/>
                      <a:pt x="142326" y="6294"/>
                      <a:pt x="141647" y="6294"/>
                    </a:cubicBezTo>
                    <a:lnTo>
                      <a:pt x="139700" y="6294"/>
                    </a:lnTo>
                    <a:cubicBezTo>
                      <a:pt x="139686" y="6293"/>
                      <a:pt x="139672" y="6293"/>
                      <a:pt x="139659" y="6293"/>
                    </a:cubicBezTo>
                    <a:close/>
                    <a:moveTo>
                      <a:pt x="143594" y="6293"/>
                    </a:moveTo>
                    <a:cubicBezTo>
                      <a:pt x="142960" y="6293"/>
                      <a:pt x="142974" y="7245"/>
                      <a:pt x="143638" y="7245"/>
                    </a:cubicBezTo>
                    <a:lnTo>
                      <a:pt x="145585" y="7245"/>
                    </a:lnTo>
                    <a:cubicBezTo>
                      <a:pt x="146219" y="7245"/>
                      <a:pt x="146219" y="6294"/>
                      <a:pt x="145585" y="6294"/>
                    </a:cubicBezTo>
                    <a:lnTo>
                      <a:pt x="143638" y="6294"/>
                    </a:lnTo>
                    <a:cubicBezTo>
                      <a:pt x="143623" y="6293"/>
                      <a:pt x="143609" y="6293"/>
                      <a:pt x="143594" y="6293"/>
                    </a:cubicBezTo>
                    <a:close/>
                    <a:moveTo>
                      <a:pt x="147490" y="6293"/>
                    </a:moveTo>
                    <a:cubicBezTo>
                      <a:pt x="146898" y="6293"/>
                      <a:pt x="146912" y="7245"/>
                      <a:pt x="147532" y="7245"/>
                    </a:cubicBezTo>
                    <a:lnTo>
                      <a:pt x="149523" y="7245"/>
                    </a:lnTo>
                    <a:cubicBezTo>
                      <a:pt x="150157" y="7245"/>
                      <a:pt x="150157" y="6294"/>
                      <a:pt x="149523" y="6294"/>
                    </a:cubicBezTo>
                    <a:lnTo>
                      <a:pt x="147532" y="6294"/>
                    </a:lnTo>
                    <a:cubicBezTo>
                      <a:pt x="147517" y="6293"/>
                      <a:pt x="147504" y="6293"/>
                      <a:pt x="147490" y="6293"/>
                    </a:cubicBezTo>
                    <a:close/>
                    <a:moveTo>
                      <a:pt x="151470" y="6294"/>
                    </a:moveTo>
                    <a:cubicBezTo>
                      <a:pt x="150836" y="6294"/>
                      <a:pt x="150836" y="7245"/>
                      <a:pt x="151470" y="7245"/>
                    </a:cubicBezTo>
                    <a:lnTo>
                      <a:pt x="153417" y="7245"/>
                    </a:lnTo>
                    <a:cubicBezTo>
                      <a:pt x="154096" y="7245"/>
                      <a:pt x="154096" y="6294"/>
                      <a:pt x="153417" y="6294"/>
                    </a:cubicBezTo>
                    <a:close/>
                    <a:moveTo>
                      <a:pt x="155364" y="6293"/>
                    </a:moveTo>
                    <a:cubicBezTo>
                      <a:pt x="154730" y="6293"/>
                      <a:pt x="154744" y="7245"/>
                      <a:pt x="155408" y="7245"/>
                    </a:cubicBezTo>
                    <a:lnTo>
                      <a:pt x="157355" y="7245"/>
                    </a:lnTo>
                    <a:cubicBezTo>
                      <a:pt x="157975" y="7245"/>
                      <a:pt x="157988" y="6293"/>
                      <a:pt x="157396" y="6293"/>
                    </a:cubicBezTo>
                    <a:cubicBezTo>
                      <a:pt x="157383" y="6293"/>
                      <a:pt x="157369" y="6293"/>
                      <a:pt x="157355" y="6294"/>
                    </a:cubicBezTo>
                    <a:lnTo>
                      <a:pt x="155408" y="6294"/>
                    </a:lnTo>
                    <a:cubicBezTo>
                      <a:pt x="155393" y="6293"/>
                      <a:pt x="155378" y="6293"/>
                      <a:pt x="155364" y="6293"/>
                    </a:cubicBezTo>
                    <a:close/>
                    <a:moveTo>
                      <a:pt x="159260" y="6293"/>
                    </a:moveTo>
                    <a:cubicBezTo>
                      <a:pt x="158668" y="6293"/>
                      <a:pt x="158682" y="7245"/>
                      <a:pt x="159301" y="7245"/>
                    </a:cubicBezTo>
                    <a:lnTo>
                      <a:pt x="161293" y="7245"/>
                    </a:lnTo>
                    <a:cubicBezTo>
                      <a:pt x="161927" y="7245"/>
                      <a:pt x="161927" y="6294"/>
                      <a:pt x="161293" y="6294"/>
                    </a:cubicBezTo>
                    <a:lnTo>
                      <a:pt x="159301" y="6294"/>
                    </a:lnTo>
                    <a:cubicBezTo>
                      <a:pt x="159287" y="6293"/>
                      <a:pt x="159274" y="6293"/>
                      <a:pt x="159260" y="6293"/>
                    </a:cubicBezTo>
                    <a:close/>
                    <a:moveTo>
                      <a:pt x="163199" y="6293"/>
                    </a:moveTo>
                    <a:cubicBezTo>
                      <a:pt x="162606" y="6293"/>
                      <a:pt x="162620" y="7245"/>
                      <a:pt x="163240" y="7245"/>
                    </a:cubicBezTo>
                    <a:lnTo>
                      <a:pt x="165186" y="7245"/>
                    </a:lnTo>
                    <a:cubicBezTo>
                      <a:pt x="165865" y="7245"/>
                      <a:pt x="165865" y="6294"/>
                      <a:pt x="165186" y="6294"/>
                    </a:cubicBezTo>
                    <a:lnTo>
                      <a:pt x="163240" y="6294"/>
                    </a:lnTo>
                    <a:cubicBezTo>
                      <a:pt x="163226" y="6293"/>
                      <a:pt x="163212" y="6293"/>
                      <a:pt x="163199" y="6293"/>
                    </a:cubicBezTo>
                    <a:close/>
                    <a:moveTo>
                      <a:pt x="167178" y="6294"/>
                    </a:moveTo>
                    <a:cubicBezTo>
                      <a:pt x="166499" y="6294"/>
                      <a:pt x="166499" y="7245"/>
                      <a:pt x="167178" y="7245"/>
                    </a:cubicBezTo>
                    <a:lnTo>
                      <a:pt x="169125" y="7245"/>
                    </a:lnTo>
                    <a:cubicBezTo>
                      <a:pt x="169759" y="7245"/>
                      <a:pt x="169759" y="6294"/>
                      <a:pt x="169125" y="6294"/>
                    </a:cubicBezTo>
                    <a:close/>
                    <a:moveTo>
                      <a:pt x="171030" y="6293"/>
                    </a:moveTo>
                    <a:cubicBezTo>
                      <a:pt x="170438" y="6293"/>
                      <a:pt x="170452" y="7245"/>
                      <a:pt x="171071" y="7245"/>
                    </a:cubicBezTo>
                    <a:lnTo>
                      <a:pt x="173063" y="7245"/>
                    </a:lnTo>
                    <a:cubicBezTo>
                      <a:pt x="173683" y="7245"/>
                      <a:pt x="173697" y="6293"/>
                      <a:pt x="173105" y="6293"/>
                    </a:cubicBezTo>
                    <a:cubicBezTo>
                      <a:pt x="173091" y="6293"/>
                      <a:pt x="173077" y="6293"/>
                      <a:pt x="173063" y="6294"/>
                    </a:cubicBezTo>
                    <a:lnTo>
                      <a:pt x="171071" y="6294"/>
                    </a:lnTo>
                    <a:cubicBezTo>
                      <a:pt x="171057" y="6293"/>
                      <a:pt x="171044" y="6293"/>
                      <a:pt x="171030" y="6293"/>
                    </a:cubicBezTo>
                    <a:close/>
                    <a:moveTo>
                      <a:pt x="174968" y="6293"/>
                    </a:moveTo>
                    <a:cubicBezTo>
                      <a:pt x="174376" y="6293"/>
                      <a:pt x="174390" y="7245"/>
                      <a:pt x="175010" y="7245"/>
                    </a:cubicBezTo>
                    <a:lnTo>
                      <a:pt x="176956" y="7245"/>
                    </a:lnTo>
                    <a:cubicBezTo>
                      <a:pt x="177635" y="7245"/>
                      <a:pt x="177635" y="6294"/>
                      <a:pt x="176956" y="6294"/>
                    </a:cubicBezTo>
                    <a:lnTo>
                      <a:pt x="175010" y="6294"/>
                    </a:lnTo>
                    <a:cubicBezTo>
                      <a:pt x="174996" y="6293"/>
                      <a:pt x="174982" y="6293"/>
                      <a:pt x="174968" y="6293"/>
                    </a:cubicBezTo>
                    <a:close/>
                    <a:moveTo>
                      <a:pt x="178904" y="6293"/>
                    </a:moveTo>
                    <a:cubicBezTo>
                      <a:pt x="178269" y="6293"/>
                      <a:pt x="178284" y="7245"/>
                      <a:pt x="178948" y="7245"/>
                    </a:cubicBezTo>
                    <a:lnTo>
                      <a:pt x="180895" y="7245"/>
                    </a:lnTo>
                    <a:cubicBezTo>
                      <a:pt x="181529" y="7245"/>
                      <a:pt x="181529" y="6294"/>
                      <a:pt x="180895" y="6294"/>
                    </a:cubicBezTo>
                    <a:lnTo>
                      <a:pt x="178948" y="6294"/>
                    </a:lnTo>
                    <a:cubicBezTo>
                      <a:pt x="178933" y="6293"/>
                      <a:pt x="178918" y="6293"/>
                      <a:pt x="178904" y="6293"/>
                    </a:cubicBezTo>
                    <a:close/>
                    <a:moveTo>
                      <a:pt x="182800" y="6293"/>
                    </a:moveTo>
                    <a:cubicBezTo>
                      <a:pt x="182208" y="6293"/>
                      <a:pt x="182222" y="7245"/>
                      <a:pt x="182841" y="7245"/>
                    </a:cubicBezTo>
                    <a:lnTo>
                      <a:pt x="184833" y="7245"/>
                    </a:lnTo>
                    <a:cubicBezTo>
                      <a:pt x="185467" y="7245"/>
                      <a:pt x="185467" y="6294"/>
                      <a:pt x="184833" y="6294"/>
                    </a:cubicBezTo>
                    <a:lnTo>
                      <a:pt x="182841" y="6294"/>
                    </a:lnTo>
                    <a:cubicBezTo>
                      <a:pt x="182827" y="6293"/>
                      <a:pt x="182813" y="6293"/>
                      <a:pt x="182800" y="6293"/>
                    </a:cubicBezTo>
                    <a:close/>
                    <a:moveTo>
                      <a:pt x="186735" y="6293"/>
                    </a:moveTo>
                    <a:cubicBezTo>
                      <a:pt x="186101" y="6293"/>
                      <a:pt x="186116" y="7245"/>
                      <a:pt x="186780" y="7245"/>
                    </a:cubicBezTo>
                    <a:lnTo>
                      <a:pt x="188726" y="7245"/>
                    </a:lnTo>
                    <a:cubicBezTo>
                      <a:pt x="189405" y="7245"/>
                      <a:pt x="189405" y="6294"/>
                      <a:pt x="188726" y="6294"/>
                    </a:cubicBezTo>
                    <a:lnTo>
                      <a:pt x="186780" y="6294"/>
                    </a:lnTo>
                    <a:cubicBezTo>
                      <a:pt x="186765" y="6293"/>
                      <a:pt x="186750" y="6293"/>
                      <a:pt x="186735" y="6293"/>
                    </a:cubicBezTo>
                    <a:close/>
                    <a:moveTo>
                      <a:pt x="190674" y="6293"/>
                    </a:moveTo>
                    <a:cubicBezTo>
                      <a:pt x="190039" y="6293"/>
                      <a:pt x="190054" y="7245"/>
                      <a:pt x="190718" y="7245"/>
                    </a:cubicBezTo>
                    <a:lnTo>
                      <a:pt x="192665" y="7245"/>
                    </a:lnTo>
                    <a:cubicBezTo>
                      <a:pt x="193298" y="7245"/>
                      <a:pt x="193298" y="6294"/>
                      <a:pt x="192665" y="6294"/>
                    </a:cubicBezTo>
                    <a:lnTo>
                      <a:pt x="190718" y="6294"/>
                    </a:lnTo>
                    <a:cubicBezTo>
                      <a:pt x="190703" y="6293"/>
                      <a:pt x="190688" y="6293"/>
                      <a:pt x="190674" y="6293"/>
                    </a:cubicBezTo>
                    <a:close/>
                    <a:moveTo>
                      <a:pt x="194611" y="6294"/>
                    </a:moveTo>
                    <a:cubicBezTo>
                      <a:pt x="193977" y="6294"/>
                      <a:pt x="193977" y="7245"/>
                      <a:pt x="194611" y="7245"/>
                    </a:cubicBezTo>
                    <a:lnTo>
                      <a:pt x="196603" y="7245"/>
                    </a:lnTo>
                    <a:cubicBezTo>
                      <a:pt x="197237" y="7245"/>
                      <a:pt x="197237" y="6294"/>
                      <a:pt x="196603" y="6294"/>
                    </a:cubicBezTo>
                    <a:close/>
                    <a:moveTo>
                      <a:pt x="198508" y="6293"/>
                    </a:moveTo>
                    <a:cubicBezTo>
                      <a:pt x="197916" y="6293"/>
                      <a:pt x="197930" y="7245"/>
                      <a:pt x="198550" y="7245"/>
                    </a:cubicBezTo>
                    <a:lnTo>
                      <a:pt x="200496" y="7245"/>
                    </a:lnTo>
                    <a:cubicBezTo>
                      <a:pt x="201160" y="7245"/>
                      <a:pt x="201175" y="6293"/>
                      <a:pt x="200540" y="6293"/>
                    </a:cubicBezTo>
                    <a:cubicBezTo>
                      <a:pt x="200526" y="6293"/>
                      <a:pt x="200511" y="6293"/>
                      <a:pt x="200496" y="6294"/>
                    </a:cubicBezTo>
                    <a:lnTo>
                      <a:pt x="198550" y="6294"/>
                    </a:lnTo>
                    <a:cubicBezTo>
                      <a:pt x="198536" y="6293"/>
                      <a:pt x="198522" y="6293"/>
                      <a:pt x="198508" y="6293"/>
                    </a:cubicBezTo>
                    <a:close/>
                    <a:moveTo>
                      <a:pt x="202444" y="6293"/>
                    </a:moveTo>
                    <a:cubicBezTo>
                      <a:pt x="201809" y="6293"/>
                      <a:pt x="201824" y="7245"/>
                      <a:pt x="202488" y="7245"/>
                    </a:cubicBezTo>
                    <a:lnTo>
                      <a:pt x="204435" y="7245"/>
                    </a:lnTo>
                    <a:cubicBezTo>
                      <a:pt x="205068" y="7245"/>
                      <a:pt x="205068" y="6294"/>
                      <a:pt x="204435" y="6294"/>
                    </a:cubicBezTo>
                    <a:lnTo>
                      <a:pt x="202488" y="6294"/>
                    </a:lnTo>
                    <a:cubicBezTo>
                      <a:pt x="202473" y="6293"/>
                      <a:pt x="202458" y="6293"/>
                      <a:pt x="202444" y="6293"/>
                    </a:cubicBezTo>
                    <a:close/>
                    <a:moveTo>
                      <a:pt x="206381" y="5490"/>
                    </a:moveTo>
                    <a:cubicBezTo>
                      <a:pt x="206205" y="5490"/>
                      <a:pt x="206029" y="5583"/>
                      <a:pt x="205928" y="5751"/>
                    </a:cubicBezTo>
                    <a:cubicBezTo>
                      <a:pt x="205793" y="5977"/>
                      <a:pt x="205883" y="6249"/>
                      <a:pt x="206110" y="6385"/>
                    </a:cubicBezTo>
                    <a:cubicBezTo>
                      <a:pt x="205974" y="6475"/>
                      <a:pt x="205883" y="6611"/>
                      <a:pt x="205928" y="6747"/>
                    </a:cubicBezTo>
                    <a:cubicBezTo>
                      <a:pt x="205928" y="7018"/>
                      <a:pt x="206110" y="7245"/>
                      <a:pt x="206381" y="7245"/>
                    </a:cubicBezTo>
                    <a:lnTo>
                      <a:pt x="207151" y="7245"/>
                    </a:lnTo>
                    <a:cubicBezTo>
                      <a:pt x="207422" y="7245"/>
                      <a:pt x="207603" y="7018"/>
                      <a:pt x="207649" y="6747"/>
                    </a:cubicBezTo>
                    <a:cubicBezTo>
                      <a:pt x="207649" y="6068"/>
                      <a:pt x="206834" y="5660"/>
                      <a:pt x="206562" y="5524"/>
                    </a:cubicBezTo>
                    <a:cubicBezTo>
                      <a:pt x="206504" y="5501"/>
                      <a:pt x="206442" y="5490"/>
                      <a:pt x="206381" y="54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467875" y="3973925"/>
                <a:ext cx="4636700" cy="272775"/>
              </a:xfrm>
              <a:custGeom>
                <a:avLst/>
                <a:gdLst/>
                <a:ahLst/>
                <a:cxnLst/>
                <a:rect l="l" t="t" r="r" b="b"/>
                <a:pathLst>
                  <a:path w="185468" h="10911" extrusionOk="0">
                    <a:moveTo>
                      <a:pt x="184336" y="997"/>
                    </a:moveTo>
                    <a:cubicBezTo>
                      <a:pt x="181710" y="5297"/>
                      <a:pt x="144816" y="9915"/>
                      <a:pt x="92712" y="9915"/>
                    </a:cubicBezTo>
                    <a:cubicBezTo>
                      <a:pt x="40607" y="9915"/>
                      <a:pt x="3758" y="5297"/>
                      <a:pt x="1133" y="997"/>
                    </a:cubicBezTo>
                    <a:close/>
                    <a:moveTo>
                      <a:pt x="499" y="1"/>
                    </a:moveTo>
                    <a:cubicBezTo>
                      <a:pt x="227" y="1"/>
                      <a:pt x="1" y="227"/>
                      <a:pt x="1" y="499"/>
                    </a:cubicBezTo>
                    <a:cubicBezTo>
                      <a:pt x="1" y="7244"/>
                      <a:pt x="47760" y="10911"/>
                      <a:pt x="92712" y="10911"/>
                    </a:cubicBezTo>
                    <a:cubicBezTo>
                      <a:pt x="137664" y="10911"/>
                      <a:pt x="185468" y="7244"/>
                      <a:pt x="185423" y="499"/>
                    </a:cubicBezTo>
                    <a:cubicBezTo>
                      <a:pt x="185423" y="227"/>
                      <a:pt x="185196" y="1"/>
                      <a:pt x="184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1468250" y="3727175"/>
                <a:ext cx="4637475" cy="271725"/>
              </a:xfrm>
              <a:custGeom>
                <a:avLst/>
                <a:gdLst/>
                <a:ahLst/>
                <a:cxnLst/>
                <a:rect l="l" t="t" r="r" b="b"/>
                <a:pathLst>
                  <a:path w="185499" h="10869" extrusionOk="0">
                    <a:moveTo>
                      <a:pt x="90709" y="1"/>
                    </a:moveTo>
                    <a:cubicBezTo>
                      <a:pt x="90117" y="1"/>
                      <a:pt x="90130" y="953"/>
                      <a:pt x="90750" y="953"/>
                    </a:cubicBezTo>
                    <a:lnTo>
                      <a:pt x="92742" y="953"/>
                    </a:lnTo>
                    <a:cubicBezTo>
                      <a:pt x="93362" y="953"/>
                      <a:pt x="93375" y="1"/>
                      <a:pt x="92783" y="1"/>
                    </a:cubicBezTo>
                    <a:cubicBezTo>
                      <a:pt x="92770" y="1"/>
                      <a:pt x="92756" y="1"/>
                      <a:pt x="92742" y="2"/>
                    </a:cubicBezTo>
                    <a:lnTo>
                      <a:pt x="90750" y="2"/>
                    </a:lnTo>
                    <a:cubicBezTo>
                      <a:pt x="90736" y="1"/>
                      <a:pt x="90722" y="1"/>
                      <a:pt x="90709" y="1"/>
                    </a:cubicBezTo>
                    <a:close/>
                    <a:moveTo>
                      <a:pt x="94282" y="1"/>
                    </a:moveTo>
                    <a:cubicBezTo>
                      <a:pt x="93648" y="1"/>
                      <a:pt x="93662" y="953"/>
                      <a:pt x="94326" y="953"/>
                    </a:cubicBezTo>
                    <a:lnTo>
                      <a:pt x="96273" y="953"/>
                    </a:lnTo>
                    <a:cubicBezTo>
                      <a:pt x="96907" y="953"/>
                      <a:pt x="96907" y="2"/>
                      <a:pt x="96273" y="2"/>
                    </a:cubicBezTo>
                    <a:lnTo>
                      <a:pt x="94326" y="2"/>
                    </a:lnTo>
                    <a:cubicBezTo>
                      <a:pt x="94311" y="1"/>
                      <a:pt x="94297" y="1"/>
                      <a:pt x="94282" y="1"/>
                    </a:cubicBezTo>
                    <a:close/>
                    <a:moveTo>
                      <a:pt x="78935" y="93"/>
                    </a:moveTo>
                    <a:cubicBezTo>
                      <a:pt x="78346" y="183"/>
                      <a:pt x="78346" y="1043"/>
                      <a:pt x="78935" y="1089"/>
                    </a:cubicBezTo>
                    <a:lnTo>
                      <a:pt x="80882" y="1089"/>
                    </a:lnTo>
                    <a:cubicBezTo>
                      <a:pt x="81153" y="1043"/>
                      <a:pt x="81379" y="817"/>
                      <a:pt x="81379" y="545"/>
                    </a:cubicBezTo>
                    <a:cubicBezTo>
                      <a:pt x="81379" y="274"/>
                      <a:pt x="81153" y="93"/>
                      <a:pt x="80882" y="93"/>
                    </a:cubicBezTo>
                    <a:close/>
                    <a:moveTo>
                      <a:pt x="82828" y="93"/>
                    </a:moveTo>
                    <a:cubicBezTo>
                      <a:pt x="82194" y="93"/>
                      <a:pt x="82194" y="1089"/>
                      <a:pt x="82828" y="1089"/>
                    </a:cubicBezTo>
                    <a:lnTo>
                      <a:pt x="84820" y="1089"/>
                    </a:lnTo>
                    <a:cubicBezTo>
                      <a:pt x="85092" y="1089"/>
                      <a:pt x="85318" y="862"/>
                      <a:pt x="85318" y="591"/>
                    </a:cubicBezTo>
                    <a:cubicBezTo>
                      <a:pt x="85318" y="319"/>
                      <a:pt x="85092" y="93"/>
                      <a:pt x="84820" y="93"/>
                    </a:cubicBezTo>
                    <a:close/>
                    <a:moveTo>
                      <a:pt x="86766" y="93"/>
                    </a:moveTo>
                    <a:cubicBezTo>
                      <a:pt x="86133" y="93"/>
                      <a:pt x="86133" y="1089"/>
                      <a:pt x="86766" y="1089"/>
                    </a:cubicBezTo>
                    <a:lnTo>
                      <a:pt x="88713" y="1089"/>
                    </a:lnTo>
                    <a:cubicBezTo>
                      <a:pt x="89392" y="1089"/>
                      <a:pt x="89392" y="93"/>
                      <a:pt x="88713" y="93"/>
                    </a:cubicBezTo>
                    <a:close/>
                    <a:moveTo>
                      <a:pt x="98174" y="93"/>
                    </a:moveTo>
                    <a:cubicBezTo>
                      <a:pt x="97541" y="93"/>
                      <a:pt x="97541" y="1089"/>
                      <a:pt x="98174" y="1089"/>
                    </a:cubicBezTo>
                    <a:lnTo>
                      <a:pt x="100121" y="1089"/>
                    </a:lnTo>
                    <a:cubicBezTo>
                      <a:pt x="100709" y="998"/>
                      <a:pt x="100709" y="183"/>
                      <a:pt x="100121" y="93"/>
                    </a:cubicBezTo>
                    <a:close/>
                    <a:moveTo>
                      <a:pt x="102113" y="93"/>
                    </a:moveTo>
                    <a:cubicBezTo>
                      <a:pt x="101841" y="93"/>
                      <a:pt x="101615" y="274"/>
                      <a:pt x="101615" y="545"/>
                    </a:cubicBezTo>
                    <a:cubicBezTo>
                      <a:pt x="101615" y="817"/>
                      <a:pt x="101841" y="1043"/>
                      <a:pt x="102113" y="1043"/>
                    </a:cubicBezTo>
                    <a:lnTo>
                      <a:pt x="104059" y="1089"/>
                    </a:lnTo>
                    <a:lnTo>
                      <a:pt x="104105" y="1043"/>
                    </a:lnTo>
                    <a:cubicBezTo>
                      <a:pt x="104331" y="998"/>
                      <a:pt x="104512" y="817"/>
                      <a:pt x="104557" y="591"/>
                    </a:cubicBezTo>
                    <a:cubicBezTo>
                      <a:pt x="104557" y="319"/>
                      <a:pt x="104331" y="93"/>
                      <a:pt x="104059" y="93"/>
                    </a:cubicBezTo>
                    <a:close/>
                    <a:moveTo>
                      <a:pt x="106051" y="93"/>
                    </a:moveTo>
                    <a:cubicBezTo>
                      <a:pt x="105779" y="93"/>
                      <a:pt x="105553" y="319"/>
                      <a:pt x="105553" y="591"/>
                    </a:cubicBezTo>
                    <a:cubicBezTo>
                      <a:pt x="105553" y="862"/>
                      <a:pt x="105779" y="1089"/>
                      <a:pt x="106051" y="1089"/>
                    </a:cubicBezTo>
                    <a:lnTo>
                      <a:pt x="108043" y="1089"/>
                    </a:lnTo>
                    <a:cubicBezTo>
                      <a:pt x="108269" y="1043"/>
                      <a:pt x="108450" y="862"/>
                      <a:pt x="108496" y="636"/>
                    </a:cubicBezTo>
                    <a:cubicBezTo>
                      <a:pt x="108496" y="364"/>
                      <a:pt x="108269" y="138"/>
                      <a:pt x="107998" y="138"/>
                    </a:cubicBezTo>
                    <a:lnTo>
                      <a:pt x="106051" y="93"/>
                    </a:lnTo>
                    <a:close/>
                    <a:moveTo>
                      <a:pt x="76988" y="138"/>
                    </a:moveTo>
                    <a:lnTo>
                      <a:pt x="74997" y="183"/>
                    </a:lnTo>
                    <a:cubicBezTo>
                      <a:pt x="74408" y="229"/>
                      <a:pt x="74408" y="1089"/>
                      <a:pt x="74997" y="1134"/>
                    </a:cubicBezTo>
                    <a:lnTo>
                      <a:pt x="75042" y="1134"/>
                    </a:lnTo>
                    <a:lnTo>
                      <a:pt x="76988" y="1089"/>
                    </a:lnTo>
                    <a:cubicBezTo>
                      <a:pt x="77260" y="1089"/>
                      <a:pt x="77486" y="862"/>
                      <a:pt x="77486" y="591"/>
                    </a:cubicBezTo>
                    <a:cubicBezTo>
                      <a:pt x="77441" y="364"/>
                      <a:pt x="77260" y="138"/>
                      <a:pt x="76988" y="138"/>
                    </a:cubicBezTo>
                    <a:close/>
                    <a:moveTo>
                      <a:pt x="109989" y="138"/>
                    </a:moveTo>
                    <a:cubicBezTo>
                      <a:pt x="109718" y="138"/>
                      <a:pt x="109492" y="364"/>
                      <a:pt x="109492" y="636"/>
                    </a:cubicBezTo>
                    <a:cubicBezTo>
                      <a:pt x="109446" y="908"/>
                      <a:pt x="109673" y="1134"/>
                      <a:pt x="109944" y="1134"/>
                    </a:cubicBezTo>
                    <a:lnTo>
                      <a:pt x="111891" y="1179"/>
                    </a:lnTo>
                    <a:lnTo>
                      <a:pt x="111936" y="1179"/>
                    </a:lnTo>
                    <a:cubicBezTo>
                      <a:pt x="112525" y="1089"/>
                      <a:pt x="112525" y="274"/>
                      <a:pt x="111936" y="183"/>
                    </a:cubicBezTo>
                    <a:lnTo>
                      <a:pt x="109989" y="138"/>
                    </a:lnTo>
                    <a:close/>
                    <a:moveTo>
                      <a:pt x="71058" y="229"/>
                    </a:moveTo>
                    <a:cubicBezTo>
                      <a:pt x="70787" y="274"/>
                      <a:pt x="70605" y="500"/>
                      <a:pt x="70605" y="772"/>
                    </a:cubicBezTo>
                    <a:cubicBezTo>
                      <a:pt x="70605" y="998"/>
                      <a:pt x="70832" y="1224"/>
                      <a:pt x="71058" y="1224"/>
                    </a:cubicBezTo>
                    <a:lnTo>
                      <a:pt x="71103" y="1224"/>
                    </a:lnTo>
                    <a:lnTo>
                      <a:pt x="73050" y="1179"/>
                    </a:lnTo>
                    <a:cubicBezTo>
                      <a:pt x="73322" y="1179"/>
                      <a:pt x="73548" y="953"/>
                      <a:pt x="73548" y="681"/>
                    </a:cubicBezTo>
                    <a:cubicBezTo>
                      <a:pt x="73503" y="410"/>
                      <a:pt x="73276" y="229"/>
                      <a:pt x="73050" y="229"/>
                    </a:cubicBezTo>
                    <a:close/>
                    <a:moveTo>
                      <a:pt x="113883" y="229"/>
                    </a:moveTo>
                    <a:cubicBezTo>
                      <a:pt x="113249" y="229"/>
                      <a:pt x="113249" y="1224"/>
                      <a:pt x="113883" y="1224"/>
                    </a:cubicBezTo>
                    <a:lnTo>
                      <a:pt x="115829" y="1270"/>
                    </a:lnTo>
                    <a:cubicBezTo>
                      <a:pt x="116508" y="1270"/>
                      <a:pt x="116508" y="274"/>
                      <a:pt x="115829" y="274"/>
                    </a:cubicBezTo>
                    <a:lnTo>
                      <a:pt x="113883" y="229"/>
                    </a:lnTo>
                    <a:close/>
                    <a:moveTo>
                      <a:pt x="69237" y="314"/>
                    </a:moveTo>
                    <a:cubicBezTo>
                      <a:pt x="69212" y="314"/>
                      <a:pt x="69185" y="316"/>
                      <a:pt x="69157" y="319"/>
                    </a:cubicBezTo>
                    <a:lnTo>
                      <a:pt x="67165" y="364"/>
                    </a:lnTo>
                    <a:cubicBezTo>
                      <a:pt x="66531" y="364"/>
                      <a:pt x="66531" y="1360"/>
                      <a:pt x="67165" y="1360"/>
                    </a:cubicBezTo>
                    <a:lnTo>
                      <a:pt x="69157" y="1270"/>
                    </a:lnTo>
                    <a:cubicBezTo>
                      <a:pt x="69185" y="1273"/>
                      <a:pt x="69212" y="1275"/>
                      <a:pt x="69237" y="1275"/>
                    </a:cubicBezTo>
                    <a:cubicBezTo>
                      <a:pt x="69854" y="1275"/>
                      <a:pt x="69854" y="314"/>
                      <a:pt x="69237" y="314"/>
                    </a:cubicBezTo>
                    <a:close/>
                    <a:moveTo>
                      <a:pt x="117866" y="364"/>
                    </a:moveTo>
                    <a:cubicBezTo>
                      <a:pt x="117595" y="364"/>
                      <a:pt x="117368" y="545"/>
                      <a:pt x="117368" y="817"/>
                    </a:cubicBezTo>
                    <a:cubicBezTo>
                      <a:pt x="117368" y="1089"/>
                      <a:pt x="117595" y="1315"/>
                      <a:pt x="117866" y="1315"/>
                    </a:cubicBezTo>
                    <a:lnTo>
                      <a:pt x="119813" y="1406"/>
                    </a:lnTo>
                    <a:lnTo>
                      <a:pt x="119813" y="1360"/>
                    </a:lnTo>
                    <a:cubicBezTo>
                      <a:pt x="119836" y="1364"/>
                      <a:pt x="119859" y="1366"/>
                      <a:pt x="119882" y="1366"/>
                    </a:cubicBezTo>
                    <a:cubicBezTo>
                      <a:pt x="120122" y="1366"/>
                      <a:pt x="120311" y="1156"/>
                      <a:pt x="120311" y="908"/>
                    </a:cubicBezTo>
                    <a:cubicBezTo>
                      <a:pt x="120311" y="636"/>
                      <a:pt x="120084" y="410"/>
                      <a:pt x="119813" y="410"/>
                    </a:cubicBezTo>
                    <a:lnTo>
                      <a:pt x="117866" y="364"/>
                    </a:lnTo>
                    <a:close/>
                    <a:moveTo>
                      <a:pt x="65218" y="410"/>
                    </a:moveTo>
                    <a:lnTo>
                      <a:pt x="63272" y="500"/>
                    </a:lnTo>
                    <a:cubicBezTo>
                      <a:pt x="62683" y="545"/>
                      <a:pt x="62683" y="1406"/>
                      <a:pt x="63272" y="1451"/>
                    </a:cubicBezTo>
                    <a:lnTo>
                      <a:pt x="63317" y="1451"/>
                    </a:lnTo>
                    <a:lnTo>
                      <a:pt x="65264" y="1406"/>
                    </a:lnTo>
                    <a:cubicBezTo>
                      <a:pt x="65535" y="1406"/>
                      <a:pt x="65762" y="1179"/>
                      <a:pt x="65716" y="908"/>
                    </a:cubicBezTo>
                    <a:cubicBezTo>
                      <a:pt x="65716" y="636"/>
                      <a:pt x="65490" y="410"/>
                      <a:pt x="65218" y="410"/>
                    </a:cubicBezTo>
                    <a:close/>
                    <a:moveTo>
                      <a:pt x="121735" y="494"/>
                    </a:moveTo>
                    <a:cubicBezTo>
                      <a:pt x="121496" y="494"/>
                      <a:pt x="121307" y="705"/>
                      <a:pt x="121307" y="953"/>
                    </a:cubicBezTo>
                    <a:cubicBezTo>
                      <a:pt x="121307" y="1224"/>
                      <a:pt x="121488" y="1451"/>
                      <a:pt x="121759" y="1451"/>
                    </a:cubicBezTo>
                    <a:lnTo>
                      <a:pt x="123706" y="1541"/>
                    </a:lnTo>
                    <a:lnTo>
                      <a:pt x="123751" y="1541"/>
                    </a:lnTo>
                    <a:cubicBezTo>
                      <a:pt x="124340" y="1451"/>
                      <a:pt x="124340" y="636"/>
                      <a:pt x="123751" y="545"/>
                    </a:cubicBezTo>
                    <a:lnTo>
                      <a:pt x="121805" y="500"/>
                    </a:lnTo>
                    <a:cubicBezTo>
                      <a:pt x="121781" y="496"/>
                      <a:pt x="121758" y="494"/>
                      <a:pt x="121735" y="494"/>
                    </a:cubicBezTo>
                    <a:close/>
                    <a:moveTo>
                      <a:pt x="61280" y="591"/>
                    </a:moveTo>
                    <a:lnTo>
                      <a:pt x="59334" y="636"/>
                    </a:lnTo>
                    <a:cubicBezTo>
                      <a:pt x="59062" y="681"/>
                      <a:pt x="58836" y="908"/>
                      <a:pt x="58881" y="1179"/>
                    </a:cubicBezTo>
                    <a:cubicBezTo>
                      <a:pt x="58881" y="1451"/>
                      <a:pt x="59107" y="1632"/>
                      <a:pt x="59334" y="1632"/>
                    </a:cubicBezTo>
                    <a:lnTo>
                      <a:pt x="61280" y="1541"/>
                    </a:lnTo>
                    <a:cubicBezTo>
                      <a:pt x="61959" y="1541"/>
                      <a:pt x="61959" y="591"/>
                      <a:pt x="61280" y="591"/>
                    </a:cubicBezTo>
                    <a:close/>
                    <a:moveTo>
                      <a:pt x="125698" y="636"/>
                    </a:moveTo>
                    <a:cubicBezTo>
                      <a:pt x="125471" y="636"/>
                      <a:pt x="125245" y="862"/>
                      <a:pt x="125200" y="1089"/>
                    </a:cubicBezTo>
                    <a:cubicBezTo>
                      <a:pt x="125200" y="1360"/>
                      <a:pt x="125381" y="1587"/>
                      <a:pt x="125653" y="1632"/>
                    </a:cubicBezTo>
                    <a:lnTo>
                      <a:pt x="127644" y="1722"/>
                    </a:lnTo>
                    <a:lnTo>
                      <a:pt x="127690" y="1722"/>
                    </a:lnTo>
                    <a:cubicBezTo>
                      <a:pt x="128323" y="1722"/>
                      <a:pt x="128323" y="727"/>
                      <a:pt x="127690" y="727"/>
                    </a:cubicBezTo>
                    <a:lnTo>
                      <a:pt x="125698" y="636"/>
                    </a:lnTo>
                    <a:close/>
                    <a:moveTo>
                      <a:pt x="57387" y="727"/>
                    </a:moveTo>
                    <a:lnTo>
                      <a:pt x="55440" y="817"/>
                    </a:lnTo>
                    <a:cubicBezTo>
                      <a:pt x="54807" y="817"/>
                      <a:pt x="54807" y="1813"/>
                      <a:pt x="55440" y="1813"/>
                    </a:cubicBezTo>
                    <a:lnTo>
                      <a:pt x="55486" y="1813"/>
                    </a:lnTo>
                    <a:lnTo>
                      <a:pt x="57432" y="1722"/>
                    </a:lnTo>
                    <a:cubicBezTo>
                      <a:pt x="58111" y="1677"/>
                      <a:pt x="58066" y="727"/>
                      <a:pt x="57387" y="727"/>
                    </a:cubicBezTo>
                    <a:close/>
                    <a:moveTo>
                      <a:pt x="129595" y="816"/>
                    </a:moveTo>
                    <a:cubicBezTo>
                      <a:pt x="129001" y="816"/>
                      <a:pt x="128971" y="1769"/>
                      <a:pt x="129591" y="1813"/>
                    </a:cubicBezTo>
                    <a:lnTo>
                      <a:pt x="131583" y="1903"/>
                    </a:lnTo>
                    <a:lnTo>
                      <a:pt x="131628" y="1903"/>
                    </a:lnTo>
                    <a:cubicBezTo>
                      <a:pt x="132217" y="1813"/>
                      <a:pt x="132217" y="953"/>
                      <a:pt x="131628" y="908"/>
                    </a:cubicBezTo>
                    <a:lnTo>
                      <a:pt x="129636" y="817"/>
                    </a:lnTo>
                    <a:cubicBezTo>
                      <a:pt x="129622" y="816"/>
                      <a:pt x="129608" y="816"/>
                      <a:pt x="129595" y="816"/>
                    </a:cubicBezTo>
                    <a:close/>
                    <a:moveTo>
                      <a:pt x="53518" y="947"/>
                    </a:moveTo>
                    <a:cubicBezTo>
                      <a:pt x="53495" y="947"/>
                      <a:pt x="53472" y="949"/>
                      <a:pt x="53449" y="953"/>
                    </a:cubicBezTo>
                    <a:lnTo>
                      <a:pt x="51502" y="1043"/>
                    </a:lnTo>
                    <a:cubicBezTo>
                      <a:pt x="51230" y="1043"/>
                      <a:pt x="51004" y="1270"/>
                      <a:pt x="51049" y="1541"/>
                    </a:cubicBezTo>
                    <a:cubicBezTo>
                      <a:pt x="51049" y="1813"/>
                      <a:pt x="51276" y="1994"/>
                      <a:pt x="51502" y="1994"/>
                    </a:cubicBezTo>
                    <a:lnTo>
                      <a:pt x="53494" y="1903"/>
                    </a:lnTo>
                    <a:cubicBezTo>
                      <a:pt x="53765" y="1903"/>
                      <a:pt x="53946" y="1677"/>
                      <a:pt x="53946" y="1406"/>
                    </a:cubicBezTo>
                    <a:cubicBezTo>
                      <a:pt x="53946" y="1157"/>
                      <a:pt x="53758" y="947"/>
                      <a:pt x="53518" y="947"/>
                    </a:cubicBezTo>
                    <a:close/>
                    <a:moveTo>
                      <a:pt x="133575" y="998"/>
                    </a:moveTo>
                    <a:cubicBezTo>
                      <a:pt x="133303" y="998"/>
                      <a:pt x="133077" y="1224"/>
                      <a:pt x="133031" y="1451"/>
                    </a:cubicBezTo>
                    <a:cubicBezTo>
                      <a:pt x="133031" y="1722"/>
                      <a:pt x="133212" y="1994"/>
                      <a:pt x="133484" y="1994"/>
                    </a:cubicBezTo>
                    <a:lnTo>
                      <a:pt x="135476" y="2085"/>
                    </a:lnTo>
                    <a:cubicBezTo>
                      <a:pt x="135491" y="2086"/>
                      <a:pt x="135506" y="2086"/>
                      <a:pt x="135520" y="2086"/>
                    </a:cubicBezTo>
                    <a:cubicBezTo>
                      <a:pt x="136155" y="2086"/>
                      <a:pt x="136141" y="1134"/>
                      <a:pt x="135521" y="1134"/>
                    </a:cubicBezTo>
                    <a:lnTo>
                      <a:pt x="133575" y="998"/>
                    </a:lnTo>
                    <a:close/>
                    <a:moveTo>
                      <a:pt x="49555" y="1089"/>
                    </a:moveTo>
                    <a:lnTo>
                      <a:pt x="47564" y="1224"/>
                    </a:lnTo>
                    <a:cubicBezTo>
                      <a:pt x="46930" y="1224"/>
                      <a:pt x="46930" y="2220"/>
                      <a:pt x="47609" y="2220"/>
                    </a:cubicBezTo>
                    <a:lnTo>
                      <a:pt x="47654" y="2220"/>
                    </a:lnTo>
                    <a:lnTo>
                      <a:pt x="49601" y="2085"/>
                    </a:lnTo>
                    <a:cubicBezTo>
                      <a:pt x="50234" y="2039"/>
                      <a:pt x="50189" y="1089"/>
                      <a:pt x="49555" y="1089"/>
                    </a:cubicBezTo>
                    <a:close/>
                    <a:moveTo>
                      <a:pt x="137398" y="1219"/>
                    </a:moveTo>
                    <a:cubicBezTo>
                      <a:pt x="137159" y="1219"/>
                      <a:pt x="136970" y="1429"/>
                      <a:pt x="136970" y="1677"/>
                    </a:cubicBezTo>
                    <a:cubicBezTo>
                      <a:pt x="136970" y="1949"/>
                      <a:pt x="137151" y="2175"/>
                      <a:pt x="137422" y="2175"/>
                    </a:cubicBezTo>
                    <a:lnTo>
                      <a:pt x="139369" y="2311"/>
                    </a:lnTo>
                    <a:lnTo>
                      <a:pt x="139414" y="2311"/>
                    </a:lnTo>
                    <a:cubicBezTo>
                      <a:pt x="139686" y="2311"/>
                      <a:pt x="139867" y="2085"/>
                      <a:pt x="139912" y="1858"/>
                    </a:cubicBezTo>
                    <a:cubicBezTo>
                      <a:pt x="139912" y="1587"/>
                      <a:pt x="139731" y="1360"/>
                      <a:pt x="139460" y="1315"/>
                    </a:cubicBezTo>
                    <a:lnTo>
                      <a:pt x="137468" y="1224"/>
                    </a:lnTo>
                    <a:cubicBezTo>
                      <a:pt x="137444" y="1221"/>
                      <a:pt x="137421" y="1219"/>
                      <a:pt x="137398" y="1219"/>
                    </a:cubicBezTo>
                    <a:close/>
                    <a:moveTo>
                      <a:pt x="45686" y="1354"/>
                    </a:moveTo>
                    <a:cubicBezTo>
                      <a:pt x="45664" y="1354"/>
                      <a:pt x="45640" y="1356"/>
                      <a:pt x="45617" y="1360"/>
                    </a:cubicBezTo>
                    <a:lnTo>
                      <a:pt x="43670" y="1451"/>
                    </a:lnTo>
                    <a:cubicBezTo>
                      <a:pt x="43006" y="1495"/>
                      <a:pt x="43035" y="2448"/>
                      <a:pt x="43671" y="2448"/>
                    </a:cubicBezTo>
                    <a:cubicBezTo>
                      <a:pt x="43686" y="2448"/>
                      <a:pt x="43701" y="2448"/>
                      <a:pt x="43716" y="2447"/>
                    </a:cubicBezTo>
                    <a:lnTo>
                      <a:pt x="45662" y="2311"/>
                    </a:lnTo>
                    <a:cubicBezTo>
                      <a:pt x="45934" y="2311"/>
                      <a:pt x="46160" y="2085"/>
                      <a:pt x="46160" y="1813"/>
                    </a:cubicBezTo>
                    <a:cubicBezTo>
                      <a:pt x="46119" y="1565"/>
                      <a:pt x="45926" y="1354"/>
                      <a:pt x="45686" y="1354"/>
                    </a:cubicBezTo>
                    <a:close/>
                    <a:moveTo>
                      <a:pt x="141337" y="1445"/>
                    </a:moveTo>
                    <a:cubicBezTo>
                      <a:pt x="141097" y="1445"/>
                      <a:pt x="140908" y="1655"/>
                      <a:pt x="140908" y="1903"/>
                    </a:cubicBezTo>
                    <a:cubicBezTo>
                      <a:pt x="140863" y="2175"/>
                      <a:pt x="141089" y="2401"/>
                      <a:pt x="141361" y="2447"/>
                    </a:cubicBezTo>
                    <a:lnTo>
                      <a:pt x="143307" y="2583"/>
                    </a:lnTo>
                    <a:cubicBezTo>
                      <a:pt x="143579" y="2583"/>
                      <a:pt x="143805" y="2356"/>
                      <a:pt x="143805" y="2130"/>
                    </a:cubicBezTo>
                    <a:cubicBezTo>
                      <a:pt x="143851" y="1858"/>
                      <a:pt x="143624" y="1587"/>
                      <a:pt x="143353" y="1587"/>
                    </a:cubicBezTo>
                    <a:lnTo>
                      <a:pt x="141406" y="1451"/>
                    </a:lnTo>
                    <a:cubicBezTo>
                      <a:pt x="141383" y="1447"/>
                      <a:pt x="141360" y="1445"/>
                      <a:pt x="141337" y="1445"/>
                    </a:cubicBezTo>
                    <a:close/>
                    <a:moveTo>
                      <a:pt x="41805" y="1625"/>
                    </a:moveTo>
                    <a:cubicBezTo>
                      <a:pt x="41779" y="1625"/>
                      <a:pt x="41752" y="1627"/>
                      <a:pt x="41724" y="1632"/>
                    </a:cubicBezTo>
                    <a:lnTo>
                      <a:pt x="39732" y="1768"/>
                    </a:lnTo>
                    <a:cubicBezTo>
                      <a:pt x="39112" y="1768"/>
                      <a:pt x="39142" y="2720"/>
                      <a:pt x="39736" y="2720"/>
                    </a:cubicBezTo>
                    <a:cubicBezTo>
                      <a:pt x="39749" y="2720"/>
                      <a:pt x="39763" y="2719"/>
                      <a:pt x="39777" y="2718"/>
                    </a:cubicBezTo>
                    <a:lnTo>
                      <a:pt x="39823" y="2718"/>
                    </a:lnTo>
                    <a:lnTo>
                      <a:pt x="41769" y="2583"/>
                    </a:lnTo>
                    <a:cubicBezTo>
                      <a:pt x="42041" y="2583"/>
                      <a:pt x="42267" y="2311"/>
                      <a:pt x="42222" y="2085"/>
                    </a:cubicBezTo>
                    <a:cubicBezTo>
                      <a:pt x="42222" y="1800"/>
                      <a:pt x="42039" y="1625"/>
                      <a:pt x="41805" y="1625"/>
                    </a:cubicBezTo>
                    <a:close/>
                    <a:moveTo>
                      <a:pt x="145230" y="1717"/>
                    </a:moveTo>
                    <a:cubicBezTo>
                      <a:pt x="144990" y="1717"/>
                      <a:pt x="144801" y="1927"/>
                      <a:pt x="144801" y="2175"/>
                    </a:cubicBezTo>
                    <a:cubicBezTo>
                      <a:pt x="144756" y="2447"/>
                      <a:pt x="144982" y="2673"/>
                      <a:pt x="145254" y="2718"/>
                    </a:cubicBezTo>
                    <a:lnTo>
                      <a:pt x="147201" y="2854"/>
                    </a:lnTo>
                    <a:lnTo>
                      <a:pt x="147246" y="2854"/>
                    </a:lnTo>
                    <a:cubicBezTo>
                      <a:pt x="147472" y="2854"/>
                      <a:pt x="147699" y="2673"/>
                      <a:pt x="147699" y="2401"/>
                    </a:cubicBezTo>
                    <a:cubicBezTo>
                      <a:pt x="147744" y="2130"/>
                      <a:pt x="147517" y="1903"/>
                      <a:pt x="147291" y="1903"/>
                    </a:cubicBezTo>
                    <a:lnTo>
                      <a:pt x="145299" y="1722"/>
                    </a:lnTo>
                    <a:cubicBezTo>
                      <a:pt x="145276" y="1719"/>
                      <a:pt x="145253" y="1717"/>
                      <a:pt x="145230" y="1717"/>
                    </a:cubicBezTo>
                    <a:close/>
                    <a:moveTo>
                      <a:pt x="37856" y="1898"/>
                    </a:moveTo>
                    <a:cubicBezTo>
                      <a:pt x="37832" y="1898"/>
                      <a:pt x="37809" y="1900"/>
                      <a:pt x="37785" y="1903"/>
                    </a:cubicBezTo>
                    <a:lnTo>
                      <a:pt x="35839" y="2085"/>
                    </a:lnTo>
                    <a:cubicBezTo>
                      <a:pt x="35567" y="2085"/>
                      <a:pt x="35341" y="2311"/>
                      <a:pt x="35386" y="2583"/>
                    </a:cubicBezTo>
                    <a:cubicBezTo>
                      <a:pt x="35386" y="2854"/>
                      <a:pt x="35613" y="3035"/>
                      <a:pt x="35884" y="3035"/>
                    </a:cubicBezTo>
                    <a:lnTo>
                      <a:pt x="35929" y="3035"/>
                    </a:lnTo>
                    <a:lnTo>
                      <a:pt x="37876" y="2899"/>
                    </a:lnTo>
                    <a:cubicBezTo>
                      <a:pt x="38148" y="2854"/>
                      <a:pt x="38329" y="2628"/>
                      <a:pt x="38329" y="2356"/>
                    </a:cubicBezTo>
                    <a:cubicBezTo>
                      <a:pt x="38329" y="2108"/>
                      <a:pt x="38102" y="1898"/>
                      <a:pt x="37856" y="1898"/>
                    </a:cubicBezTo>
                    <a:close/>
                    <a:moveTo>
                      <a:pt x="149168" y="2034"/>
                    </a:moveTo>
                    <a:cubicBezTo>
                      <a:pt x="148929" y="2034"/>
                      <a:pt x="148740" y="2244"/>
                      <a:pt x="148740" y="2492"/>
                    </a:cubicBezTo>
                    <a:cubicBezTo>
                      <a:pt x="148694" y="2764"/>
                      <a:pt x="148876" y="2990"/>
                      <a:pt x="149147" y="3035"/>
                    </a:cubicBezTo>
                    <a:lnTo>
                      <a:pt x="151094" y="3171"/>
                    </a:lnTo>
                    <a:lnTo>
                      <a:pt x="151139" y="3171"/>
                    </a:lnTo>
                    <a:cubicBezTo>
                      <a:pt x="151154" y="3172"/>
                      <a:pt x="151169" y="3173"/>
                      <a:pt x="151183" y="3173"/>
                    </a:cubicBezTo>
                    <a:cubicBezTo>
                      <a:pt x="151820" y="3173"/>
                      <a:pt x="151848" y="2220"/>
                      <a:pt x="151184" y="2220"/>
                    </a:cubicBezTo>
                    <a:lnTo>
                      <a:pt x="149238" y="2039"/>
                    </a:lnTo>
                    <a:cubicBezTo>
                      <a:pt x="149214" y="2035"/>
                      <a:pt x="149191" y="2034"/>
                      <a:pt x="149168" y="2034"/>
                    </a:cubicBezTo>
                    <a:close/>
                    <a:moveTo>
                      <a:pt x="33931" y="2259"/>
                    </a:moveTo>
                    <a:cubicBezTo>
                      <a:pt x="33903" y="2259"/>
                      <a:pt x="33875" y="2261"/>
                      <a:pt x="33847" y="2266"/>
                    </a:cubicBezTo>
                    <a:lnTo>
                      <a:pt x="31901" y="2447"/>
                    </a:lnTo>
                    <a:cubicBezTo>
                      <a:pt x="31312" y="2492"/>
                      <a:pt x="31357" y="3352"/>
                      <a:pt x="31946" y="3397"/>
                    </a:cubicBezTo>
                    <a:lnTo>
                      <a:pt x="31991" y="3397"/>
                    </a:lnTo>
                    <a:lnTo>
                      <a:pt x="33938" y="3216"/>
                    </a:lnTo>
                    <a:cubicBezTo>
                      <a:pt x="34209" y="3216"/>
                      <a:pt x="34436" y="2945"/>
                      <a:pt x="34390" y="2673"/>
                    </a:cubicBezTo>
                    <a:cubicBezTo>
                      <a:pt x="34390" y="2429"/>
                      <a:pt x="34172" y="2259"/>
                      <a:pt x="33931" y="2259"/>
                    </a:cubicBezTo>
                    <a:close/>
                    <a:moveTo>
                      <a:pt x="153049" y="2395"/>
                    </a:moveTo>
                    <a:cubicBezTo>
                      <a:pt x="152815" y="2395"/>
                      <a:pt x="152633" y="2570"/>
                      <a:pt x="152633" y="2854"/>
                    </a:cubicBezTo>
                    <a:cubicBezTo>
                      <a:pt x="152588" y="3080"/>
                      <a:pt x="152769" y="3352"/>
                      <a:pt x="153040" y="3352"/>
                    </a:cubicBezTo>
                    <a:lnTo>
                      <a:pt x="155032" y="3533"/>
                    </a:lnTo>
                    <a:lnTo>
                      <a:pt x="155077" y="3533"/>
                    </a:lnTo>
                    <a:cubicBezTo>
                      <a:pt x="155304" y="3533"/>
                      <a:pt x="155530" y="3352"/>
                      <a:pt x="155530" y="3126"/>
                    </a:cubicBezTo>
                    <a:cubicBezTo>
                      <a:pt x="155575" y="2854"/>
                      <a:pt x="155349" y="2583"/>
                      <a:pt x="155123" y="2583"/>
                    </a:cubicBezTo>
                    <a:cubicBezTo>
                      <a:pt x="154444" y="2537"/>
                      <a:pt x="153810" y="2447"/>
                      <a:pt x="153131" y="2401"/>
                    </a:cubicBezTo>
                    <a:cubicBezTo>
                      <a:pt x="153103" y="2397"/>
                      <a:pt x="153076" y="2395"/>
                      <a:pt x="153049" y="2395"/>
                    </a:cubicBezTo>
                    <a:close/>
                    <a:moveTo>
                      <a:pt x="29954" y="2583"/>
                    </a:moveTo>
                    <a:lnTo>
                      <a:pt x="28007" y="2809"/>
                    </a:lnTo>
                    <a:cubicBezTo>
                      <a:pt x="27690" y="2809"/>
                      <a:pt x="27509" y="3080"/>
                      <a:pt x="27555" y="3352"/>
                    </a:cubicBezTo>
                    <a:cubicBezTo>
                      <a:pt x="27555" y="3624"/>
                      <a:pt x="27781" y="3805"/>
                      <a:pt x="28053" y="3805"/>
                    </a:cubicBezTo>
                    <a:lnTo>
                      <a:pt x="28098" y="3760"/>
                    </a:lnTo>
                    <a:lnTo>
                      <a:pt x="30044" y="3578"/>
                    </a:lnTo>
                    <a:cubicBezTo>
                      <a:pt x="30316" y="3533"/>
                      <a:pt x="30497" y="3307"/>
                      <a:pt x="30497" y="3035"/>
                    </a:cubicBezTo>
                    <a:cubicBezTo>
                      <a:pt x="30452" y="2764"/>
                      <a:pt x="30226" y="2583"/>
                      <a:pt x="29954" y="2583"/>
                    </a:cubicBezTo>
                    <a:close/>
                    <a:moveTo>
                      <a:pt x="156989" y="2713"/>
                    </a:moveTo>
                    <a:cubicBezTo>
                      <a:pt x="156715" y="2713"/>
                      <a:pt x="156526" y="2923"/>
                      <a:pt x="156526" y="3171"/>
                    </a:cubicBezTo>
                    <a:cubicBezTo>
                      <a:pt x="156481" y="3443"/>
                      <a:pt x="156662" y="3714"/>
                      <a:pt x="156933" y="3714"/>
                    </a:cubicBezTo>
                    <a:lnTo>
                      <a:pt x="158880" y="3941"/>
                    </a:lnTo>
                    <a:lnTo>
                      <a:pt x="158970" y="3941"/>
                    </a:lnTo>
                    <a:lnTo>
                      <a:pt x="158970" y="3895"/>
                    </a:lnTo>
                    <a:cubicBezTo>
                      <a:pt x="158985" y="3896"/>
                      <a:pt x="159000" y="3897"/>
                      <a:pt x="159014" y="3897"/>
                    </a:cubicBezTo>
                    <a:cubicBezTo>
                      <a:pt x="159606" y="3897"/>
                      <a:pt x="159635" y="2989"/>
                      <a:pt x="159016" y="2945"/>
                    </a:cubicBezTo>
                    <a:cubicBezTo>
                      <a:pt x="158382" y="2854"/>
                      <a:pt x="157703" y="2809"/>
                      <a:pt x="157069" y="2718"/>
                    </a:cubicBezTo>
                    <a:cubicBezTo>
                      <a:pt x="157042" y="2714"/>
                      <a:pt x="157015" y="2713"/>
                      <a:pt x="156989" y="2713"/>
                    </a:cubicBezTo>
                    <a:close/>
                    <a:moveTo>
                      <a:pt x="26086" y="2984"/>
                    </a:moveTo>
                    <a:cubicBezTo>
                      <a:pt x="26063" y="2984"/>
                      <a:pt x="26039" y="2986"/>
                      <a:pt x="26016" y="2990"/>
                    </a:cubicBezTo>
                    <a:cubicBezTo>
                      <a:pt x="25382" y="3080"/>
                      <a:pt x="24703" y="3171"/>
                      <a:pt x="24069" y="3216"/>
                    </a:cubicBezTo>
                    <a:cubicBezTo>
                      <a:pt x="23480" y="3307"/>
                      <a:pt x="23526" y="4167"/>
                      <a:pt x="24114" y="4212"/>
                    </a:cubicBezTo>
                    <a:lnTo>
                      <a:pt x="24205" y="4257"/>
                    </a:lnTo>
                    <a:lnTo>
                      <a:pt x="26151" y="3986"/>
                    </a:lnTo>
                    <a:cubicBezTo>
                      <a:pt x="26423" y="3986"/>
                      <a:pt x="26649" y="3714"/>
                      <a:pt x="26604" y="3443"/>
                    </a:cubicBezTo>
                    <a:cubicBezTo>
                      <a:pt x="26563" y="3195"/>
                      <a:pt x="26332" y="2984"/>
                      <a:pt x="26086" y="2984"/>
                    </a:cubicBezTo>
                    <a:close/>
                    <a:moveTo>
                      <a:pt x="160916" y="3169"/>
                    </a:moveTo>
                    <a:cubicBezTo>
                      <a:pt x="160279" y="3169"/>
                      <a:pt x="160207" y="4079"/>
                      <a:pt x="160827" y="4167"/>
                    </a:cubicBezTo>
                    <a:lnTo>
                      <a:pt x="162773" y="4393"/>
                    </a:lnTo>
                    <a:lnTo>
                      <a:pt x="162818" y="4393"/>
                    </a:lnTo>
                    <a:cubicBezTo>
                      <a:pt x="162834" y="4394"/>
                      <a:pt x="162850" y="4395"/>
                      <a:pt x="162865" y="4395"/>
                    </a:cubicBezTo>
                    <a:cubicBezTo>
                      <a:pt x="163499" y="4395"/>
                      <a:pt x="163528" y="3487"/>
                      <a:pt x="162909" y="3443"/>
                    </a:cubicBezTo>
                    <a:lnTo>
                      <a:pt x="160962" y="3171"/>
                    </a:lnTo>
                    <a:cubicBezTo>
                      <a:pt x="160947" y="3170"/>
                      <a:pt x="160931" y="3169"/>
                      <a:pt x="160916" y="3169"/>
                    </a:cubicBezTo>
                    <a:close/>
                    <a:moveTo>
                      <a:pt x="22193" y="3437"/>
                    </a:moveTo>
                    <a:cubicBezTo>
                      <a:pt x="22169" y="3437"/>
                      <a:pt x="22146" y="3439"/>
                      <a:pt x="22122" y="3443"/>
                    </a:cubicBezTo>
                    <a:cubicBezTo>
                      <a:pt x="21443" y="3533"/>
                      <a:pt x="20810" y="3624"/>
                      <a:pt x="20176" y="3714"/>
                    </a:cubicBezTo>
                    <a:cubicBezTo>
                      <a:pt x="19904" y="3760"/>
                      <a:pt x="19723" y="3986"/>
                      <a:pt x="19768" y="4303"/>
                    </a:cubicBezTo>
                    <a:cubicBezTo>
                      <a:pt x="19814" y="4529"/>
                      <a:pt x="19995" y="4710"/>
                      <a:pt x="20266" y="4710"/>
                    </a:cubicBezTo>
                    <a:lnTo>
                      <a:pt x="20312" y="4710"/>
                    </a:lnTo>
                    <a:lnTo>
                      <a:pt x="22258" y="4439"/>
                    </a:lnTo>
                    <a:cubicBezTo>
                      <a:pt x="22530" y="4439"/>
                      <a:pt x="22756" y="4167"/>
                      <a:pt x="22711" y="3895"/>
                    </a:cubicBezTo>
                    <a:cubicBezTo>
                      <a:pt x="22670" y="3647"/>
                      <a:pt x="22439" y="3437"/>
                      <a:pt x="22193" y="3437"/>
                    </a:cubicBezTo>
                    <a:close/>
                    <a:moveTo>
                      <a:pt x="164817" y="3662"/>
                    </a:moveTo>
                    <a:cubicBezTo>
                      <a:pt x="164575" y="3662"/>
                      <a:pt x="164353" y="3833"/>
                      <a:pt x="164312" y="4076"/>
                    </a:cubicBezTo>
                    <a:cubicBezTo>
                      <a:pt x="164267" y="4348"/>
                      <a:pt x="164448" y="4620"/>
                      <a:pt x="164720" y="4665"/>
                    </a:cubicBezTo>
                    <a:cubicBezTo>
                      <a:pt x="165399" y="4755"/>
                      <a:pt x="166032" y="4846"/>
                      <a:pt x="166666" y="4937"/>
                    </a:cubicBezTo>
                    <a:lnTo>
                      <a:pt x="166757" y="4937"/>
                    </a:lnTo>
                    <a:cubicBezTo>
                      <a:pt x="167345" y="4937"/>
                      <a:pt x="167436" y="4031"/>
                      <a:pt x="166847" y="3941"/>
                    </a:cubicBezTo>
                    <a:lnTo>
                      <a:pt x="164901" y="3669"/>
                    </a:lnTo>
                    <a:cubicBezTo>
                      <a:pt x="164873" y="3664"/>
                      <a:pt x="164845" y="3662"/>
                      <a:pt x="164817" y="3662"/>
                    </a:cubicBezTo>
                    <a:close/>
                    <a:moveTo>
                      <a:pt x="18358" y="4025"/>
                    </a:moveTo>
                    <a:cubicBezTo>
                      <a:pt x="18331" y="4025"/>
                      <a:pt x="18303" y="4027"/>
                      <a:pt x="18275" y="4031"/>
                    </a:cubicBezTo>
                    <a:lnTo>
                      <a:pt x="16328" y="4303"/>
                    </a:lnTo>
                    <a:cubicBezTo>
                      <a:pt x="15664" y="4347"/>
                      <a:pt x="15736" y="5300"/>
                      <a:pt x="16332" y="5300"/>
                    </a:cubicBezTo>
                    <a:cubicBezTo>
                      <a:pt x="16345" y="5300"/>
                      <a:pt x="16359" y="5300"/>
                      <a:pt x="16373" y="5299"/>
                    </a:cubicBezTo>
                    <a:lnTo>
                      <a:pt x="16464" y="5299"/>
                    </a:lnTo>
                    <a:cubicBezTo>
                      <a:pt x="17098" y="5163"/>
                      <a:pt x="17731" y="5072"/>
                      <a:pt x="18410" y="4982"/>
                    </a:cubicBezTo>
                    <a:cubicBezTo>
                      <a:pt x="19015" y="4895"/>
                      <a:pt x="18919" y="4025"/>
                      <a:pt x="18358" y="4025"/>
                    </a:cubicBezTo>
                    <a:close/>
                    <a:moveTo>
                      <a:pt x="168714" y="4252"/>
                    </a:moveTo>
                    <a:cubicBezTo>
                      <a:pt x="168146" y="4252"/>
                      <a:pt x="168008" y="5167"/>
                      <a:pt x="168658" y="5253"/>
                    </a:cubicBezTo>
                    <a:lnTo>
                      <a:pt x="170559" y="5570"/>
                    </a:lnTo>
                    <a:lnTo>
                      <a:pt x="170650" y="5570"/>
                    </a:lnTo>
                    <a:cubicBezTo>
                      <a:pt x="170876" y="5570"/>
                      <a:pt x="171103" y="5389"/>
                      <a:pt x="171148" y="5163"/>
                    </a:cubicBezTo>
                    <a:cubicBezTo>
                      <a:pt x="171193" y="4891"/>
                      <a:pt x="171012" y="4620"/>
                      <a:pt x="170740" y="4574"/>
                    </a:cubicBezTo>
                    <a:cubicBezTo>
                      <a:pt x="170107" y="4484"/>
                      <a:pt x="169473" y="4393"/>
                      <a:pt x="168794" y="4257"/>
                    </a:cubicBezTo>
                    <a:cubicBezTo>
                      <a:pt x="168766" y="4254"/>
                      <a:pt x="168740" y="4252"/>
                      <a:pt x="168714" y="4252"/>
                    </a:cubicBezTo>
                    <a:close/>
                    <a:moveTo>
                      <a:pt x="14504" y="4644"/>
                    </a:moveTo>
                    <a:cubicBezTo>
                      <a:pt x="14464" y="4644"/>
                      <a:pt x="14423" y="4651"/>
                      <a:pt x="14381" y="4665"/>
                    </a:cubicBezTo>
                    <a:lnTo>
                      <a:pt x="12435" y="4982"/>
                    </a:lnTo>
                    <a:cubicBezTo>
                      <a:pt x="12163" y="5027"/>
                      <a:pt x="11982" y="5299"/>
                      <a:pt x="12027" y="5570"/>
                    </a:cubicBezTo>
                    <a:cubicBezTo>
                      <a:pt x="12073" y="5797"/>
                      <a:pt x="12299" y="5978"/>
                      <a:pt x="12525" y="5978"/>
                    </a:cubicBezTo>
                    <a:lnTo>
                      <a:pt x="12616" y="5978"/>
                    </a:lnTo>
                    <a:lnTo>
                      <a:pt x="14517" y="5616"/>
                    </a:lnTo>
                    <a:cubicBezTo>
                      <a:pt x="14789" y="5570"/>
                      <a:pt x="14970" y="5299"/>
                      <a:pt x="14925" y="5027"/>
                    </a:cubicBezTo>
                    <a:cubicBezTo>
                      <a:pt x="14886" y="4836"/>
                      <a:pt x="14719" y="4644"/>
                      <a:pt x="14504" y="4644"/>
                    </a:cubicBezTo>
                    <a:close/>
                    <a:moveTo>
                      <a:pt x="172559" y="4930"/>
                    </a:moveTo>
                    <a:cubicBezTo>
                      <a:pt x="172325" y="4930"/>
                      <a:pt x="172139" y="5100"/>
                      <a:pt x="172098" y="5344"/>
                    </a:cubicBezTo>
                    <a:cubicBezTo>
                      <a:pt x="172053" y="5570"/>
                      <a:pt x="172189" y="5842"/>
                      <a:pt x="172461" y="5887"/>
                    </a:cubicBezTo>
                    <a:cubicBezTo>
                      <a:pt x="173140" y="6023"/>
                      <a:pt x="173773" y="6114"/>
                      <a:pt x="174407" y="6249"/>
                    </a:cubicBezTo>
                    <a:lnTo>
                      <a:pt x="174498" y="6249"/>
                    </a:lnTo>
                    <a:cubicBezTo>
                      <a:pt x="174724" y="6249"/>
                      <a:pt x="174905" y="6114"/>
                      <a:pt x="174950" y="5887"/>
                    </a:cubicBezTo>
                    <a:cubicBezTo>
                      <a:pt x="174996" y="5616"/>
                      <a:pt x="174860" y="5389"/>
                      <a:pt x="174588" y="5299"/>
                    </a:cubicBezTo>
                    <a:lnTo>
                      <a:pt x="172642" y="4937"/>
                    </a:lnTo>
                    <a:cubicBezTo>
                      <a:pt x="172614" y="4932"/>
                      <a:pt x="172586" y="4930"/>
                      <a:pt x="172559" y="4930"/>
                    </a:cubicBezTo>
                    <a:close/>
                    <a:moveTo>
                      <a:pt x="10576" y="5381"/>
                    </a:moveTo>
                    <a:cubicBezTo>
                      <a:pt x="10547" y="5381"/>
                      <a:pt x="10517" y="5383"/>
                      <a:pt x="10488" y="5389"/>
                    </a:cubicBezTo>
                    <a:cubicBezTo>
                      <a:pt x="9809" y="5525"/>
                      <a:pt x="9175" y="5661"/>
                      <a:pt x="8542" y="5797"/>
                    </a:cubicBezTo>
                    <a:cubicBezTo>
                      <a:pt x="7999" y="5932"/>
                      <a:pt x="8089" y="6747"/>
                      <a:pt x="8678" y="6747"/>
                    </a:cubicBezTo>
                    <a:lnTo>
                      <a:pt x="8768" y="6747"/>
                    </a:lnTo>
                    <a:cubicBezTo>
                      <a:pt x="9357" y="6611"/>
                      <a:pt x="9990" y="6430"/>
                      <a:pt x="10669" y="6295"/>
                    </a:cubicBezTo>
                    <a:cubicBezTo>
                      <a:pt x="10941" y="6249"/>
                      <a:pt x="11077" y="6023"/>
                      <a:pt x="11032" y="5751"/>
                    </a:cubicBezTo>
                    <a:cubicBezTo>
                      <a:pt x="10992" y="5514"/>
                      <a:pt x="10780" y="5381"/>
                      <a:pt x="10576" y="5381"/>
                    </a:cubicBezTo>
                    <a:close/>
                    <a:moveTo>
                      <a:pt x="176418" y="5744"/>
                    </a:moveTo>
                    <a:cubicBezTo>
                      <a:pt x="176209" y="5744"/>
                      <a:pt x="175987" y="5911"/>
                      <a:pt x="175946" y="6114"/>
                    </a:cubicBezTo>
                    <a:cubicBezTo>
                      <a:pt x="175901" y="6385"/>
                      <a:pt x="176037" y="6611"/>
                      <a:pt x="176308" y="6702"/>
                    </a:cubicBezTo>
                    <a:cubicBezTo>
                      <a:pt x="176942" y="6838"/>
                      <a:pt x="177621" y="7019"/>
                      <a:pt x="178210" y="7155"/>
                    </a:cubicBezTo>
                    <a:lnTo>
                      <a:pt x="178300" y="7155"/>
                    </a:lnTo>
                    <a:cubicBezTo>
                      <a:pt x="178527" y="7155"/>
                      <a:pt x="178708" y="7019"/>
                      <a:pt x="178753" y="6838"/>
                    </a:cubicBezTo>
                    <a:cubicBezTo>
                      <a:pt x="178844" y="6566"/>
                      <a:pt x="178662" y="6295"/>
                      <a:pt x="178436" y="6249"/>
                    </a:cubicBezTo>
                    <a:cubicBezTo>
                      <a:pt x="177802" y="6068"/>
                      <a:pt x="177169" y="5932"/>
                      <a:pt x="176490" y="5751"/>
                    </a:cubicBezTo>
                    <a:cubicBezTo>
                      <a:pt x="176466" y="5747"/>
                      <a:pt x="176442" y="5744"/>
                      <a:pt x="176418" y="5744"/>
                    </a:cubicBezTo>
                    <a:close/>
                    <a:moveTo>
                      <a:pt x="6751" y="6272"/>
                    </a:moveTo>
                    <a:cubicBezTo>
                      <a:pt x="6702" y="6272"/>
                      <a:pt x="6650" y="6279"/>
                      <a:pt x="6595" y="6295"/>
                    </a:cubicBezTo>
                    <a:cubicBezTo>
                      <a:pt x="5916" y="6476"/>
                      <a:pt x="5282" y="6657"/>
                      <a:pt x="4694" y="6838"/>
                    </a:cubicBezTo>
                    <a:cubicBezTo>
                      <a:pt x="4196" y="7019"/>
                      <a:pt x="4332" y="7788"/>
                      <a:pt x="4875" y="7834"/>
                    </a:cubicBezTo>
                    <a:cubicBezTo>
                      <a:pt x="4920" y="7834"/>
                      <a:pt x="4965" y="7834"/>
                      <a:pt x="5011" y="7788"/>
                    </a:cubicBezTo>
                    <a:cubicBezTo>
                      <a:pt x="5599" y="7607"/>
                      <a:pt x="6188" y="7426"/>
                      <a:pt x="6867" y="7245"/>
                    </a:cubicBezTo>
                    <a:cubicBezTo>
                      <a:pt x="7446" y="7080"/>
                      <a:pt x="7269" y="6272"/>
                      <a:pt x="6751" y="6272"/>
                    </a:cubicBezTo>
                    <a:close/>
                    <a:moveTo>
                      <a:pt x="180169" y="6719"/>
                    </a:moveTo>
                    <a:cubicBezTo>
                      <a:pt x="179962" y="6719"/>
                      <a:pt x="179785" y="6849"/>
                      <a:pt x="179749" y="7064"/>
                    </a:cubicBezTo>
                    <a:cubicBezTo>
                      <a:pt x="179658" y="7336"/>
                      <a:pt x="179794" y="7607"/>
                      <a:pt x="180066" y="7698"/>
                    </a:cubicBezTo>
                    <a:cubicBezTo>
                      <a:pt x="180700" y="7879"/>
                      <a:pt x="181333" y="8105"/>
                      <a:pt x="181831" y="8332"/>
                    </a:cubicBezTo>
                    <a:cubicBezTo>
                      <a:pt x="181922" y="8377"/>
                      <a:pt x="181967" y="8377"/>
                      <a:pt x="182058" y="8377"/>
                    </a:cubicBezTo>
                    <a:cubicBezTo>
                      <a:pt x="182239" y="8377"/>
                      <a:pt x="182420" y="8241"/>
                      <a:pt x="182510" y="8060"/>
                    </a:cubicBezTo>
                    <a:cubicBezTo>
                      <a:pt x="182601" y="7834"/>
                      <a:pt x="182465" y="7517"/>
                      <a:pt x="182239" y="7426"/>
                    </a:cubicBezTo>
                    <a:cubicBezTo>
                      <a:pt x="181695" y="7200"/>
                      <a:pt x="181016" y="6974"/>
                      <a:pt x="180337" y="6747"/>
                    </a:cubicBezTo>
                    <a:cubicBezTo>
                      <a:pt x="180281" y="6728"/>
                      <a:pt x="180224" y="6719"/>
                      <a:pt x="180169" y="6719"/>
                    </a:cubicBezTo>
                    <a:close/>
                    <a:moveTo>
                      <a:pt x="3020" y="7528"/>
                    </a:moveTo>
                    <a:cubicBezTo>
                      <a:pt x="2957" y="7528"/>
                      <a:pt x="2894" y="7539"/>
                      <a:pt x="2838" y="7562"/>
                    </a:cubicBezTo>
                    <a:cubicBezTo>
                      <a:pt x="2204" y="7834"/>
                      <a:pt x="1616" y="8196"/>
                      <a:pt x="1027" y="8603"/>
                    </a:cubicBezTo>
                    <a:cubicBezTo>
                      <a:pt x="801" y="8784"/>
                      <a:pt x="801" y="9056"/>
                      <a:pt x="937" y="9282"/>
                    </a:cubicBezTo>
                    <a:cubicBezTo>
                      <a:pt x="1027" y="9418"/>
                      <a:pt x="1208" y="9463"/>
                      <a:pt x="1344" y="9463"/>
                    </a:cubicBezTo>
                    <a:cubicBezTo>
                      <a:pt x="1435" y="9463"/>
                      <a:pt x="1570" y="9463"/>
                      <a:pt x="1661" y="9373"/>
                    </a:cubicBezTo>
                    <a:cubicBezTo>
                      <a:pt x="2159" y="9011"/>
                      <a:pt x="2657" y="8694"/>
                      <a:pt x="3245" y="8467"/>
                    </a:cubicBezTo>
                    <a:cubicBezTo>
                      <a:pt x="3472" y="8377"/>
                      <a:pt x="3607" y="8060"/>
                      <a:pt x="3472" y="7834"/>
                    </a:cubicBezTo>
                    <a:cubicBezTo>
                      <a:pt x="3404" y="7630"/>
                      <a:pt x="3208" y="7528"/>
                      <a:pt x="3020" y="7528"/>
                    </a:cubicBezTo>
                    <a:close/>
                    <a:moveTo>
                      <a:pt x="183777" y="8281"/>
                    </a:moveTo>
                    <a:cubicBezTo>
                      <a:pt x="183615" y="8281"/>
                      <a:pt x="183456" y="8369"/>
                      <a:pt x="183370" y="8513"/>
                    </a:cubicBezTo>
                    <a:cubicBezTo>
                      <a:pt x="183235" y="8739"/>
                      <a:pt x="183280" y="9011"/>
                      <a:pt x="183506" y="9192"/>
                    </a:cubicBezTo>
                    <a:cubicBezTo>
                      <a:pt x="184095" y="9554"/>
                      <a:pt x="184412" y="9961"/>
                      <a:pt x="184457" y="10278"/>
                    </a:cubicBezTo>
                    <a:cubicBezTo>
                      <a:pt x="184502" y="10550"/>
                      <a:pt x="184683" y="10731"/>
                      <a:pt x="184955" y="10731"/>
                    </a:cubicBezTo>
                    <a:lnTo>
                      <a:pt x="185000" y="10731"/>
                    </a:lnTo>
                    <a:cubicBezTo>
                      <a:pt x="185272" y="10686"/>
                      <a:pt x="185498" y="10414"/>
                      <a:pt x="185453" y="10142"/>
                    </a:cubicBezTo>
                    <a:cubicBezTo>
                      <a:pt x="185272" y="9373"/>
                      <a:pt x="184729" y="8739"/>
                      <a:pt x="184049" y="8377"/>
                    </a:cubicBezTo>
                    <a:cubicBezTo>
                      <a:pt x="183966" y="8311"/>
                      <a:pt x="183871" y="8281"/>
                      <a:pt x="183777" y="8281"/>
                    </a:cubicBezTo>
                    <a:close/>
                    <a:moveTo>
                      <a:pt x="16373" y="9871"/>
                    </a:moveTo>
                    <a:cubicBezTo>
                      <a:pt x="15785" y="9961"/>
                      <a:pt x="15785" y="10776"/>
                      <a:pt x="16373" y="10867"/>
                    </a:cubicBezTo>
                    <a:lnTo>
                      <a:pt x="18365" y="10867"/>
                    </a:lnTo>
                    <a:cubicBezTo>
                      <a:pt x="18954" y="10776"/>
                      <a:pt x="18954" y="9961"/>
                      <a:pt x="18365" y="9871"/>
                    </a:cubicBezTo>
                    <a:close/>
                    <a:moveTo>
                      <a:pt x="24250" y="9871"/>
                    </a:moveTo>
                    <a:cubicBezTo>
                      <a:pt x="23662" y="9961"/>
                      <a:pt x="23662" y="10776"/>
                      <a:pt x="24250" y="10867"/>
                    </a:cubicBezTo>
                    <a:lnTo>
                      <a:pt x="26197" y="10867"/>
                    </a:lnTo>
                    <a:cubicBezTo>
                      <a:pt x="26785" y="10776"/>
                      <a:pt x="26785" y="9961"/>
                      <a:pt x="26197" y="9871"/>
                    </a:cubicBezTo>
                    <a:close/>
                    <a:moveTo>
                      <a:pt x="32082" y="9871"/>
                    </a:moveTo>
                    <a:cubicBezTo>
                      <a:pt x="31493" y="9961"/>
                      <a:pt x="31493" y="10776"/>
                      <a:pt x="32082" y="10867"/>
                    </a:cubicBezTo>
                    <a:lnTo>
                      <a:pt x="34028" y="10867"/>
                    </a:lnTo>
                    <a:cubicBezTo>
                      <a:pt x="34617" y="10776"/>
                      <a:pt x="34617" y="9961"/>
                      <a:pt x="34028" y="9871"/>
                    </a:cubicBezTo>
                    <a:close/>
                    <a:moveTo>
                      <a:pt x="75223" y="9871"/>
                    </a:moveTo>
                    <a:cubicBezTo>
                      <a:pt x="74634" y="9961"/>
                      <a:pt x="74634" y="10776"/>
                      <a:pt x="75223" y="10867"/>
                    </a:cubicBezTo>
                    <a:lnTo>
                      <a:pt x="77215" y="10867"/>
                    </a:lnTo>
                    <a:cubicBezTo>
                      <a:pt x="77803" y="10776"/>
                      <a:pt x="77803" y="9961"/>
                      <a:pt x="77215" y="9871"/>
                    </a:cubicBezTo>
                    <a:close/>
                    <a:moveTo>
                      <a:pt x="83100" y="9871"/>
                    </a:moveTo>
                    <a:cubicBezTo>
                      <a:pt x="82511" y="9961"/>
                      <a:pt x="82511" y="10776"/>
                      <a:pt x="83100" y="10867"/>
                    </a:cubicBezTo>
                    <a:lnTo>
                      <a:pt x="85046" y="10867"/>
                    </a:lnTo>
                    <a:cubicBezTo>
                      <a:pt x="85635" y="10776"/>
                      <a:pt x="85635" y="9961"/>
                      <a:pt x="85046" y="9871"/>
                    </a:cubicBezTo>
                    <a:close/>
                    <a:moveTo>
                      <a:pt x="90931" y="9871"/>
                    </a:moveTo>
                    <a:cubicBezTo>
                      <a:pt x="90343" y="9961"/>
                      <a:pt x="90343" y="10776"/>
                      <a:pt x="90931" y="10867"/>
                    </a:cubicBezTo>
                    <a:lnTo>
                      <a:pt x="92878" y="10867"/>
                    </a:lnTo>
                    <a:cubicBezTo>
                      <a:pt x="93466" y="10776"/>
                      <a:pt x="93466" y="9961"/>
                      <a:pt x="92878" y="9871"/>
                    </a:cubicBezTo>
                    <a:close/>
                    <a:moveTo>
                      <a:pt x="126241" y="9871"/>
                    </a:moveTo>
                    <a:cubicBezTo>
                      <a:pt x="125653" y="9961"/>
                      <a:pt x="125653" y="10776"/>
                      <a:pt x="126241" y="10867"/>
                    </a:cubicBezTo>
                    <a:lnTo>
                      <a:pt x="128233" y="10867"/>
                    </a:lnTo>
                    <a:cubicBezTo>
                      <a:pt x="128821" y="10776"/>
                      <a:pt x="128821" y="9961"/>
                      <a:pt x="128233" y="9871"/>
                    </a:cubicBezTo>
                    <a:close/>
                    <a:moveTo>
                      <a:pt x="134073" y="9871"/>
                    </a:moveTo>
                    <a:cubicBezTo>
                      <a:pt x="133529" y="9961"/>
                      <a:pt x="133529" y="10776"/>
                      <a:pt x="134073" y="10867"/>
                    </a:cubicBezTo>
                    <a:lnTo>
                      <a:pt x="136064" y="10867"/>
                    </a:lnTo>
                    <a:cubicBezTo>
                      <a:pt x="136653" y="10776"/>
                      <a:pt x="136653" y="9961"/>
                      <a:pt x="136064" y="9871"/>
                    </a:cubicBezTo>
                    <a:close/>
                    <a:moveTo>
                      <a:pt x="141949" y="9871"/>
                    </a:moveTo>
                    <a:cubicBezTo>
                      <a:pt x="141361" y="9961"/>
                      <a:pt x="141361" y="10776"/>
                      <a:pt x="141949" y="10867"/>
                    </a:cubicBezTo>
                    <a:lnTo>
                      <a:pt x="143896" y="10867"/>
                    </a:lnTo>
                    <a:cubicBezTo>
                      <a:pt x="144484" y="10776"/>
                      <a:pt x="144484" y="9961"/>
                      <a:pt x="143896" y="9871"/>
                    </a:cubicBezTo>
                    <a:close/>
                    <a:moveTo>
                      <a:pt x="149781" y="9871"/>
                    </a:moveTo>
                    <a:cubicBezTo>
                      <a:pt x="149192" y="9961"/>
                      <a:pt x="149192" y="10776"/>
                      <a:pt x="149781" y="10867"/>
                    </a:cubicBezTo>
                    <a:lnTo>
                      <a:pt x="151773" y="10867"/>
                    </a:lnTo>
                    <a:cubicBezTo>
                      <a:pt x="152361" y="10776"/>
                      <a:pt x="152361" y="9961"/>
                      <a:pt x="151773" y="9871"/>
                    </a:cubicBezTo>
                    <a:close/>
                    <a:moveTo>
                      <a:pt x="630" y="9866"/>
                    </a:moveTo>
                    <a:cubicBezTo>
                      <a:pt x="0" y="9866"/>
                      <a:pt x="13" y="10868"/>
                      <a:pt x="668" y="10868"/>
                    </a:cubicBezTo>
                    <a:cubicBezTo>
                      <a:pt x="682" y="10868"/>
                      <a:pt x="696" y="10868"/>
                      <a:pt x="710" y="10867"/>
                    </a:cubicBezTo>
                    <a:lnTo>
                      <a:pt x="2657" y="10867"/>
                    </a:lnTo>
                    <a:cubicBezTo>
                      <a:pt x="2671" y="10868"/>
                      <a:pt x="2685" y="10868"/>
                      <a:pt x="2699" y="10868"/>
                    </a:cubicBezTo>
                    <a:cubicBezTo>
                      <a:pt x="3354" y="10868"/>
                      <a:pt x="3367" y="9866"/>
                      <a:pt x="2737" y="9866"/>
                    </a:cubicBezTo>
                    <a:cubicBezTo>
                      <a:pt x="2711" y="9866"/>
                      <a:pt x="2685" y="9867"/>
                      <a:pt x="2657" y="9871"/>
                    </a:cubicBezTo>
                    <a:lnTo>
                      <a:pt x="710" y="9871"/>
                    </a:lnTo>
                    <a:cubicBezTo>
                      <a:pt x="682" y="9867"/>
                      <a:pt x="656" y="9866"/>
                      <a:pt x="630" y="9866"/>
                    </a:cubicBezTo>
                    <a:close/>
                    <a:moveTo>
                      <a:pt x="4523" y="9866"/>
                    </a:moveTo>
                    <a:cubicBezTo>
                      <a:pt x="3893" y="9866"/>
                      <a:pt x="3906" y="10868"/>
                      <a:pt x="4562" y="10868"/>
                    </a:cubicBezTo>
                    <a:cubicBezTo>
                      <a:pt x="4575" y="10868"/>
                      <a:pt x="4589" y="10868"/>
                      <a:pt x="4603" y="10867"/>
                    </a:cubicBezTo>
                    <a:lnTo>
                      <a:pt x="6595" y="10867"/>
                    </a:lnTo>
                    <a:cubicBezTo>
                      <a:pt x="6609" y="10868"/>
                      <a:pt x="6623" y="10868"/>
                      <a:pt x="6637" y="10868"/>
                    </a:cubicBezTo>
                    <a:cubicBezTo>
                      <a:pt x="7292" y="10868"/>
                      <a:pt x="7305" y="9866"/>
                      <a:pt x="6676" y="9866"/>
                    </a:cubicBezTo>
                    <a:cubicBezTo>
                      <a:pt x="6650" y="9866"/>
                      <a:pt x="6623" y="9867"/>
                      <a:pt x="6595" y="9871"/>
                    </a:cubicBezTo>
                    <a:lnTo>
                      <a:pt x="4603" y="9871"/>
                    </a:lnTo>
                    <a:cubicBezTo>
                      <a:pt x="4575" y="9867"/>
                      <a:pt x="4549" y="9866"/>
                      <a:pt x="4523" y="9866"/>
                    </a:cubicBezTo>
                    <a:close/>
                    <a:moveTo>
                      <a:pt x="8461" y="9866"/>
                    </a:moveTo>
                    <a:cubicBezTo>
                      <a:pt x="7832" y="9866"/>
                      <a:pt x="7844" y="10868"/>
                      <a:pt x="8500" y="10868"/>
                    </a:cubicBezTo>
                    <a:cubicBezTo>
                      <a:pt x="8514" y="10868"/>
                      <a:pt x="8528" y="10868"/>
                      <a:pt x="8542" y="10867"/>
                    </a:cubicBezTo>
                    <a:lnTo>
                      <a:pt x="10534" y="10867"/>
                    </a:lnTo>
                    <a:cubicBezTo>
                      <a:pt x="10548" y="10868"/>
                      <a:pt x="10562" y="10868"/>
                      <a:pt x="10575" y="10868"/>
                    </a:cubicBezTo>
                    <a:cubicBezTo>
                      <a:pt x="11231" y="10868"/>
                      <a:pt x="11244" y="9866"/>
                      <a:pt x="10614" y="9866"/>
                    </a:cubicBezTo>
                    <a:cubicBezTo>
                      <a:pt x="10588" y="9866"/>
                      <a:pt x="10561" y="9867"/>
                      <a:pt x="10534" y="9871"/>
                    </a:cubicBezTo>
                    <a:lnTo>
                      <a:pt x="8542" y="9871"/>
                    </a:lnTo>
                    <a:cubicBezTo>
                      <a:pt x="8514" y="9867"/>
                      <a:pt x="8487" y="9866"/>
                      <a:pt x="8461" y="9866"/>
                    </a:cubicBezTo>
                    <a:close/>
                    <a:moveTo>
                      <a:pt x="12400" y="9866"/>
                    </a:moveTo>
                    <a:cubicBezTo>
                      <a:pt x="11770" y="9866"/>
                      <a:pt x="11783" y="10868"/>
                      <a:pt x="12438" y="10868"/>
                    </a:cubicBezTo>
                    <a:cubicBezTo>
                      <a:pt x="12452" y="10868"/>
                      <a:pt x="12466" y="10868"/>
                      <a:pt x="12480" y="10867"/>
                    </a:cubicBezTo>
                    <a:lnTo>
                      <a:pt x="14427" y="10867"/>
                    </a:lnTo>
                    <a:cubicBezTo>
                      <a:pt x="14441" y="10868"/>
                      <a:pt x="14455" y="10868"/>
                      <a:pt x="14468" y="10868"/>
                    </a:cubicBezTo>
                    <a:cubicBezTo>
                      <a:pt x="15124" y="10868"/>
                      <a:pt x="15137" y="9866"/>
                      <a:pt x="14507" y="9866"/>
                    </a:cubicBezTo>
                    <a:cubicBezTo>
                      <a:pt x="14481" y="9866"/>
                      <a:pt x="14455" y="9867"/>
                      <a:pt x="14427" y="9871"/>
                    </a:cubicBezTo>
                    <a:lnTo>
                      <a:pt x="12480" y="9871"/>
                    </a:lnTo>
                    <a:cubicBezTo>
                      <a:pt x="12452" y="9867"/>
                      <a:pt x="12425" y="9866"/>
                      <a:pt x="12400" y="9866"/>
                    </a:cubicBezTo>
                    <a:close/>
                    <a:moveTo>
                      <a:pt x="20231" y="9866"/>
                    </a:moveTo>
                    <a:cubicBezTo>
                      <a:pt x="19602" y="9866"/>
                      <a:pt x="19614" y="10868"/>
                      <a:pt x="20270" y="10868"/>
                    </a:cubicBezTo>
                    <a:cubicBezTo>
                      <a:pt x="20284" y="10868"/>
                      <a:pt x="20297" y="10868"/>
                      <a:pt x="20312" y="10867"/>
                    </a:cubicBezTo>
                    <a:lnTo>
                      <a:pt x="22258" y="10867"/>
                    </a:lnTo>
                    <a:cubicBezTo>
                      <a:pt x="22272" y="10868"/>
                      <a:pt x="22286" y="10868"/>
                      <a:pt x="22300" y="10868"/>
                    </a:cubicBezTo>
                    <a:cubicBezTo>
                      <a:pt x="22955" y="10868"/>
                      <a:pt x="22968" y="9866"/>
                      <a:pt x="22339" y="9866"/>
                    </a:cubicBezTo>
                    <a:cubicBezTo>
                      <a:pt x="22313" y="9866"/>
                      <a:pt x="22286" y="9867"/>
                      <a:pt x="22258" y="9871"/>
                    </a:cubicBezTo>
                    <a:lnTo>
                      <a:pt x="20312" y="9871"/>
                    </a:lnTo>
                    <a:cubicBezTo>
                      <a:pt x="20284" y="9867"/>
                      <a:pt x="20257" y="9866"/>
                      <a:pt x="20231" y="9866"/>
                    </a:cubicBezTo>
                    <a:close/>
                    <a:moveTo>
                      <a:pt x="28063" y="9866"/>
                    </a:moveTo>
                    <a:cubicBezTo>
                      <a:pt x="27433" y="9866"/>
                      <a:pt x="27446" y="10868"/>
                      <a:pt x="28101" y="10868"/>
                    </a:cubicBezTo>
                    <a:cubicBezTo>
                      <a:pt x="28115" y="10868"/>
                      <a:pt x="28129" y="10868"/>
                      <a:pt x="28143" y="10867"/>
                    </a:cubicBezTo>
                    <a:lnTo>
                      <a:pt x="30135" y="10867"/>
                    </a:lnTo>
                    <a:cubicBezTo>
                      <a:pt x="30149" y="10868"/>
                      <a:pt x="30163" y="10868"/>
                      <a:pt x="30177" y="10868"/>
                    </a:cubicBezTo>
                    <a:cubicBezTo>
                      <a:pt x="30832" y="10868"/>
                      <a:pt x="30845" y="9866"/>
                      <a:pt x="30215" y="9866"/>
                    </a:cubicBezTo>
                    <a:cubicBezTo>
                      <a:pt x="30190" y="9866"/>
                      <a:pt x="30163" y="9867"/>
                      <a:pt x="30135" y="9871"/>
                    </a:cubicBezTo>
                    <a:lnTo>
                      <a:pt x="28143" y="9871"/>
                    </a:lnTo>
                    <a:cubicBezTo>
                      <a:pt x="28115" y="9867"/>
                      <a:pt x="28089" y="9866"/>
                      <a:pt x="28063" y="9866"/>
                    </a:cubicBezTo>
                    <a:close/>
                    <a:moveTo>
                      <a:pt x="35940" y="9866"/>
                    </a:moveTo>
                    <a:cubicBezTo>
                      <a:pt x="35310" y="9866"/>
                      <a:pt x="35323" y="10868"/>
                      <a:pt x="35978" y="10868"/>
                    </a:cubicBezTo>
                    <a:cubicBezTo>
                      <a:pt x="35992" y="10868"/>
                      <a:pt x="36006" y="10868"/>
                      <a:pt x="36020" y="10867"/>
                    </a:cubicBezTo>
                    <a:lnTo>
                      <a:pt x="37967" y="10867"/>
                    </a:lnTo>
                    <a:cubicBezTo>
                      <a:pt x="37981" y="10868"/>
                      <a:pt x="37995" y="10868"/>
                      <a:pt x="38008" y="10868"/>
                    </a:cubicBezTo>
                    <a:cubicBezTo>
                      <a:pt x="38664" y="10868"/>
                      <a:pt x="38677" y="9866"/>
                      <a:pt x="38047" y="9866"/>
                    </a:cubicBezTo>
                    <a:cubicBezTo>
                      <a:pt x="38021" y="9866"/>
                      <a:pt x="37994" y="9867"/>
                      <a:pt x="37967" y="9871"/>
                    </a:cubicBezTo>
                    <a:lnTo>
                      <a:pt x="36020" y="9871"/>
                    </a:lnTo>
                    <a:cubicBezTo>
                      <a:pt x="35992" y="9867"/>
                      <a:pt x="35965" y="9866"/>
                      <a:pt x="35940" y="9866"/>
                    </a:cubicBezTo>
                    <a:close/>
                    <a:moveTo>
                      <a:pt x="39833" y="9866"/>
                    </a:moveTo>
                    <a:cubicBezTo>
                      <a:pt x="39203" y="9866"/>
                      <a:pt x="39216" y="10868"/>
                      <a:pt x="39871" y="10868"/>
                    </a:cubicBezTo>
                    <a:cubicBezTo>
                      <a:pt x="39885" y="10868"/>
                      <a:pt x="39899" y="10868"/>
                      <a:pt x="39913" y="10867"/>
                    </a:cubicBezTo>
                    <a:lnTo>
                      <a:pt x="41905" y="10867"/>
                    </a:lnTo>
                    <a:cubicBezTo>
                      <a:pt x="41919" y="10868"/>
                      <a:pt x="41933" y="10868"/>
                      <a:pt x="41947" y="10868"/>
                    </a:cubicBezTo>
                    <a:cubicBezTo>
                      <a:pt x="42602" y="10868"/>
                      <a:pt x="42615" y="9866"/>
                      <a:pt x="41985" y="9866"/>
                    </a:cubicBezTo>
                    <a:cubicBezTo>
                      <a:pt x="41960" y="9866"/>
                      <a:pt x="41933" y="9867"/>
                      <a:pt x="41905" y="9871"/>
                    </a:cubicBezTo>
                    <a:lnTo>
                      <a:pt x="39913" y="9871"/>
                    </a:lnTo>
                    <a:cubicBezTo>
                      <a:pt x="39885" y="9867"/>
                      <a:pt x="39858" y="9866"/>
                      <a:pt x="39833" y="9866"/>
                    </a:cubicBezTo>
                    <a:close/>
                    <a:moveTo>
                      <a:pt x="43771" y="9866"/>
                    </a:moveTo>
                    <a:cubicBezTo>
                      <a:pt x="43141" y="9866"/>
                      <a:pt x="43154" y="10868"/>
                      <a:pt x="43810" y="10868"/>
                    </a:cubicBezTo>
                    <a:cubicBezTo>
                      <a:pt x="43823" y="10868"/>
                      <a:pt x="43837" y="10868"/>
                      <a:pt x="43852" y="10867"/>
                    </a:cubicBezTo>
                    <a:lnTo>
                      <a:pt x="45798" y="10867"/>
                    </a:lnTo>
                    <a:cubicBezTo>
                      <a:pt x="45812" y="10868"/>
                      <a:pt x="45826" y="10868"/>
                      <a:pt x="45840" y="10868"/>
                    </a:cubicBezTo>
                    <a:cubicBezTo>
                      <a:pt x="46495" y="10868"/>
                      <a:pt x="46508" y="9866"/>
                      <a:pt x="45879" y="9866"/>
                    </a:cubicBezTo>
                    <a:cubicBezTo>
                      <a:pt x="45853" y="9866"/>
                      <a:pt x="45826" y="9867"/>
                      <a:pt x="45798" y="9871"/>
                    </a:cubicBezTo>
                    <a:lnTo>
                      <a:pt x="43852" y="9871"/>
                    </a:lnTo>
                    <a:cubicBezTo>
                      <a:pt x="43824" y="9867"/>
                      <a:pt x="43797" y="9866"/>
                      <a:pt x="43771" y="9866"/>
                    </a:cubicBezTo>
                    <a:close/>
                    <a:moveTo>
                      <a:pt x="49817" y="9866"/>
                    </a:moveTo>
                    <a:cubicBezTo>
                      <a:pt x="49791" y="9866"/>
                      <a:pt x="49764" y="9867"/>
                      <a:pt x="49736" y="9871"/>
                    </a:cubicBezTo>
                    <a:lnTo>
                      <a:pt x="47790" y="9871"/>
                    </a:lnTo>
                    <a:cubicBezTo>
                      <a:pt x="47201" y="9961"/>
                      <a:pt x="47201" y="10776"/>
                      <a:pt x="47790" y="10867"/>
                    </a:cubicBezTo>
                    <a:lnTo>
                      <a:pt x="49736" y="10867"/>
                    </a:lnTo>
                    <a:cubicBezTo>
                      <a:pt x="49751" y="10868"/>
                      <a:pt x="49765" y="10868"/>
                      <a:pt x="49778" y="10868"/>
                    </a:cubicBezTo>
                    <a:cubicBezTo>
                      <a:pt x="50434" y="10868"/>
                      <a:pt x="50447" y="9866"/>
                      <a:pt x="49817" y="9866"/>
                    </a:cubicBezTo>
                    <a:close/>
                    <a:moveTo>
                      <a:pt x="51603" y="9866"/>
                    </a:moveTo>
                    <a:cubicBezTo>
                      <a:pt x="50973" y="9866"/>
                      <a:pt x="50986" y="10868"/>
                      <a:pt x="51641" y="10868"/>
                    </a:cubicBezTo>
                    <a:cubicBezTo>
                      <a:pt x="51655" y="10868"/>
                      <a:pt x="51669" y="10868"/>
                      <a:pt x="51683" y="10867"/>
                    </a:cubicBezTo>
                    <a:lnTo>
                      <a:pt x="53675" y="10867"/>
                    </a:lnTo>
                    <a:cubicBezTo>
                      <a:pt x="53689" y="10868"/>
                      <a:pt x="53703" y="10868"/>
                      <a:pt x="53717" y="10868"/>
                    </a:cubicBezTo>
                    <a:cubicBezTo>
                      <a:pt x="54372" y="10868"/>
                      <a:pt x="54385" y="9866"/>
                      <a:pt x="53755" y="9866"/>
                    </a:cubicBezTo>
                    <a:cubicBezTo>
                      <a:pt x="53730" y="9866"/>
                      <a:pt x="53703" y="9867"/>
                      <a:pt x="53675" y="9871"/>
                    </a:cubicBezTo>
                    <a:lnTo>
                      <a:pt x="51683" y="9871"/>
                    </a:lnTo>
                    <a:cubicBezTo>
                      <a:pt x="51655" y="9867"/>
                      <a:pt x="51628" y="9866"/>
                      <a:pt x="51603" y="9866"/>
                    </a:cubicBezTo>
                    <a:close/>
                    <a:moveTo>
                      <a:pt x="55541" y="9866"/>
                    </a:moveTo>
                    <a:cubicBezTo>
                      <a:pt x="54911" y="9866"/>
                      <a:pt x="54924" y="10868"/>
                      <a:pt x="55580" y="10868"/>
                    </a:cubicBezTo>
                    <a:cubicBezTo>
                      <a:pt x="55593" y="10868"/>
                      <a:pt x="55607" y="10868"/>
                      <a:pt x="55621" y="10867"/>
                    </a:cubicBezTo>
                    <a:lnTo>
                      <a:pt x="57568" y="10867"/>
                    </a:lnTo>
                    <a:cubicBezTo>
                      <a:pt x="57582" y="10868"/>
                      <a:pt x="57596" y="10868"/>
                      <a:pt x="57610" y="10868"/>
                    </a:cubicBezTo>
                    <a:cubicBezTo>
                      <a:pt x="58265" y="10868"/>
                      <a:pt x="58278" y="9866"/>
                      <a:pt x="57648" y="9866"/>
                    </a:cubicBezTo>
                    <a:cubicBezTo>
                      <a:pt x="57623" y="9866"/>
                      <a:pt x="57596" y="9867"/>
                      <a:pt x="57568" y="9871"/>
                    </a:cubicBezTo>
                    <a:lnTo>
                      <a:pt x="55621" y="9871"/>
                    </a:lnTo>
                    <a:cubicBezTo>
                      <a:pt x="55594" y="9867"/>
                      <a:pt x="55567" y="9866"/>
                      <a:pt x="55541" y="9866"/>
                    </a:cubicBezTo>
                    <a:close/>
                    <a:moveTo>
                      <a:pt x="59479" y="9866"/>
                    </a:moveTo>
                    <a:cubicBezTo>
                      <a:pt x="58850" y="9866"/>
                      <a:pt x="58863" y="10868"/>
                      <a:pt x="59518" y="10868"/>
                    </a:cubicBezTo>
                    <a:cubicBezTo>
                      <a:pt x="59532" y="10868"/>
                      <a:pt x="59546" y="10868"/>
                      <a:pt x="59560" y="10867"/>
                    </a:cubicBezTo>
                    <a:lnTo>
                      <a:pt x="61506" y="10867"/>
                    </a:lnTo>
                    <a:cubicBezTo>
                      <a:pt x="61521" y="10868"/>
                      <a:pt x="61535" y="10868"/>
                      <a:pt x="61548" y="10868"/>
                    </a:cubicBezTo>
                    <a:cubicBezTo>
                      <a:pt x="62204" y="10868"/>
                      <a:pt x="62217" y="9866"/>
                      <a:pt x="61587" y="9866"/>
                    </a:cubicBezTo>
                    <a:cubicBezTo>
                      <a:pt x="61561" y="9866"/>
                      <a:pt x="61534" y="9867"/>
                      <a:pt x="61506" y="9871"/>
                    </a:cubicBezTo>
                    <a:lnTo>
                      <a:pt x="59560" y="9871"/>
                    </a:lnTo>
                    <a:cubicBezTo>
                      <a:pt x="59532" y="9867"/>
                      <a:pt x="59505" y="9866"/>
                      <a:pt x="59479" y="9866"/>
                    </a:cubicBezTo>
                    <a:close/>
                    <a:moveTo>
                      <a:pt x="63373" y="9866"/>
                    </a:moveTo>
                    <a:cubicBezTo>
                      <a:pt x="62743" y="9866"/>
                      <a:pt x="62756" y="10868"/>
                      <a:pt x="63411" y="10868"/>
                    </a:cubicBezTo>
                    <a:cubicBezTo>
                      <a:pt x="63425" y="10868"/>
                      <a:pt x="63439" y="10868"/>
                      <a:pt x="63453" y="10867"/>
                    </a:cubicBezTo>
                    <a:lnTo>
                      <a:pt x="65400" y="10867"/>
                    </a:lnTo>
                    <a:cubicBezTo>
                      <a:pt x="65988" y="10776"/>
                      <a:pt x="65988" y="9961"/>
                      <a:pt x="65400" y="9871"/>
                    </a:cubicBezTo>
                    <a:lnTo>
                      <a:pt x="63453" y="9871"/>
                    </a:lnTo>
                    <a:cubicBezTo>
                      <a:pt x="63425" y="9867"/>
                      <a:pt x="63398" y="9866"/>
                      <a:pt x="63373" y="9866"/>
                    </a:cubicBezTo>
                    <a:close/>
                    <a:moveTo>
                      <a:pt x="67311" y="9866"/>
                    </a:moveTo>
                    <a:cubicBezTo>
                      <a:pt x="66681" y="9866"/>
                      <a:pt x="66694" y="10868"/>
                      <a:pt x="67350" y="10868"/>
                    </a:cubicBezTo>
                    <a:cubicBezTo>
                      <a:pt x="67363" y="10868"/>
                      <a:pt x="67377" y="10868"/>
                      <a:pt x="67391" y="10867"/>
                    </a:cubicBezTo>
                    <a:lnTo>
                      <a:pt x="69383" y="10867"/>
                    </a:lnTo>
                    <a:cubicBezTo>
                      <a:pt x="69397" y="10868"/>
                      <a:pt x="69411" y="10868"/>
                      <a:pt x="69425" y="10868"/>
                    </a:cubicBezTo>
                    <a:cubicBezTo>
                      <a:pt x="70080" y="10868"/>
                      <a:pt x="70093" y="9866"/>
                      <a:pt x="69464" y="9866"/>
                    </a:cubicBezTo>
                    <a:cubicBezTo>
                      <a:pt x="69438" y="9866"/>
                      <a:pt x="69411" y="9867"/>
                      <a:pt x="69383" y="9871"/>
                    </a:cubicBezTo>
                    <a:lnTo>
                      <a:pt x="67391" y="9871"/>
                    </a:lnTo>
                    <a:cubicBezTo>
                      <a:pt x="67363" y="9867"/>
                      <a:pt x="67337" y="9866"/>
                      <a:pt x="67311" y="9866"/>
                    </a:cubicBezTo>
                    <a:close/>
                    <a:moveTo>
                      <a:pt x="71249" y="9866"/>
                    </a:moveTo>
                    <a:cubicBezTo>
                      <a:pt x="70620" y="9866"/>
                      <a:pt x="70633" y="10868"/>
                      <a:pt x="71288" y="10868"/>
                    </a:cubicBezTo>
                    <a:cubicBezTo>
                      <a:pt x="71302" y="10868"/>
                      <a:pt x="71316" y="10868"/>
                      <a:pt x="71330" y="10867"/>
                    </a:cubicBezTo>
                    <a:lnTo>
                      <a:pt x="73276" y="10867"/>
                    </a:lnTo>
                    <a:cubicBezTo>
                      <a:pt x="73291" y="10868"/>
                      <a:pt x="73304" y="10868"/>
                      <a:pt x="73318" y="10868"/>
                    </a:cubicBezTo>
                    <a:cubicBezTo>
                      <a:pt x="73974" y="10868"/>
                      <a:pt x="73986" y="9866"/>
                      <a:pt x="73357" y="9866"/>
                    </a:cubicBezTo>
                    <a:cubicBezTo>
                      <a:pt x="73331" y="9866"/>
                      <a:pt x="73304" y="9867"/>
                      <a:pt x="73276" y="9871"/>
                    </a:cubicBezTo>
                    <a:lnTo>
                      <a:pt x="71330" y="9871"/>
                    </a:lnTo>
                    <a:cubicBezTo>
                      <a:pt x="71302" y="9867"/>
                      <a:pt x="71275" y="9866"/>
                      <a:pt x="71249" y="9866"/>
                    </a:cubicBezTo>
                    <a:close/>
                    <a:moveTo>
                      <a:pt x="79081" y="9866"/>
                    </a:moveTo>
                    <a:cubicBezTo>
                      <a:pt x="78451" y="9866"/>
                      <a:pt x="78464" y="10868"/>
                      <a:pt x="79120" y="10868"/>
                    </a:cubicBezTo>
                    <a:cubicBezTo>
                      <a:pt x="79133" y="10868"/>
                      <a:pt x="79147" y="10868"/>
                      <a:pt x="79161" y="10867"/>
                    </a:cubicBezTo>
                    <a:lnTo>
                      <a:pt x="81108" y="10867"/>
                    </a:lnTo>
                    <a:cubicBezTo>
                      <a:pt x="81122" y="10868"/>
                      <a:pt x="81136" y="10868"/>
                      <a:pt x="81150" y="10868"/>
                    </a:cubicBezTo>
                    <a:cubicBezTo>
                      <a:pt x="81805" y="10868"/>
                      <a:pt x="81818" y="9866"/>
                      <a:pt x="81188" y="9866"/>
                    </a:cubicBezTo>
                    <a:cubicBezTo>
                      <a:pt x="81163" y="9866"/>
                      <a:pt x="81136" y="9867"/>
                      <a:pt x="81108" y="9871"/>
                    </a:cubicBezTo>
                    <a:lnTo>
                      <a:pt x="79161" y="9871"/>
                    </a:lnTo>
                    <a:cubicBezTo>
                      <a:pt x="79133" y="9867"/>
                      <a:pt x="79107" y="9866"/>
                      <a:pt x="79081" y="9866"/>
                    </a:cubicBezTo>
                    <a:close/>
                    <a:moveTo>
                      <a:pt x="86912" y="9866"/>
                    </a:moveTo>
                    <a:cubicBezTo>
                      <a:pt x="86283" y="9866"/>
                      <a:pt x="86296" y="10868"/>
                      <a:pt x="86951" y="10868"/>
                    </a:cubicBezTo>
                    <a:cubicBezTo>
                      <a:pt x="86965" y="10868"/>
                      <a:pt x="86979" y="10868"/>
                      <a:pt x="86993" y="10867"/>
                    </a:cubicBezTo>
                    <a:lnTo>
                      <a:pt x="88985" y="10867"/>
                    </a:lnTo>
                    <a:cubicBezTo>
                      <a:pt x="88999" y="10868"/>
                      <a:pt x="89013" y="10868"/>
                      <a:pt x="89026" y="10868"/>
                    </a:cubicBezTo>
                    <a:cubicBezTo>
                      <a:pt x="89682" y="10868"/>
                      <a:pt x="89695" y="9866"/>
                      <a:pt x="89065" y="9866"/>
                    </a:cubicBezTo>
                    <a:cubicBezTo>
                      <a:pt x="89039" y="9866"/>
                      <a:pt x="89013" y="9867"/>
                      <a:pt x="88985" y="9871"/>
                    </a:cubicBezTo>
                    <a:lnTo>
                      <a:pt x="86993" y="9871"/>
                    </a:lnTo>
                    <a:cubicBezTo>
                      <a:pt x="86965" y="9867"/>
                      <a:pt x="86938" y="9866"/>
                      <a:pt x="86912" y="9866"/>
                    </a:cubicBezTo>
                    <a:close/>
                    <a:moveTo>
                      <a:pt x="96897" y="9866"/>
                    </a:moveTo>
                    <a:cubicBezTo>
                      <a:pt x="96871" y="9866"/>
                      <a:pt x="96844" y="9867"/>
                      <a:pt x="96816" y="9871"/>
                    </a:cubicBezTo>
                    <a:lnTo>
                      <a:pt x="94870" y="9871"/>
                    </a:lnTo>
                    <a:cubicBezTo>
                      <a:pt x="94281" y="9961"/>
                      <a:pt x="94281" y="10776"/>
                      <a:pt x="94870" y="10867"/>
                    </a:cubicBezTo>
                    <a:lnTo>
                      <a:pt x="96816" y="10867"/>
                    </a:lnTo>
                    <a:cubicBezTo>
                      <a:pt x="96830" y="10868"/>
                      <a:pt x="96844" y="10868"/>
                      <a:pt x="96858" y="10868"/>
                    </a:cubicBezTo>
                    <a:cubicBezTo>
                      <a:pt x="97513" y="10868"/>
                      <a:pt x="97526" y="9866"/>
                      <a:pt x="96897" y="9866"/>
                    </a:cubicBezTo>
                    <a:close/>
                    <a:moveTo>
                      <a:pt x="98682" y="9866"/>
                    </a:moveTo>
                    <a:cubicBezTo>
                      <a:pt x="98053" y="9866"/>
                      <a:pt x="98066" y="10868"/>
                      <a:pt x="98721" y="10868"/>
                    </a:cubicBezTo>
                    <a:cubicBezTo>
                      <a:pt x="98735" y="10868"/>
                      <a:pt x="98749" y="10868"/>
                      <a:pt x="98763" y="10867"/>
                    </a:cubicBezTo>
                    <a:lnTo>
                      <a:pt x="100755" y="10867"/>
                    </a:lnTo>
                    <a:cubicBezTo>
                      <a:pt x="100769" y="10868"/>
                      <a:pt x="100783" y="10868"/>
                      <a:pt x="100796" y="10868"/>
                    </a:cubicBezTo>
                    <a:cubicBezTo>
                      <a:pt x="101452" y="10868"/>
                      <a:pt x="101465" y="9866"/>
                      <a:pt x="100835" y="9866"/>
                    </a:cubicBezTo>
                    <a:cubicBezTo>
                      <a:pt x="100809" y="9866"/>
                      <a:pt x="100782" y="9867"/>
                      <a:pt x="100755" y="9871"/>
                    </a:cubicBezTo>
                    <a:lnTo>
                      <a:pt x="98763" y="9871"/>
                    </a:lnTo>
                    <a:cubicBezTo>
                      <a:pt x="98735" y="9867"/>
                      <a:pt x="98708" y="9866"/>
                      <a:pt x="98682" y="9866"/>
                    </a:cubicBezTo>
                    <a:close/>
                    <a:moveTo>
                      <a:pt x="102621" y="9866"/>
                    </a:moveTo>
                    <a:cubicBezTo>
                      <a:pt x="101991" y="9866"/>
                      <a:pt x="102004" y="10868"/>
                      <a:pt x="102659" y="10868"/>
                    </a:cubicBezTo>
                    <a:cubicBezTo>
                      <a:pt x="102673" y="10868"/>
                      <a:pt x="102687" y="10868"/>
                      <a:pt x="102701" y="10867"/>
                    </a:cubicBezTo>
                    <a:lnTo>
                      <a:pt x="104648" y="10867"/>
                    </a:lnTo>
                    <a:cubicBezTo>
                      <a:pt x="104663" y="10868"/>
                      <a:pt x="104678" y="10868"/>
                      <a:pt x="104692" y="10868"/>
                    </a:cubicBezTo>
                    <a:cubicBezTo>
                      <a:pt x="105389" y="10868"/>
                      <a:pt x="105402" y="9866"/>
                      <a:pt x="104733" y="9866"/>
                    </a:cubicBezTo>
                    <a:cubicBezTo>
                      <a:pt x="104706" y="9866"/>
                      <a:pt x="104677" y="9867"/>
                      <a:pt x="104648" y="9871"/>
                    </a:cubicBezTo>
                    <a:lnTo>
                      <a:pt x="102701" y="9871"/>
                    </a:lnTo>
                    <a:cubicBezTo>
                      <a:pt x="102673" y="9867"/>
                      <a:pt x="102646" y="9866"/>
                      <a:pt x="102621" y="9866"/>
                    </a:cubicBezTo>
                    <a:close/>
                    <a:moveTo>
                      <a:pt x="106559" y="9866"/>
                    </a:moveTo>
                    <a:cubicBezTo>
                      <a:pt x="105929" y="9866"/>
                      <a:pt x="105942" y="10868"/>
                      <a:pt x="106598" y="10868"/>
                    </a:cubicBezTo>
                    <a:cubicBezTo>
                      <a:pt x="106611" y="10868"/>
                      <a:pt x="106625" y="10868"/>
                      <a:pt x="106640" y="10867"/>
                    </a:cubicBezTo>
                    <a:lnTo>
                      <a:pt x="108586" y="10867"/>
                    </a:lnTo>
                    <a:cubicBezTo>
                      <a:pt x="109175" y="10776"/>
                      <a:pt x="109175" y="9961"/>
                      <a:pt x="108586" y="9871"/>
                    </a:cubicBezTo>
                    <a:lnTo>
                      <a:pt x="106640" y="9871"/>
                    </a:lnTo>
                    <a:cubicBezTo>
                      <a:pt x="106612" y="9867"/>
                      <a:pt x="106585" y="9866"/>
                      <a:pt x="106559" y="9866"/>
                    </a:cubicBezTo>
                    <a:close/>
                    <a:moveTo>
                      <a:pt x="110452" y="9866"/>
                    </a:moveTo>
                    <a:cubicBezTo>
                      <a:pt x="109823" y="9866"/>
                      <a:pt x="109835" y="10868"/>
                      <a:pt x="110491" y="10868"/>
                    </a:cubicBezTo>
                    <a:cubicBezTo>
                      <a:pt x="110505" y="10868"/>
                      <a:pt x="110518" y="10868"/>
                      <a:pt x="110533" y="10867"/>
                    </a:cubicBezTo>
                    <a:lnTo>
                      <a:pt x="112525" y="10867"/>
                    </a:lnTo>
                    <a:cubicBezTo>
                      <a:pt x="113113" y="10776"/>
                      <a:pt x="113113" y="9961"/>
                      <a:pt x="112525" y="9871"/>
                    </a:cubicBezTo>
                    <a:lnTo>
                      <a:pt x="110533" y="9871"/>
                    </a:lnTo>
                    <a:cubicBezTo>
                      <a:pt x="110505" y="9867"/>
                      <a:pt x="110478" y="9866"/>
                      <a:pt x="110452" y="9866"/>
                    </a:cubicBezTo>
                    <a:close/>
                    <a:moveTo>
                      <a:pt x="114391" y="9866"/>
                    </a:moveTo>
                    <a:cubicBezTo>
                      <a:pt x="113761" y="9866"/>
                      <a:pt x="113774" y="10868"/>
                      <a:pt x="114429" y="10868"/>
                    </a:cubicBezTo>
                    <a:cubicBezTo>
                      <a:pt x="114443" y="10868"/>
                      <a:pt x="114457" y="10868"/>
                      <a:pt x="114471" y="10867"/>
                    </a:cubicBezTo>
                    <a:lnTo>
                      <a:pt x="116418" y="10867"/>
                    </a:lnTo>
                    <a:cubicBezTo>
                      <a:pt x="117006" y="10776"/>
                      <a:pt x="117006" y="9961"/>
                      <a:pt x="116418" y="9871"/>
                    </a:cubicBezTo>
                    <a:lnTo>
                      <a:pt x="114471" y="9871"/>
                    </a:lnTo>
                    <a:cubicBezTo>
                      <a:pt x="114443" y="9867"/>
                      <a:pt x="114416" y="9866"/>
                      <a:pt x="114391" y="9866"/>
                    </a:cubicBezTo>
                    <a:close/>
                    <a:moveTo>
                      <a:pt x="118329" y="9866"/>
                    </a:moveTo>
                    <a:cubicBezTo>
                      <a:pt x="117699" y="9866"/>
                      <a:pt x="117712" y="10868"/>
                      <a:pt x="118368" y="10868"/>
                    </a:cubicBezTo>
                    <a:cubicBezTo>
                      <a:pt x="118381" y="10868"/>
                      <a:pt x="118395" y="10868"/>
                      <a:pt x="118409" y="10867"/>
                    </a:cubicBezTo>
                    <a:lnTo>
                      <a:pt x="120356" y="10867"/>
                    </a:lnTo>
                    <a:cubicBezTo>
                      <a:pt x="120945" y="10776"/>
                      <a:pt x="120945" y="9961"/>
                      <a:pt x="120356" y="9871"/>
                    </a:cubicBezTo>
                    <a:lnTo>
                      <a:pt x="118409" y="9871"/>
                    </a:lnTo>
                    <a:cubicBezTo>
                      <a:pt x="118382" y="9867"/>
                      <a:pt x="118355" y="9866"/>
                      <a:pt x="118329" y="9866"/>
                    </a:cubicBezTo>
                    <a:close/>
                    <a:moveTo>
                      <a:pt x="122222" y="9866"/>
                    </a:moveTo>
                    <a:cubicBezTo>
                      <a:pt x="121593" y="9866"/>
                      <a:pt x="121605" y="10868"/>
                      <a:pt x="122261" y="10868"/>
                    </a:cubicBezTo>
                    <a:cubicBezTo>
                      <a:pt x="122274" y="10868"/>
                      <a:pt x="122288" y="10868"/>
                      <a:pt x="122303" y="10867"/>
                    </a:cubicBezTo>
                    <a:lnTo>
                      <a:pt x="124294" y="10867"/>
                    </a:lnTo>
                    <a:cubicBezTo>
                      <a:pt x="124309" y="10868"/>
                      <a:pt x="124323" y="10868"/>
                      <a:pt x="124336" y="10868"/>
                    </a:cubicBezTo>
                    <a:cubicBezTo>
                      <a:pt x="124992" y="10868"/>
                      <a:pt x="125005" y="9866"/>
                      <a:pt x="124375" y="9866"/>
                    </a:cubicBezTo>
                    <a:cubicBezTo>
                      <a:pt x="124349" y="9866"/>
                      <a:pt x="124322" y="9867"/>
                      <a:pt x="124294" y="9871"/>
                    </a:cubicBezTo>
                    <a:lnTo>
                      <a:pt x="122303" y="9871"/>
                    </a:lnTo>
                    <a:cubicBezTo>
                      <a:pt x="122275" y="9867"/>
                      <a:pt x="122248" y="9866"/>
                      <a:pt x="122222" y="9866"/>
                    </a:cubicBezTo>
                    <a:close/>
                    <a:moveTo>
                      <a:pt x="130099" y="9866"/>
                    </a:moveTo>
                    <a:cubicBezTo>
                      <a:pt x="129469" y="9866"/>
                      <a:pt x="129482" y="10868"/>
                      <a:pt x="130138" y="10868"/>
                    </a:cubicBezTo>
                    <a:cubicBezTo>
                      <a:pt x="130151" y="10868"/>
                      <a:pt x="130165" y="10868"/>
                      <a:pt x="130179" y="10867"/>
                    </a:cubicBezTo>
                    <a:lnTo>
                      <a:pt x="132126" y="10867"/>
                    </a:lnTo>
                    <a:cubicBezTo>
                      <a:pt x="132140" y="10868"/>
                      <a:pt x="132154" y="10868"/>
                      <a:pt x="132168" y="10868"/>
                    </a:cubicBezTo>
                    <a:cubicBezTo>
                      <a:pt x="132823" y="10868"/>
                      <a:pt x="132836" y="9866"/>
                      <a:pt x="132206" y="9866"/>
                    </a:cubicBezTo>
                    <a:cubicBezTo>
                      <a:pt x="132181" y="9866"/>
                      <a:pt x="132154" y="9867"/>
                      <a:pt x="132126" y="9871"/>
                    </a:cubicBezTo>
                    <a:lnTo>
                      <a:pt x="130179" y="9871"/>
                    </a:lnTo>
                    <a:cubicBezTo>
                      <a:pt x="130152" y="9867"/>
                      <a:pt x="130125" y="9866"/>
                      <a:pt x="130099" y="9866"/>
                    </a:cubicBezTo>
                    <a:close/>
                    <a:moveTo>
                      <a:pt x="140043" y="9866"/>
                    </a:moveTo>
                    <a:cubicBezTo>
                      <a:pt x="140016" y="9866"/>
                      <a:pt x="139987" y="9867"/>
                      <a:pt x="139958" y="9871"/>
                    </a:cubicBezTo>
                    <a:lnTo>
                      <a:pt x="138011" y="9871"/>
                    </a:lnTo>
                    <a:cubicBezTo>
                      <a:pt x="137422" y="9961"/>
                      <a:pt x="137422" y="10776"/>
                      <a:pt x="138011" y="10867"/>
                    </a:cubicBezTo>
                    <a:lnTo>
                      <a:pt x="139958" y="10867"/>
                    </a:lnTo>
                    <a:cubicBezTo>
                      <a:pt x="139973" y="10868"/>
                      <a:pt x="139987" y="10868"/>
                      <a:pt x="140002" y="10868"/>
                    </a:cubicBezTo>
                    <a:cubicBezTo>
                      <a:pt x="140698" y="10868"/>
                      <a:pt x="140712" y="9866"/>
                      <a:pt x="140043" y="9866"/>
                    </a:cubicBezTo>
                    <a:close/>
                    <a:moveTo>
                      <a:pt x="147915" y="9866"/>
                    </a:moveTo>
                    <a:cubicBezTo>
                      <a:pt x="147889" y="9866"/>
                      <a:pt x="147862" y="9867"/>
                      <a:pt x="147834" y="9871"/>
                    </a:cubicBezTo>
                    <a:lnTo>
                      <a:pt x="145842" y="9871"/>
                    </a:lnTo>
                    <a:cubicBezTo>
                      <a:pt x="145299" y="9961"/>
                      <a:pt x="145299" y="10776"/>
                      <a:pt x="145842" y="10867"/>
                    </a:cubicBezTo>
                    <a:lnTo>
                      <a:pt x="147834" y="10867"/>
                    </a:lnTo>
                    <a:cubicBezTo>
                      <a:pt x="147849" y="10868"/>
                      <a:pt x="147862" y="10868"/>
                      <a:pt x="147876" y="10868"/>
                    </a:cubicBezTo>
                    <a:cubicBezTo>
                      <a:pt x="148532" y="10868"/>
                      <a:pt x="148544" y="9866"/>
                      <a:pt x="147915" y="9866"/>
                    </a:cubicBezTo>
                    <a:close/>
                    <a:moveTo>
                      <a:pt x="153639" y="9866"/>
                    </a:moveTo>
                    <a:cubicBezTo>
                      <a:pt x="153009" y="9866"/>
                      <a:pt x="153022" y="10868"/>
                      <a:pt x="153677" y="10868"/>
                    </a:cubicBezTo>
                    <a:cubicBezTo>
                      <a:pt x="153691" y="10868"/>
                      <a:pt x="153705" y="10868"/>
                      <a:pt x="153719" y="10867"/>
                    </a:cubicBezTo>
                    <a:lnTo>
                      <a:pt x="155666" y="10867"/>
                    </a:lnTo>
                    <a:cubicBezTo>
                      <a:pt x="156254" y="10776"/>
                      <a:pt x="156254" y="9961"/>
                      <a:pt x="155666" y="9871"/>
                    </a:cubicBezTo>
                    <a:lnTo>
                      <a:pt x="153719" y="9871"/>
                    </a:lnTo>
                    <a:cubicBezTo>
                      <a:pt x="153691" y="9867"/>
                      <a:pt x="153665" y="9866"/>
                      <a:pt x="153639" y="9866"/>
                    </a:cubicBezTo>
                    <a:close/>
                    <a:moveTo>
                      <a:pt x="157532" y="9866"/>
                    </a:moveTo>
                    <a:cubicBezTo>
                      <a:pt x="156902" y="9866"/>
                      <a:pt x="156915" y="10868"/>
                      <a:pt x="157571" y="10868"/>
                    </a:cubicBezTo>
                    <a:cubicBezTo>
                      <a:pt x="157584" y="10868"/>
                      <a:pt x="157598" y="10868"/>
                      <a:pt x="157612" y="10867"/>
                    </a:cubicBezTo>
                    <a:lnTo>
                      <a:pt x="159604" y="10867"/>
                    </a:lnTo>
                    <a:cubicBezTo>
                      <a:pt x="160193" y="10776"/>
                      <a:pt x="160193" y="9961"/>
                      <a:pt x="159604" y="9871"/>
                    </a:cubicBezTo>
                    <a:lnTo>
                      <a:pt x="157612" y="9871"/>
                    </a:lnTo>
                    <a:cubicBezTo>
                      <a:pt x="157585" y="9867"/>
                      <a:pt x="157558" y="9866"/>
                      <a:pt x="157532" y="9866"/>
                    </a:cubicBezTo>
                    <a:close/>
                    <a:moveTo>
                      <a:pt x="161470" y="9866"/>
                    </a:moveTo>
                    <a:cubicBezTo>
                      <a:pt x="160841" y="9866"/>
                      <a:pt x="160854" y="10868"/>
                      <a:pt x="161509" y="10868"/>
                    </a:cubicBezTo>
                    <a:cubicBezTo>
                      <a:pt x="161523" y="10868"/>
                      <a:pt x="161537" y="10868"/>
                      <a:pt x="161551" y="10867"/>
                    </a:cubicBezTo>
                    <a:lnTo>
                      <a:pt x="163543" y="10867"/>
                    </a:lnTo>
                    <a:cubicBezTo>
                      <a:pt x="164131" y="10776"/>
                      <a:pt x="164131" y="9961"/>
                      <a:pt x="163543" y="9871"/>
                    </a:cubicBezTo>
                    <a:lnTo>
                      <a:pt x="161551" y="9871"/>
                    </a:lnTo>
                    <a:cubicBezTo>
                      <a:pt x="161523" y="9867"/>
                      <a:pt x="161496" y="9866"/>
                      <a:pt x="161470" y="9866"/>
                    </a:cubicBezTo>
                    <a:close/>
                    <a:moveTo>
                      <a:pt x="165409" y="9866"/>
                    </a:moveTo>
                    <a:cubicBezTo>
                      <a:pt x="164779" y="9866"/>
                      <a:pt x="164792" y="10868"/>
                      <a:pt x="165447" y="10868"/>
                    </a:cubicBezTo>
                    <a:cubicBezTo>
                      <a:pt x="165461" y="10868"/>
                      <a:pt x="165475" y="10868"/>
                      <a:pt x="165489" y="10867"/>
                    </a:cubicBezTo>
                    <a:lnTo>
                      <a:pt x="167436" y="10867"/>
                    </a:lnTo>
                    <a:cubicBezTo>
                      <a:pt x="167450" y="10868"/>
                      <a:pt x="167464" y="10868"/>
                      <a:pt x="167478" y="10868"/>
                    </a:cubicBezTo>
                    <a:cubicBezTo>
                      <a:pt x="168133" y="10868"/>
                      <a:pt x="168146" y="9866"/>
                      <a:pt x="167516" y="9866"/>
                    </a:cubicBezTo>
                    <a:cubicBezTo>
                      <a:pt x="167490" y="9866"/>
                      <a:pt x="167464" y="9867"/>
                      <a:pt x="167436" y="9871"/>
                    </a:cubicBezTo>
                    <a:lnTo>
                      <a:pt x="165489" y="9871"/>
                    </a:lnTo>
                    <a:cubicBezTo>
                      <a:pt x="165461" y="9867"/>
                      <a:pt x="165435" y="9866"/>
                      <a:pt x="165409" y="9866"/>
                    </a:cubicBezTo>
                    <a:close/>
                    <a:moveTo>
                      <a:pt x="169347" y="9866"/>
                    </a:moveTo>
                    <a:cubicBezTo>
                      <a:pt x="168717" y="9866"/>
                      <a:pt x="168730" y="10868"/>
                      <a:pt x="169386" y="10868"/>
                    </a:cubicBezTo>
                    <a:cubicBezTo>
                      <a:pt x="169399" y="10868"/>
                      <a:pt x="169413" y="10868"/>
                      <a:pt x="169428" y="10867"/>
                    </a:cubicBezTo>
                    <a:lnTo>
                      <a:pt x="171374" y="10867"/>
                    </a:lnTo>
                    <a:cubicBezTo>
                      <a:pt x="171388" y="10868"/>
                      <a:pt x="171402" y="10868"/>
                      <a:pt x="171416" y="10868"/>
                    </a:cubicBezTo>
                    <a:cubicBezTo>
                      <a:pt x="172071" y="10868"/>
                      <a:pt x="172084" y="9866"/>
                      <a:pt x="171455" y="9866"/>
                    </a:cubicBezTo>
                    <a:cubicBezTo>
                      <a:pt x="171429" y="9866"/>
                      <a:pt x="171402" y="9867"/>
                      <a:pt x="171374" y="9871"/>
                    </a:cubicBezTo>
                    <a:lnTo>
                      <a:pt x="169428" y="9871"/>
                    </a:lnTo>
                    <a:cubicBezTo>
                      <a:pt x="169400" y="9867"/>
                      <a:pt x="169373" y="9866"/>
                      <a:pt x="169347" y="9866"/>
                    </a:cubicBezTo>
                    <a:close/>
                    <a:moveTo>
                      <a:pt x="173240" y="9866"/>
                    </a:moveTo>
                    <a:cubicBezTo>
                      <a:pt x="172611" y="9866"/>
                      <a:pt x="172623" y="10868"/>
                      <a:pt x="173279" y="10868"/>
                    </a:cubicBezTo>
                    <a:cubicBezTo>
                      <a:pt x="173293" y="10868"/>
                      <a:pt x="173307" y="10868"/>
                      <a:pt x="173321" y="10867"/>
                    </a:cubicBezTo>
                    <a:lnTo>
                      <a:pt x="175313" y="10867"/>
                    </a:lnTo>
                    <a:cubicBezTo>
                      <a:pt x="175327" y="10868"/>
                      <a:pt x="175341" y="10868"/>
                      <a:pt x="175354" y="10868"/>
                    </a:cubicBezTo>
                    <a:cubicBezTo>
                      <a:pt x="176010" y="10868"/>
                      <a:pt x="176023" y="9866"/>
                      <a:pt x="175393" y="9866"/>
                    </a:cubicBezTo>
                    <a:cubicBezTo>
                      <a:pt x="175367" y="9866"/>
                      <a:pt x="175340" y="9867"/>
                      <a:pt x="175313" y="9871"/>
                    </a:cubicBezTo>
                    <a:lnTo>
                      <a:pt x="173321" y="9871"/>
                    </a:lnTo>
                    <a:cubicBezTo>
                      <a:pt x="173293" y="9867"/>
                      <a:pt x="173266" y="9866"/>
                      <a:pt x="173240" y="9866"/>
                    </a:cubicBezTo>
                    <a:close/>
                    <a:moveTo>
                      <a:pt x="177179" y="9866"/>
                    </a:moveTo>
                    <a:cubicBezTo>
                      <a:pt x="176549" y="9866"/>
                      <a:pt x="176562" y="10868"/>
                      <a:pt x="177217" y="10868"/>
                    </a:cubicBezTo>
                    <a:cubicBezTo>
                      <a:pt x="177231" y="10868"/>
                      <a:pt x="177245" y="10868"/>
                      <a:pt x="177259" y="10867"/>
                    </a:cubicBezTo>
                    <a:lnTo>
                      <a:pt x="179206" y="10867"/>
                    </a:lnTo>
                    <a:cubicBezTo>
                      <a:pt x="179220" y="10868"/>
                      <a:pt x="179234" y="10868"/>
                      <a:pt x="179248" y="10868"/>
                    </a:cubicBezTo>
                    <a:cubicBezTo>
                      <a:pt x="179903" y="10868"/>
                      <a:pt x="179916" y="9866"/>
                      <a:pt x="179286" y="9866"/>
                    </a:cubicBezTo>
                    <a:cubicBezTo>
                      <a:pt x="179260" y="9866"/>
                      <a:pt x="179234" y="9867"/>
                      <a:pt x="179206" y="9871"/>
                    </a:cubicBezTo>
                    <a:lnTo>
                      <a:pt x="177259" y="9871"/>
                    </a:lnTo>
                    <a:cubicBezTo>
                      <a:pt x="177231" y="9867"/>
                      <a:pt x="177204" y="9866"/>
                      <a:pt x="177179" y="9866"/>
                    </a:cubicBezTo>
                    <a:close/>
                    <a:moveTo>
                      <a:pt x="181117" y="9866"/>
                    </a:moveTo>
                    <a:cubicBezTo>
                      <a:pt x="180487" y="9866"/>
                      <a:pt x="180500" y="10868"/>
                      <a:pt x="181156" y="10868"/>
                    </a:cubicBezTo>
                    <a:cubicBezTo>
                      <a:pt x="181169" y="10868"/>
                      <a:pt x="181183" y="10868"/>
                      <a:pt x="181198" y="10867"/>
                    </a:cubicBezTo>
                    <a:lnTo>
                      <a:pt x="183144" y="10867"/>
                    </a:lnTo>
                    <a:cubicBezTo>
                      <a:pt x="183158" y="10868"/>
                      <a:pt x="183172" y="10868"/>
                      <a:pt x="183186" y="10868"/>
                    </a:cubicBezTo>
                    <a:cubicBezTo>
                      <a:pt x="183841" y="10868"/>
                      <a:pt x="183854" y="9866"/>
                      <a:pt x="183225" y="9866"/>
                    </a:cubicBezTo>
                    <a:cubicBezTo>
                      <a:pt x="183199" y="9866"/>
                      <a:pt x="183172" y="9867"/>
                      <a:pt x="183144" y="9871"/>
                    </a:cubicBezTo>
                    <a:lnTo>
                      <a:pt x="181198" y="9871"/>
                    </a:lnTo>
                    <a:cubicBezTo>
                      <a:pt x="181170" y="9867"/>
                      <a:pt x="181143" y="9866"/>
                      <a:pt x="181117" y="98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3534425" y="4030525"/>
                <a:ext cx="3400" cy="3425"/>
              </a:xfrm>
              <a:custGeom>
                <a:avLst/>
                <a:gdLst/>
                <a:ahLst/>
                <a:cxnLst/>
                <a:rect l="l" t="t" r="r" b="b"/>
                <a:pathLst>
                  <a:path w="136" h="137" extrusionOk="0">
                    <a:moveTo>
                      <a:pt x="0" y="0"/>
                    </a:moveTo>
                    <a:cubicBezTo>
                      <a:pt x="0" y="46"/>
                      <a:pt x="0" y="91"/>
                      <a:pt x="0" y="136"/>
                    </a:cubicBezTo>
                    <a:lnTo>
                      <a:pt x="136" y="4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6"/>
            <p:cNvGrpSpPr/>
            <p:nvPr/>
          </p:nvGrpSpPr>
          <p:grpSpPr>
            <a:xfrm>
              <a:off x="1191750" y="237950"/>
              <a:ext cx="5190100" cy="5191275"/>
              <a:chOff x="1191750" y="237950"/>
              <a:chExt cx="5190100" cy="5191275"/>
            </a:xfrm>
          </p:grpSpPr>
          <p:sp>
            <p:nvSpPr>
              <p:cNvPr id="527" name="Google Shape;527;p36"/>
              <p:cNvSpPr/>
              <p:nvPr/>
            </p:nvSpPr>
            <p:spPr>
              <a:xfrm>
                <a:off x="1736100" y="791400"/>
                <a:ext cx="1668200" cy="1024350"/>
              </a:xfrm>
              <a:custGeom>
                <a:avLst/>
                <a:gdLst/>
                <a:ahLst/>
                <a:cxnLst/>
                <a:rect l="l" t="t" r="r" b="b"/>
                <a:pathLst>
                  <a:path w="66728" h="40974" extrusionOk="0">
                    <a:moveTo>
                      <a:pt x="53046" y="0"/>
                    </a:moveTo>
                    <a:cubicBezTo>
                      <a:pt x="50268" y="0"/>
                      <a:pt x="47619" y="1098"/>
                      <a:pt x="45179" y="2405"/>
                    </a:cubicBezTo>
                    <a:cubicBezTo>
                      <a:pt x="43097" y="3537"/>
                      <a:pt x="41014" y="4849"/>
                      <a:pt x="38660" y="5166"/>
                    </a:cubicBezTo>
                    <a:cubicBezTo>
                      <a:pt x="38232" y="5227"/>
                      <a:pt x="37800" y="5252"/>
                      <a:pt x="37366" y="5252"/>
                    </a:cubicBezTo>
                    <a:cubicBezTo>
                      <a:pt x="36198" y="5252"/>
                      <a:pt x="35018" y="5072"/>
                      <a:pt x="33862" y="4940"/>
                    </a:cubicBezTo>
                    <a:cubicBezTo>
                      <a:pt x="32581" y="4788"/>
                      <a:pt x="31277" y="4707"/>
                      <a:pt x="29970" y="4707"/>
                    </a:cubicBezTo>
                    <a:cubicBezTo>
                      <a:pt x="24257" y="4707"/>
                      <a:pt x="18503" y="6257"/>
                      <a:pt x="14487" y="10236"/>
                    </a:cubicBezTo>
                    <a:cubicBezTo>
                      <a:pt x="11092" y="13631"/>
                      <a:pt x="9145" y="18566"/>
                      <a:pt x="4980" y="20965"/>
                    </a:cubicBezTo>
                    <a:cubicBezTo>
                      <a:pt x="2943" y="22142"/>
                      <a:pt x="1" y="23545"/>
                      <a:pt x="680" y="25809"/>
                    </a:cubicBezTo>
                    <a:cubicBezTo>
                      <a:pt x="1018" y="25894"/>
                      <a:pt x="1355" y="25933"/>
                      <a:pt x="1689" y="25933"/>
                    </a:cubicBezTo>
                    <a:cubicBezTo>
                      <a:pt x="3854" y="25933"/>
                      <a:pt x="5883" y="24275"/>
                      <a:pt x="7334" y="22549"/>
                    </a:cubicBezTo>
                    <a:cubicBezTo>
                      <a:pt x="9009" y="20512"/>
                      <a:pt x="10594" y="18158"/>
                      <a:pt x="13083" y="17389"/>
                    </a:cubicBezTo>
                    <a:cubicBezTo>
                      <a:pt x="14758" y="16846"/>
                      <a:pt x="16750" y="17162"/>
                      <a:pt x="18289" y="16257"/>
                    </a:cubicBezTo>
                    <a:cubicBezTo>
                      <a:pt x="20817" y="14800"/>
                      <a:pt x="21845" y="10465"/>
                      <a:pt x="24518" y="10465"/>
                    </a:cubicBezTo>
                    <a:cubicBezTo>
                      <a:pt x="24670" y="10465"/>
                      <a:pt x="24827" y="10479"/>
                      <a:pt x="24989" y="10508"/>
                    </a:cubicBezTo>
                    <a:lnTo>
                      <a:pt x="28430" y="11594"/>
                    </a:lnTo>
                    <a:cubicBezTo>
                      <a:pt x="21549" y="17162"/>
                      <a:pt x="14306" y="23274"/>
                      <a:pt x="11725" y="31784"/>
                    </a:cubicBezTo>
                    <a:cubicBezTo>
                      <a:pt x="11227" y="33414"/>
                      <a:pt x="10865" y="35180"/>
                      <a:pt x="9688" y="36447"/>
                    </a:cubicBezTo>
                    <a:cubicBezTo>
                      <a:pt x="7606" y="38620"/>
                      <a:pt x="3713" y="38439"/>
                      <a:pt x="2083" y="40974"/>
                    </a:cubicBezTo>
                    <a:cubicBezTo>
                      <a:pt x="7425" y="39571"/>
                      <a:pt x="12948" y="38167"/>
                      <a:pt x="17384" y="34908"/>
                    </a:cubicBezTo>
                    <a:cubicBezTo>
                      <a:pt x="18289" y="34138"/>
                      <a:pt x="19285" y="33505"/>
                      <a:pt x="20372" y="33007"/>
                    </a:cubicBezTo>
                    <a:cubicBezTo>
                      <a:pt x="21001" y="32777"/>
                      <a:pt x="21635" y="32683"/>
                      <a:pt x="22274" y="32683"/>
                    </a:cubicBezTo>
                    <a:cubicBezTo>
                      <a:pt x="25035" y="32683"/>
                      <a:pt x="27879" y="34435"/>
                      <a:pt x="30784" y="34546"/>
                    </a:cubicBezTo>
                    <a:cubicBezTo>
                      <a:pt x="30884" y="34550"/>
                      <a:pt x="30985" y="34551"/>
                      <a:pt x="31085" y="34551"/>
                    </a:cubicBezTo>
                    <a:cubicBezTo>
                      <a:pt x="34845" y="34551"/>
                      <a:pt x="38545" y="31916"/>
                      <a:pt x="42092" y="31916"/>
                    </a:cubicBezTo>
                    <a:cubicBezTo>
                      <a:pt x="42888" y="31916"/>
                      <a:pt x="43676" y="32048"/>
                      <a:pt x="44455" y="32373"/>
                    </a:cubicBezTo>
                    <a:cubicBezTo>
                      <a:pt x="44681" y="33867"/>
                      <a:pt x="45043" y="35361"/>
                      <a:pt x="45586" y="36809"/>
                    </a:cubicBezTo>
                    <a:cubicBezTo>
                      <a:pt x="50385" y="35904"/>
                      <a:pt x="54957" y="34048"/>
                      <a:pt x="58941" y="31241"/>
                    </a:cubicBezTo>
                    <a:cubicBezTo>
                      <a:pt x="59710" y="30743"/>
                      <a:pt x="60480" y="30064"/>
                      <a:pt x="60480" y="29159"/>
                    </a:cubicBezTo>
                    <a:cubicBezTo>
                      <a:pt x="60480" y="27982"/>
                      <a:pt x="59212" y="27303"/>
                      <a:pt x="58398" y="26488"/>
                    </a:cubicBezTo>
                    <a:cubicBezTo>
                      <a:pt x="56451" y="24587"/>
                      <a:pt x="56723" y="21282"/>
                      <a:pt x="58171" y="18973"/>
                    </a:cubicBezTo>
                    <a:cubicBezTo>
                      <a:pt x="59620" y="16710"/>
                      <a:pt x="61974" y="15125"/>
                      <a:pt x="64056" y="13450"/>
                    </a:cubicBezTo>
                    <a:cubicBezTo>
                      <a:pt x="65052" y="12636"/>
                      <a:pt x="66093" y="11730"/>
                      <a:pt x="66410" y="10508"/>
                    </a:cubicBezTo>
                    <a:cubicBezTo>
                      <a:pt x="66727" y="9331"/>
                      <a:pt x="66048" y="7747"/>
                      <a:pt x="64826" y="7611"/>
                    </a:cubicBezTo>
                    <a:cubicBezTo>
                      <a:pt x="64733" y="7597"/>
                      <a:pt x="64640" y="7592"/>
                      <a:pt x="64547" y="7592"/>
                    </a:cubicBezTo>
                    <a:cubicBezTo>
                      <a:pt x="64099" y="7592"/>
                      <a:pt x="63651" y="7720"/>
                      <a:pt x="63203" y="7720"/>
                    </a:cubicBezTo>
                    <a:cubicBezTo>
                      <a:pt x="63110" y="7720"/>
                      <a:pt x="63017" y="7715"/>
                      <a:pt x="62924" y="7701"/>
                    </a:cubicBezTo>
                    <a:cubicBezTo>
                      <a:pt x="61385" y="7520"/>
                      <a:pt x="60978" y="5574"/>
                      <a:pt x="60389" y="4125"/>
                    </a:cubicBezTo>
                    <a:cubicBezTo>
                      <a:pt x="59258" y="1499"/>
                      <a:pt x="56225" y="51"/>
                      <a:pt x="53373" y="6"/>
                    </a:cubicBezTo>
                    <a:cubicBezTo>
                      <a:pt x="53264" y="2"/>
                      <a:pt x="53155" y="0"/>
                      <a:pt x="53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4899275" y="1618900"/>
                <a:ext cx="842025" cy="496825"/>
              </a:xfrm>
              <a:custGeom>
                <a:avLst/>
                <a:gdLst/>
                <a:ahLst/>
                <a:cxnLst/>
                <a:rect l="l" t="t" r="r" b="b"/>
                <a:pathLst>
                  <a:path w="33681" h="19873" extrusionOk="0">
                    <a:moveTo>
                      <a:pt x="27426" y="0"/>
                    </a:moveTo>
                    <a:cubicBezTo>
                      <a:pt x="24044" y="0"/>
                      <a:pt x="20602" y="1063"/>
                      <a:pt x="17384" y="2306"/>
                    </a:cubicBezTo>
                    <a:lnTo>
                      <a:pt x="11453" y="9232"/>
                    </a:lnTo>
                    <a:lnTo>
                      <a:pt x="7696" y="4660"/>
                    </a:lnTo>
                    <a:cubicBezTo>
                      <a:pt x="7289" y="4026"/>
                      <a:pt x="6700" y="3528"/>
                      <a:pt x="5976" y="3302"/>
                    </a:cubicBezTo>
                    <a:cubicBezTo>
                      <a:pt x="5849" y="3272"/>
                      <a:pt x="5723" y="3257"/>
                      <a:pt x="5598" y="3257"/>
                    </a:cubicBezTo>
                    <a:cubicBezTo>
                      <a:pt x="4788" y="3257"/>
                      <a:pt x="4035" y="3851"/>
                      <a:pt x="3486" y="4479"/>
                    </a:cubicBezTo>
                    <a:cubicBezTo>
                      <a:pt x="2852" y="5203"/>
                      <a:pt x="2309" y="6063"/>
                      <a:pt x="1494" y="6561"/>
                    </a:cubicBezTo>
                    <a:cubicBezTo>
                      <a:pt x="2219" y="6742"/>
                      <a:pt x="2535" y="7602"/>
                      <a:pt x="2581" y="8372"/>
                    </a:cubicBezTo>
                    <a:cubicBezTo>
                      <a:pt x="2535" y="9096"/>
                      <a:pt x="2535" y="9866"/>
                      <a:pt x="2581" y="10635"/>
                    </a:cubicBezTo>
                    <a:lnTo>
                      <a:pt x="4120" y="9141"/>
                    </a:lnTo>
                    <a:cubicBezTo>
                      <a:pt x="4844" y="9413"/>
                      <a:pt x="4527" y="10545"/>
                      <a:pt x="4120" y="11179"/>
                    </a:cubicBezTo>
                    <a:cubicBezTo>
                      <a:pt x="3441" y="12039"/>
                      <a:pt x="2717" y="12808"/>
                      <a:pt x="1947" y="13578"/>
                    </a:cubicBezTo>
                    <a:cubicBezTo>
                      <a:pt x="1719" y="13806"/>
                      <a:pt x="1329" y="14016"/>
                      <a:pt x="1016" y="14016"/>
                    </a:cubicBezTo>
                    <a:cubicBezTo>
                      <a:pt x="831" y="14016"/>
                      <a:pt x="673" y="13943"/>
                      <a:pt x="589" y="13759"/>
                    </a:cubicBezTo>
                    <a:lnTo>
                      <a:pt x="91" y="14302"/>
                    </a:lnTo>
                    <a:cubicBezTo>
                      <a:pt x="679" y="15524"/>
                      <a:pt x="634" y="16928"/>
                      <a:pt x="0" y="18150"/>
                    </a:cubicBezTo>
                    <a:cubicBezTo>
                      <a:pt x="357" y="18099"/>
                      <a:pt x="713" y="18074"/>
                      <a:pt x="1067" y="18074"/>
                    </a:cubicBezTo>
                    <a:cubicBezTo>
                      <a:pt x="1658" y="18074"/>
                      <a:pt x="2241" y="18144"/>
                      <a:pt x="2807" y="18286"/>
                    </a:cubicBezTo>
                    <a:cubicBezTo>
                      <a:pt x="3169" y="17924"/>
                      <a:pt x="3260" y="17380"/>
                      <a:pt x="3033" y="16928"/>
                    </a:cubicBezTo>
                    <a:lnTo>
                      <a:pt x="4075" y="15208"/>
                    </a:lnTo>
                    <a:cubicBezTo>
                      <a:pt x="5428" y="14757"/>
                      <a:pt x="6820" y="14535"/>
                      <a:pt x="8202" y="14535"/>
                    </a:cubicBezTo>
                    <a:cubicBezTo>
                      <a:pt x="10980" y="14535"/>
                      <a:pt x="13713" y="15431"/>
                      <a:pt x="15980" y="17154"/>
                    </a:cubicBezTo>
                    <a:cubicBezTo>
                      <a:pt x="16795" y="17924"/>
                      <a:pt x="17701" y="18603"/>
                      <a:pt x="18651" y="19191"/>
                    </a:cubicBezTo>
                    <a:cubicBezTo>
                      <a:pt x="19607" y="19645"/>
                      <a:pt x="20638" y="19872"/>
                      <a:pt x="21672" y="19872"/>
                    </a:cubicBezTo>
                    <a:cubicBezTo>
                      <a:pt x="22597" y="19872"/>
                      <a:pt x="23524" y="19690"/>
                      <a:pt x="24400" y="19327"/>
                    </a:cubicBezTo>
                    <a:cubicBezTo>
                      <a:pt x="26211" y="18557"/>
                      <a:pt x="27886" y="17471"/>
                      <a:pt x="29289" y="16068"/>
                    </a:cubicBezTo>
                    <a:cubicBezTo>
                      <a:pt x="29923" y="15570"/>
                      <a:pt x="30421" y="14936"/>
                      <a:pt x="30829" y="14257"/>
                    </a:cubicBezTo>
                    <a:cubicBezTo>
                      <a:pt x="32322" y="11450"/>
                      <a:pt x="29878" y="7467"/>
                      <a:pt x="31915" y="4977"/>
                    </a:cubicBezTo>
                    <a:cubicBezTo>
                      <a:pt x="32549" y="4207"/>
                      <a:pt x="33680" y="3573"/>
                      <a:pt x="33680" y="2532"/>
                    </a:cubicBezTo>
                    <a:cubicBezTo>
                      <a:pt x="33635" y="1536"/>
                      <a:pt x="32594" y="903"/>
                      <a:pt x="31643" y="631"/>
                    </a:cubicBezTo>
                    <a:cubicBezTo>
                      <a:pt x="30262" y="188"/>
                      <a:pt x="28849" y="0"/>
                      <a:pt x="27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2759175" y="4015825"/>
                <a:ext cx="1035550" cy="1034400"/>
              </a:xfrm>
              <a:custGeom>
                <a:avLst/>
                <a:gdLst/>
                <a:ahLst/>
                <a:cxnLst/>
                <a:rect l="l" t="t" r="r" b="b"/>
                <a:pathLst>
                  <a:path w="41422" h="41376" extrusionOk="0">
                    <a:moveTo>
                      <a:pt x="11341" y="0"/>
                    </a:moveTo>
                    <a:cubicBezTo>
                      <a:pt x="10584" y="0"/>
                      <a:pt x="9840" y="132"/>
                      <a:pt x="9145" y="452"/>
                    </a:cubicBezTo>
                    <a:cubicBezTo>
                      <a:pt x="5478" y="2127"/>
                      <a:pt x="5161" y="7696"/>
                      <a:pt x="1630" y="9506"/>
                    </a:cubicBezTo>
                    <a:cubicBezTo>
                      <a:pt x="1449" y="10366"/>
                      <a:pt x="2038" y="11181"/>
                      <a:pt x="2853" y="11362"/>
                    </a:cubicBezTo>
                    <a:lnTo>
                      <a:pt x="2672" y="12992"/>
                    </a:lnTo>
                    <a:lnTo>
                      <a:pt x="1" y="14033"/>
                    </a:lnTo>
                    <a:cubicBezTo>
                      <a:pt x="1857" y="14712"/>
                      <a:pt x="2309" y="17609"/>
                      <a:pt x="4256" y="17972"/>
                    </a:cubicBezTo>
                    <a:cubicBezTo>
                      <a:pt x="4890" y="17972"/>
                      <a:pt x="5524" y="17972"/>
                      <a:pt x="6203" y="17881"/>
                    </a:cubicBezTo>
                    <a:cubicBezTo>
                      <a:pt x="7289" y="17926"/>
                      <a:pt x="8240" y="18605"/>
                      <a:pt x="9145" y="19239"/>
                    </a:cubicBezTo>
                    <a:lnTo>
                      <a:pt x="13174" y="22227"/>
                    </a:lnTo>
                    <a:cubicBezTo>
                      <a:pt x="14713" y="23313"/>
                      <a:pt x="16252" y="24490"/>
                      <a:pt x="17158" y="26120"/>
                    </a:cubicBezTo>
                    <a:cubicBezTo>
                      <a:pt x="18606" y="28700"/>
                      <a:pt x="18516" y="32458"/>
                      <a:pt x="21187" y="33725"/>
                    </a:cubicBezTo>
                    <a:cubicBezTo>
                      <a:pt x="21336" y="33800"/>
                      <a:pt x="21499" y="33834"/>
                      <a:pt x="21661" y="33834"/>
                    </a:cubicBezTo>
                    <a:cubicBezTo>
                      <a:pt x="21793" y="33834"/>
                      <a:pt x="21925" y="33811"/>
                      <a:pt x="22047" y="33770"/>
                    </a:cubicBezTo>
                    <a:cubicBezTo>
                      <a:pt x="22273" y="33635"/>
                      <a:pt x="22364" y="33363"/>
                      <a:pt x="22545" y="33182"/>
                    </a:cubicBezTo>
                    <a:cubicBezTo>
                      <a:pt x="22746" y="33014"/>
                      <a:pt x="23022" y="32921"/>
                      <a:pt x="23318" y="32921"/>
                    </a:cubicBezTo>
                    <a:cubicBezTo>
                      <a:pt x="23421" y="32921"/>
                      <a:pt x="23526" y="32932"/>
                      <a:pt x="23631" y="32956"/>
                    </a:cubicBezTo>
                    <a:cubicBezTo>
                      <a:pt x="26166" y="33182"/>
                      <a:pt x="28747" y="33499"/>
                      <a:pt x="31282" y="33952"/>
                    </a:cubicBezTo>
                    <a:cubicBezTo>
                      <a:pt x="31780" y="34042"/>
                      <a:pt x="32232" y="34178"/>
                      <a:pt x="32685" y="34495"/>
                    </a:cubicBezTo>
                    <a:cubicBezTo>
                      <a:pt x="33952" y="35536"/>
                      <a:pt x="32776" y="37664"/>
                      <a:pt x="33228" y="39293"/>
                    </a:cubicBezTo>
                    <a:cubicBezTo>
                      <a:pt x="33590" y="40561"/>
                      <a:pt x="34948" y="41285"/>
                      <a:pt x="36261" y="41376"/>
                    </a:cubicBezTo>
                    <a:cubicBezTo>
                      <a:pt x="37529" y="41376"/>
                      <a:pt x="38842" y="41104"/>
                      <a:pt x="40019" y="40606"/>
                    </a:cubicBezTo>
                    <a:cubicBezTo>
                      <a:pt x="41422" y="37166"/>
                      <a:pt x="38615" y="33544"/>
                      <a:pt x="37891" y="29923"/>
                    </a:cubicBezTo>
                    <a:cubicBezTo>
                      <a:pt x="37302" y="26980"/>
                      <a:pt x="38027" y="23494"/>
                      <a:pt x="36080" y="21186"/>
                    </a:cubicBezTo>
                    <a:cubicBezTo>
                      <a:pt x="34813" y="19692"/>
                      <a:pt x="32730" y="19149"/>
                      <a:pt x="30829" y="18560"/>
                    </a:cubicBezTo>
                    <a:cubicBezTo>
                      <a:pt x="28203" y="17790"/>
                      <a:pt x="25578" y="16885"/>
                      <a:pt x="23043" y="15799"/>
                    </a:cubicBezTo>
                    <a:cubicBezTo>
                      <a:pt x="21458" y="15165"/>
                      <a:pt x="19783" y="14305"/>
                      <a:pt x="19195" y="12720"/>
                    </a:cubicBezTo>
                    <a:cubicBezTo>
                      <a:pt x="18697" y="11408"/>
                      <a:pt x="19014" y="9914"/>
                      <a:pt x="19693" y="8691"/>
                    </a:cubicBezTo>
                    <a:cubicBezTo>
                      <a:pt x="20372" y="7424"/>
                      <a:pt x="21277" y="6337"/>
                      <a:pt x="21956" y="5115"/>
                    </a:cubicBezTo>
                    <a:cubicBezTo>
                      <a:pt x="22273" y="4572"/>
                      <a:pt x="22590" y="3938"/>
                      <a:pt x="22228" y="3304"/>
                    </a:cubicBezTo>
                    <a:cubicBezTo>
                      <a:pt x="21866" y="2716"/>
                      <a:pt x="21006" y="2625"/>
                      <a:pt x="20327" y="2535"/>
                    </a:cubicBezTo>
                    <a:cubicBezTo>
                      <a:pt x="18380" y="2309"/>
                      <a:pt x="16614" y="1358"/>
                      <a:pt x="14804" y="724"/>
                    </a:cubicBezTo>
                    <a:cubicBezTo>
                      <a:pt x="13706" y="312"/>
                      <a:pt x="12508" y="0"/>
                      <a:pt x="11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3428025" y="4033925"/>
                <a:ext cx="107550" cy="199200"/>
              </a:xfrm>
              <a:custGeom>
                <a:avLst/>
                <a:gdLst/>
                <a:ahLst/>
                <a:cxnLst/>
                <a:rect l="l" t="t" r="r" b="b"/>
                <a:pathLst>
                  <a:path w="4302" h="7968" extrusionOk="0">
                    <a:moveTo>
                      <a:pt x="4256" y="0"/>
                    </a:moveTo>
                    <a:lnTo>
                      <a:pt x="4256" y="0"/>
                    </a:lnTo>
                    <a:cubicBezTo>
                      <a:pt x="3260" y="1087"/>
                      <a:pt x="1630" y="2082"/>
                      <a:pt x="997" y="3214"/>
                    </a:cubicBezTo>
                    <a:cubicBezTo>
                      <a:pt x="1" y="5070"/>
                      <a:pt x="1087" y="6111"/>
                      <a:pt x="1766" y="7967"/>
                    </a:cubicBezTo>
                    <a:cubicBezTo>
                      <a:pt x="2988" y="6836"/>
                      <a:pt x="2988" y="6881"/>
                      <a:pt x="3622" y="5342"/>
                    </a:cubicBezTo>
                    <a:cubicBezTo>
                      <a:pt x="4256" y="3803"/>
                      <a:pt x="4301" y="1720"/>
                      <a:pt x="4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1191750" y="2280900"/>
                <a:ext cx="4769100" cy="2523750"/>
              </a:xfrm>
              <a:custGeom>
                <a:avLst/>
                <a:gdLst/>
                <a:ahLst/>
                <a:cxnLst/>
                <a:rect l="l" t="t" r="r" b="b"/>
                <a:pathLst>
                  <a:path w="190764" h="100950" extrusionOk="0">
                    <a:moveTo>
                      <a:pt x="113806" y="22227"/>
                    </a:moveTo>
                    <a:cubicBezTo>
                      <a:pt x="114802" y="22453"/>
                      <a:pt x="116025" y="22906"/>
                      <a:pt x="117247" y="23313"/>
                    </a:cubicBezTo>
                    <a:cubicBezTo>
                      <a:pt x="115934" y="23087"/>
                      <a:pt x="114667" y="22815"/>
                      <a:pt x="113806" y="22227"/>
                    </a:cubicBezTo>
                    <a:close/>
                    <a:moveTo>
                      <a:pt x="186322" y="0"/>
                    </a:moveTo>
                    <a:cubicBezTo>
                      <a:pt x="185795" y="0"/>
                      <a:pt x="185280" y="39"/>
                      <a:pt x="184788" y="135"/>
                    </a:cubicBezTo>
                    <a:cubicBezTo>
                      <a:pt x="182932" y="497"/>
                      <a:pt x="181031" y="2308"/>
                      <a:pt x="179175" y="3078"/>
                    </a:cubicBezTo>
                    <a:cubicBezTo>
                      <a:pt x="177319" y="3893"/>
                      <a:pt x="176685" y="7016"/>
                      <a:pt x="174874" y="7922"/>
                    </a:cubicBezTo>
                    <a:cubicBezTo>
                      <a:pt x="174412" y="8170"/>
                      <a:pt x="173867" y="8252"/>
                      <a:pt x="173281" y="8252"/>
                    </a:cubicBezTo>
                    <a:cubicBezTo>
                      <a:pt x="172170" y="8252"/>
                      <a:pt x="170913" y="7960"/>
                      <a:pt x="169803" y="7960"/>
                    </a:cubicBezTo>
                    <a:cubicBezTo>
                      <a:pt x="169259" y="7960"/>
                      <a:pt x="168750" y="8030"/>
                      <a:pt x="168310" y="8238"/>
                    </a:cubicBezTo>
                    <a:cubicBezTo>
                      <a:pt x="166499" y="9144"/>
                      <a:pt x="164960" y="10502"/>
                      <a:pt x="163059" y="11090"/>
                    </a:cubicBezTo>
                    <a:cubicBezTo>
                      <a:pt x="162671" y="11194"/>
                      <a:pt x="162279" y="11235"/>
                      <a:pt x="161883" y="11235"/>
                    </a:cubicBezTo>
                    <a:cubicBezTo>
                      <a:pt x="160349" y="11235"/>
                      <a:pt x="158766" y="10619"/>
                      <a:pt x="157222" y="10619"/>
                    </a:cubicBezTo>
                    <a:cubicBezTo>
                      <a:pt x="157070" y="10619"/>
                      <a:pt x="156918" y="10625"/>
                      <a:pt x="156767" y="10638"/>
                    </a:cubicBezTo>
                    <a:cubicBezTo>
                      <a:pt x="154775" y="10811"/>
                      <a:pt x="152907" y="12186"/>
                      <a:pt x="150886" y="12186"/>
                    </a:cubicBezTo>
                    <a:cubicBezTo>
                      <a:pt x="150794" y="12186"/>
                      <a:pt x="150702" y="12183"/>
                      <a:pt x="150610" y="12177"/>
                    </a:cubicBezTo>
                    <a:cubicBezTo>
                      <a:pt x="148482" y="11996"/>
                      <a:pt x="146536" y="11317"/>
                      <a:pt x="144408" y="10955"/>
                    </a:cubicBezTo>
                    <a:cubicBezTo>
                      <a:pt x="142326" y="10592"/>
                      <a:pt x="140289" y="10366"/>
                      <a:pt x="138206" y="9959"/>
                    </a:cubicBezTo>
                    <a:cubicBezTo>
                      <a:pt x="136169" y="9506"/>
                      <a:pt x="134177" y="8691"/>
                      <a:pt x="132095" y="8329"/>
                    </a:cubicBezTo>
                    <a:cubicBezTo>
                      <a:pt x="131912" y="8292"/>
                      <a:pt x="131726" y="8276"/>
                      <a:pt x="131536" y="8276"/>
                    </a:cubicBezTo>
                    <a:cubicBezTo>
                      <a:pt x="129765" y="8276"/>
                      <a:pt x="127732" y="9720"/>
                      <a:pt x="125973" y="9720"/>
                    </a:cubicBezTo>
                    <a:cubicBezTo>
                      <a:pt x="125823" y="9720"/>
                      <a:pt x="125676" y="9710"/>
                      <a:pt x="125531" y="9687"/>
                    </a:cubicBezTo>
                    <a:cubicBezTo>
                      <a:pt x="123449" y="9370"/>
                      <a:pt x="121638" y="5703"/>
                      <a:pt x="119556" y="5658"/>
                    </a:cubicBezTo>
                    <a:cubicBezTo>
                      <a:pt x="119537" y="5658"/>
                      <a:pt x="119518" y="5657"/>
                      <a:pt x="119499" y="5657"/>
                    </a:cubicBezTo>
                    <a:cubicBezTo>
                      <a:pt x="117392" y="5657"/>
                      <a:pt x="115372" y="8151"/>
                      <a:pt x="113308" y="8465"/>
                    </a:cubicBezTo>
                    <a:cubicBezTo>
                      <a:pt x="111226" y="8827"/>
                      <a:pt x="109823" y="10230"/>
                      <a:pt x="107876" y="11045"/>
                    </a:cubicBezTo>
                    <a:cubicBezTo>
                      <a:pt x="107248" y="11302"/>
                      <a:pt x="106504" y="11361"/>
                      <a:pt x="105719" y="11361"/>
                    </a:cubicBezTo>
                    <a:cubicBezTo>
                      <a:pt x="105052" y="11361"/>
                      <a:pt x="104356" y="11318"/>
                      <a:pt x="103678" y="11318"/>
                    </a:cubicBezTo>
                    <a:cubicBezTo>
                      <a:pt x="102621" y="11318"/>
                      <a:pt x="101607" y="11422"/>
                      <a:pt x="100814" y="11950"/>
                    </a:cubicBezTo>
                    <a:cubicBezTo>
                      <a:pt x="98913" y="13173"/>
                      <a:pt x="98279" y="16160"/>
                      <a:pt x="96468" y="17473"/>
                    </a:cubicBezTo>
                    <a:cubicBezTo>
                      <a:pt x="94884" y="18514"/>
                      <a:pt x="93209" y="19601"/>
                      <a:pt x="91625" y="20597"/>
                    </a:cubicBezTo>
                    <a:cubicBezTo>
                      <a:pt x="89995" y="21593"/>
                      <a:pt x="88592" y="23087"/>
                      <a:pt x="86917" y="24037"/>
                    </a:cubicBezTo>
                    <a:cubicBezTo>
                      <a:pt x="85287" y="24943"/>
                      <a:pt x="82797" y="24490"/>
                      <a:pt x="81122" y="25395"/>
                    </a:cubicBezTo>
                    <a:cubicBezTo>
                      <a:pt x="79402" y="26301"/>
                      <a:pt x="77229" y="26120"/>
                      <a:pt x="75509" y="26980"/>
                    </a:cubicBezTo>
                    <a:cubicBezTo>
                      <a:pt x="73834" y="27795"/>
                      <a:pt x="73245" y="30918"/>
                      <a:pt x="71570" y="31778"/>
                    </a:cubicBezTo>
                    <a:cubicBezTo>
                      <a:pt x="69714" y="32729"/>
                      <a:pt x="67134" y="32729"/>
                      <a:pt x="65052" y="32865"/>
                    </a:cubicBezTo>
                    <a:cubicBezTo>
                      <a:pt x="64815" y="32873"/>
                      <a:pt x="64579" y="32877"/>
                      <a:pt x="64343" y="32877"/>
                    </a:cubicBezTo>
                    <a:cubicBezTo>
                      <a:pt x="62007" y="32877"/>
                      <a:pt x="59712" y="32473"/>
                      <a:pt x="57492" y="31733"/>
                    </a:cubicBezTo>
                    <a:cubicBezTo>
                      <a:pt x="55319" y="31009"/>
                      <a:pt x="53146" y="31145"/>
                      <a:pt x="50928" y="30782"/>
                    </a:cubicBezTo>
                    <a:cubicBezTo>
                      <a:pt x="48710" y="30375"/>
                      <a:pt x="46582" y="29877"/>
                      <a:pt x="44319" y="29651"/>
                    </a:cubicBezTo>
                    <a:cubicBezTo>
                      <a:pt x="42055" y="29424"/>
                      <a:pt x="40199" y="25939"/>
                      <a:pt x="37936" y="25622"/>
                    </a:cubicBezTo>
                    <a:cubicBezTo>
                      <a:pt x="37774" y="25599"/>
                      <a:pt x="37610" y="25589"/>
                      <a:pt x="37444" y="25589"/>
                    </a:cubicBezTo>
                    <a:cubicBezTo>
                      <a:pt x="35602" y="25589"/>
                      <a:pt x="33543" y="26874"/>
                      <a:pt x="31723" y="26874"/>
                    </a:cubicBezTo>
                    <a:cubicBezTo>
                      <a:pt x="31417" y="26874"/>
                      <a:pt x="31118" y="26838"/>
                      <a:pt x="30828" y="26753"/>
                    </a:cubicBezTo>
                    <a:cubicBezTo>
                      <a:pt x="28656" y="26120"/>
                      <a:pt x="26120" y="25758"/>
                      <a:pt x="24083" y="24716"/>
                    </a:cubicBezTo>
                    <a:cubicBezTo>
                      <a:pt x="22092" y="23720"/>
                      <a:pt x="21594" y="20506"/>
                      <a:pt x="19919" y="18877"/>
                    </a:cubicBezTo>
                    <a:cubicBezTo>
                      <a:pt x="18198" y="17156"/>
                      <a:pt x="15754" y="16070"/>
                      <a:pt x="13581" y="14893"/>
                    </a:cubicBezTo>
                    <a:cubicBezTo>
                      <a:pt x="13071" y="14630"/>
                      <a:pt x="12509" y="14558"/>
                      <a:pt x="11924" y="14558"/>
                    </a:cubicBezTo>
                    <a:cubicBezTo>
                      <a:pt x="11196" y="14558"/>
                      <a:pt x="10433" y="14671"/>
                      <a:pt x="9695" y="14671"/>
                    </a:cubicBezTo>
                    <a:cubicBezTo>
                      <a:pt x="9289" y="14671"/>
                      <a:pt x="8891" y="14637"/>
                      <a:pt x="8511" y="14531"/>
                    </a:cubicBezTo>
                    <a:cubicBezTo>
                      <a:pt x="6112" y="13852"/>
                      <a:pt x="4754" y="10638"/>
                      <a:pt x="2716" y="9144"/>
                    </a:cubicBezTo>
                    <a:cubicBezTo>
                      <a:pt x="2173" y="8782"/>
                      <a:pt x="1585" y="8465"/>
                      <a:pt x="951" y="8284"/>
                    </a:cubicBezTo>
                    <a:cubicBezTo>
                      <a:pt x="317" y="12856"/>
                      <a:pt x="0" y="17473"/>
                      <a:pt x="0" y="22091"/>
                    </a:cubicBezTo>
                    <a:lnTo>
                      <a:pt x="0" y="22815"/>
                    </a:lnTo>
                    <a:lnTo>
                      <a:pt x="860" y="23358"/>
                    </a:lnTo>
                    <a:cubicBezTo>
                      <a:pt x="2852" y="24490"/>
                      <a:pt x="4391" y="26753"/>
                      <a:pt x="6519" y="27659"/>
                    </a:cubicBezTo>
                    <a:cubicBezTo>
                      <a:pt x="8149" y="28338"/>
                      <a:pt x="10095" y="28247"/>
                      <a:pt x="11680" y="28926"/>
                    </a:cubicBezTo>
                    <a:cubicBezTo>
                      <a:pt x="12103" y="29103"/>
                      <a:pt x="12578" y="29160"/>
                      <a:pt x="13078" y="29160"/>
                    </a:cubicBezTo>
                    <a:cubicBezTo>
                      <a:pt x="14002" y="29160"/>
                      <a:pt x="15008" y="28964"/>
                      <a:pt x="15921" y="28964"/>
                    </a:cubicBezTo>
                    <a:cubicBezTo>
                      <a:pt x="16415" y="28964"/>
                      <a:pt x="16881" y="29022"/>
                      <a:pt x="17293" y="29198"/>
                    </a:cubicBezTo>
                    <a:cubicBezTo>
                      <a:pt x="18923" y="29877"/>
                      <a:pt x="20552" y="30511"/>
                      <a:pt x="22182" y="31190"/>
                    </a:cubicBezTo>
                    <a:cubicBezTo>
                      <a:pt x="24083" y="32005"/>
                      <a:pt x="24989" y="35445"/>
                      <a:pt x="26981" y="35988"/>
                    </a:cubicBezTo>
                    <a:cubicBezTo>
                      <a:pt x="27177" y="36037"/>
                      <a:pt x="27373" y="36060"/>
                      <a:pt x="27569" y="36060"/>
                    </a:cubicBezTo>
                    <a:cubicBezTo>
                      <a:pt x="29365" y="36060"/>
                      <a:pt x="31165" y="34192"/>
                      <a:pt x="33001" y="33906"/>
                    </a:cubicBezTo>
                    <a:cubicBezTo>
                      <a:pt x="33060" y="33897"/>
                      <a:pt x="33119" y="33893"/>
                      <a:pt x="33179" y="33893"/>
                    </a:cubicBezTo>
                    <a:cubicBezTo>
                      <a:pt x="34349" y="33893"/>
                      <a:pt x="35578" y="35532"/>
                      <a:pt x="36397" y="36350"/>
                    </a:cubicBezTo>
                    <a:cubicBezTo>
                      <a:pt x="36985" y="36848"/>
                      <a:pt x="36261" y="37482"/>
                      <a:pt x="36306" y="38206"/>
                    </a:cubicBezTo>
                    <a:cubicBezTo>
                      <a:pt x="36623" y="40696"/>
                      <a:pt x="39158" y="42869"/>
                      <a:pt x="39475" y="45359"/>
                    </a:cubicBezTo>
                    <a:cubicBezTo>
                      <a:pt x="39882" y="48301"/>
                      <a:pt x="38026" y="52738"/>
                      <a:pt x="40063" y="54911"/>
                    </a:cubicBezTo>
                    <a:cubicBezTo>
                      <a:pt x="40742" y="55635"/>
                      <a:pt x="41331" y="56450"/>
                      <a:pt x="41829" y="57310"/>
                    </a:cubicBezTo>
                    <a:cubicBezTo>
                      <a:pt x="42825" y="59166"/>
                      <a:pt x="43096" y="59845"/>
                      <a:pt x="42100" y="61837"/>
                    </a:cubicBezTo>
                    <a:cubicBezTo>
                      <a:pt x="41195" y="63693"/>
                      <a:pt x="41195" y="65956"/>
                      <a:pt x="40969" y="67948"/>
                    </a:cubicBezTo>
                    <a:cubicBezTo>
                      <a:pt x="40697" y="70212"/>
                      <a:pt x="42100" y="71977"/>
                      <a:pt x="43051" y="74150"/>
                    </a:cubicBezTo>
                    <a:cubicBezTo>
                      <a:pt x="43368" y="71887"/>
                      <a:pt x="45586" y="69985"/>
                      <a:pt x="45994" y="67767"/>
                    </a:cubicBezTo>
                    <a:cubicBezTo>
                      <a:pt x="46446" y="65413"/>
                      <a:pt x="44817" y="62108"/>
                      <a:pt x="45541" y="59890"/>
                    </a:cubicBezTo>
                    <a:lnTo>
                      <a:pt x="45541" y="59890"/>
                    </a:lnTo>
                    <a:cubicBezTo>
                      <a:pt x="47487" y="60298"/>
                      <a:pt x="49751" y="61656"/>
                      <a:pt x="51335" y="62788"/>
                    </a:cubicBezTo>
                    <a:cubicBezTo>
                      <a:pt x="52920" y="63874"/>
                      <a:pt x="53237" y="66092"/>
                      <a:pt x="54278" y="67722"/>
                    </a:cubicBezTo>
                    <a:cubicBezTo>
                      <a:pt x="55364" y="69352"/>
                      <a:pt x="57356" y="70393"/>
                      <a:pt x="57809" y="72294"/>
                    </a:cubicBezTo>
                    <a:cubicBezTo>
                      <a:pt x="58261" y="74150"/>
                      <a:pt x="56858" y="75916"/>
                      <a:pt x="56496" y="77862"/>
                    </a:cubicBezTo>
                    <a:cubicBezTo>
                      <a:pt x="55998" y="80397"/>
                      <a:pt x="56496" y="83113"/>
                      <a:pt x="56043" y="85694"/>
                    </a:cubicBezTo>
                    <a:cubicBezTo>
                      <a:pt x="55591" y="88274"/>
                      <a:pt x="56903" y="89994"/>
                      <a:pt x="58986" y="91624"/>
                    </a:cubicBezTo>
                    <a:cubicBezTo>
                      <a:pt x="59936" y="92393"/>
                      <a:pt x="60208" y="93978"/>
                      <a:pt x="61430" y="94385"/>
                    </a:cubicBezTo>
                    <a:cubicBezTo>
                      <a:pt x="63784" y="95064"/>
                      <a:pt x="65821" y="96875"/>
                      <a:pt x="68221" y="97599"/>
                    </a:cubicBezTo>
                    <a:cubicBezTo>
                      <a:pt x="70620" y="98324"/>
                      <a:pt x="74422" y="99274"/>
                      <a:pt x="76822" y="99999"/>
                    </a:cubicBezTo>
                    <a:cubicBezTo>
                      <a:pt x="75645" y="98324"/>
                      <a:pt x="72295" y="96558"/>
                      <a:pt x="70620" y="95426"/>
                    </a:cubicBezTo>
                    <a:cubicBezTo>
                      <a:pt x="68900" y="94295"/>
                      <a:pt x="67858" y="91307"/>
                      <a:pt x="65867" y="90945"/>
                    </a:cubicBezTo>
                    <a:cubicBezTo>
                      <a:pt x="64237" y="90673"/>
                      <a:pt x="63648" y="90356"/>
                      <a:pt x="62517" y="89225"/>
                    </a:cubicBezTo>
                    <a:cubicBezTo>
                      <a:pt x="61702" y="88274"/>
                      <a:pt x="61611" y="88138"/>
                      <a:pt x="61566" y="86871"/>
                    </a:cubicBezTo>
                    <a:cubicBezTo>
                      <a:pt x="61521" y="84698"/>
                      <a:pt x="59982" y="82525"/>
                      <a:pt x="60344" y="80397"/>
                    </a:cubicBezTo>
                    <a:cubicBezTo>
                      <a:pt x="60661" y="78224"/>
                      <a:pt x="59891" y="76006"/>
                      <a:pt x="60072" y="73788"/>
                    </a:cubicBezTo>
                    <a:cubicBezTo>
                      <a:pt x="60253" y="71615"/>
                      <a:pt x="62336" y="69442"/>
                      <a:pt x="61883" y="67314"/>
                    </a:cubicBezTo>
                    <a:cubicBezTo>
                      <a:pt x="61430" y="65232"/>
                      <a:pt x="58759" y="64372"/>
                      <a:pt x="57220" y="62788"/>
                    </a:cubicBezTo>
                    <a:cubicBezTo>
                      <a:pt x="55409" y="60931"/>
                      <a:pt x="53463" y="59800"/>
                      <a:pt x="51245" y="58442"/>
                    </a:cubicBezTo>
                    <a:cubicBezTo>
                      <a:pt x="49343" y="57265"/>
                      <a:pt x="47668" y="55363"/>
                      <a:pt x="46175" y="53688"/>
                    </a:cubicBezTo>
                    <a:cubicBezTo>
                      <a:pt x="44726" y="52014"/>
                      <a:pt x="43594" y="49886"/>
                      <a:pt x="42553" y="47894"/>
                    </a:cubicBezTo>
                    <a:cubicBezTo>
                      <a:pt x="41557" y="45857"/>
                      <a:pt x="40018" y="43820"/>
                      <a:pt x="39565" y="41647"/>
                    </a:cubicBezTo>
                    <a:cubicBezTo>
                      <a:pt x="39113" y="39474"/>
                      <a:pt x="40290" y="37120"/>
                      <a:pt x="40471" y="34857"/>
                    </a:cubicBezTo>
                    <a:cubicBezTo>
                      <a:pt x="41784" y="36350"/>
                      <a:pt x="43594" y="37075"/>
                      <a:pt x="45224" y="38206"/>
                    </a:cubicBezTo>
                    <a:cubicBezTo>
                      <a:pt x="46854" y="39248"/>
                      <a:pt x="48619" y="40153"/>
                      <a:pt x="50430" y="40787"/>
                    </a:cubicBezTo>
                    <a:cubicBezTo>
                      <a:pt x="52286" y="41466"/>
                      <a:pt x="53916" y="43322"/>
                      <a:pt x="55862" y="43548"/>
                    </a:cubicBezTo>
                    <a:cubicBezTo>
                      <a:pt x="55973" y="43560"/>
                      <a:pt x="56086" y="43566"/>
                      <a:pt x="56200" y="43566"/>
                    </a:cubicBezTo>
                    <a:cubicBezTo>
                      <a:pt x="57917" y="43566"/>
                      <a:pt x="60002" y="42317"/>
                      <a:pt x="61715" y="42317"/>
                    </a:cubicBezTo>
                    <a:cubicBezTo>
                      <a:pt x="62077" y="42317"/>
                      <a:pt x="62422" y="42372"/>
                      <a:pt x="62743" y="42507"/>
                    </a:cubicBezTo>
                    <a:cubicBezTo>
                      <a:pt x="64327" y="43186"/>
                      <a:pt x="65776" y="45268"/>
                      <a:pt x="66772" y="46717"/>
                    </a:cubicBezTo>
                    <a:cubicBezTo>
                      <a:pt x="67723" y="48166"/>
                      <a:pt x="67315" y="50339"/>
                      <a:pt x="67587" y="52014"/>
                    </a:cubicBezTo>
                    <a:cubicBezTo>
                      <a:pt x="67904" y="53643"/>
                      <a:pt x="69081" y="55454"/>
                      <a:pt x="68900" y="57174"/>
                    </a:cubicBezTo>
                    <a:cubicBezTo>
                      <a:pt x="68719" y="58894"/>
                      <a:pt x="67315" y="60071"/>
                      <a:pt x="67044" y="61746"/>
                    </a:cubicBezTo>
                    <a:cubicBezTo>
                      <a:pt x="68266" y="59754"/>
                      <a:pt x="69217" y="57898"/>
                      <a:pt x="69488" y="55590"/>
                    </a:cubicBezTo>
                    <a:cubicBezTo>
                      <a:pt x="69714" y="53236"/>
                      <a:pt x="71073" y="50384"/>
                      <a:pt x="70394" y="48166"/>
                    </a:cubicBezTo>
                    <a:cubicBezTo>
                      <a:pt x="69714" y="45902"/>
                      <a:pt x="66817" y="44363"/>
                      <a:pt x="65233" y="42598"/>
                    </a:cubicBezTo>
                    <a:lnTo>
                      <a:pt x="65233" y="42598"/>
                    </a:lnTo>
                    <a:cubicBezTo>
                      <a:pt x="66727" y="43639"/>
                      <a:pt x="68628" y="44046"/>
                      <a:pt x="70303" y="44725"/>
                    </a:cubicBezTo>
                    <a:cubicBezTo>
                      <a:pt x="71978" y="45404"/>
                      <a:pt x="73834" y="45857"/>
                      <a:pt x="75373" y="46762"/>
                    </a:cubicBezTo>
                    <a:cubicBezTo>
                      <a:pt x="76867" y="47668"/>
                      <a:pt x="76324" y="50293"/>
                      <a:pt x="77093" y="51832"/>
                    </a:cubicBezTo>
                    <a:cubicBezTo>
                      <a:pt x="77953" y="53507"/>
                      <a:pt x="78089" y="53553"/>
                      <a:pt x="77139" y="55137"/>
                    </a:cubicBezTo>
                    <a:cubicBezTo>
                      <a:pt x="76460" y="56269"/>
                      <a:pt x="76324" y="58623"/>
                      <a:pt x="76776" y="59845"/>
                    </a:cubicBezTo>
                    <a:cubicBezTo>
                      <a:pt x="77048" y="60524"/>
                      <a:pt x="78406" y="60660"/>
                      <a:pt x="79085" y="60977"/>
                    </a:cubicBezTo>
                    <a:cubicBezTo>
                      <a:pt x="80805" y="61746"/>
                      <a:pt x="82390" y="62697"/>
                      <a:pt x="84155" y="63467"/>
                    </a:cubicBezTo>
                    <a:cubicBezTo>
                      <a:pt x="85875" y="64236"/>
                      <a:pt x="87596" y="64870"/>
                      <a:pt x="89316" y="65639"/>
                    </a:cubicBezTo>
                    <a:cubicBezTo>
                      <a:pt x="90855" y="66318"/>
                      <a:pt x="93888" y="66409"/>
                      <a:pt x="94567" y="67993"/>
                    </a:cubicBezTo>
                    <a:cubicBezTo>
                      <a:pt x="94793" y="68672"/>
                      <a:pt x="94477" y="69306"/>
                      <a:pt x="93888" y="69940"/>
                    </a:cubicBezTo>
                    <a:cubicBezTo>
                      <a:pt x="95789" y="69940"/>
                      <a:pt x="98460" y="70845"/>
                      <a:pt x="100271" y="71479"/>
                    </a:cubicBezTo>
                    <a:cubicBezTo>
                      <a:pt x="102308" y="72158"/>
                      <a:pt x="105658" y="72928"/>
                      <a:pt x="106111" y="75010"/>
                    </a:cubicBezTo>
                    <a:cubicBezTo>
                      <a:pt x="106473" y="76776"/>
                      <a:pt x="104526" y="78813"/>
                      <a:pt x="105522" y="80352"/>
                    </a:cubicBezTo>
                    <a:cubicBezTo>
                      <a:pt x="106292" y="81529"/>
                      <a:pt x="106654" y="82887"/>
                      <a:pt x="107559" y="83928"/>
                    </a:cubicBezTo>
                    <a:cubicBezTo>
                      <a:pt x="109008" y="85513"/>
                      <a:pt x="109823" y="87142"/>
                      <a:pt x="109506" y="89360"/>
                    </a:cubicBezTo>
                    <a:cubicBezTo>
                      <a:pt x="109144" y="91579"/>
                      <a:pt x="108103" y="95381"/>
                      <a:pt x="109234" y="97056"/>
                    </a:cubicBezTo>
                    <a:cubicBezTo>
                      <a:pt x="110140" y="95608"/>
                      <a:pt x="109144" y="91895"/>
                      <a:pt x="109415" y="90130"/>
                    </a:cubicBezTo>
                    <a:cubicBezTo>
                      <a:pt x="109687" y="88410"/>
                      <a:pt x="111769" y="86961"/>
                      <a:pt x="111498" y="85241"/>
                    </a:cubicBezTo>
                    <a:cubicBezTo>
                      <a:pt x="111181" y="83566"/>
                      <a:pt x="109053" y="82842"/>
                      <a:pt x="108148" y="81393"/>
                    </a:cubicBezTo>
                    <a:cubicBezTo>
                      <a:pt x="107016" y="80171"/>
                      <a:pt x="109280" y="76640"/>
                      <a:pt x="110954" y="76278"/>
                    </a:cubicBezTo>
                    <a:cubicBezTo>
                      <a:pt x="111753" y="76100"/>
                      <a:pt x="112747" y="75966"/>
                      <a:pt x="113729" y="75966"/>
                    </a:cubicBezTo>
                    <a:cubicBezTo>
                      <a:pt x="114751" y="75966"/>
                      <a:pt x="115761" y="76111"/>
                      <a:pt x="116523" y="76504"/>
                    </a:cubicBezTo>
                    <a:cubicBezTo>
                      <a:pt x="118741" y="77636"/>
                      <a:pt x="120461" y="79899"/>
                      <a:pt x="122589" y="81303"/>
                    </a:cubicBezTo>
                    <a:cubicBezTo>
                      <a:pt x="124671" y="82706"/>
                      <a:pt x="125622" y="84471"/>
                      <a:pt x="127116" y="86508"/>
                    </a:cubicBezTo>
                    <a:cubicBezTo>
                      <a:pt x="126795" y="86433"/>
                      <a:pt x="126495" y="86396"/>
                      <a:pt x="126213" y="86396"/>
                    </a:cubicBezTo>
                    <a:cubicBezTo>
                      <a:pt x="124980" y="86396"/>
                      <a:pt x="124087" y="87095"/>
                      <a:pt x="123313" y="88274"/>
                    </a:cubicBezTo>
                    <a:cubicBezTo>
                      <a:pt x="122408" y="89587"/>
                      <a:pt x="122951" y="91533"/>
                      <a:pt x="123313" y="93118"/>
                    </a:cubicBezTo>
                    <a:cubicBezTo>
                      <a:pt x="123675" y="94702"/>
                      <a:pt x="125033" y="95381"/>
                      <a:pt x="126210" y="96649"/>
                    </a:cubicBezTo>
                    <a:cubicBezTo>
                      <a:pt x="127342" y="97871"/>
                      <a:pt x="128157" y="99184"/>
                      <a:pt x="129515" y="100180"/>
                    </a:cubicBezTo>
                    <a:cubicBezTo>
                      <a:pt x="129786" y="100406"/>
                      <a:pt x="130013" y="100678"/>
                      <a:pt x="130239" y="100949"/>
                    </a:cubicBezTo>
                    <a:cubicBezTo>
                      <a:pt x="129832" y="99772"/>
                      <a:pt x="130058" y="98007"/>
                      <a:pt x="129515" y="96966"/>
                    </a:cubicBezTo>
                    <a:cubicBezTo>
                      <a:pt x="128790" y="95562"/>
                      <a:pt x="126618" y="93842"/>
                      <a:pt x="127206" y="92348"/>
                    </a:cubicBezTo>
                    <a:cubicBezTo>
                      <a:pt x="129515" y="91986"/>
                      <a:pt x="132231" y="91488"/>
                      <a:pt x="134540" y="91126"/>
                    </a:cubicBezTo>
                    <a:cubicBezTo>
                      <a:pt x="134660" y="91126"/>
                      <a:pt x="134801" y="91146"/>
                      <a:pt x="134935" y="91146"/>
                    </a:cubicBezTo>
                    <a:cubicBezTo>
                      <a:pt x="135002" y="91146"/>
                      <a:pt x="135068" y="91141"/>
                      <a:pt x="135128" y="91126"/>
                    </a:cubicBezTo>
                    <a:cubicBezTo>
                      <a:pt x="134540" y="90537"/>
                      <a:pt x="133861" y="90085"/>
                      <a:pt x="133091" y="89768"/>
                    </a:cubicBezTo>
                    <a:cubicBezTo>
                      <a:pt x="133498" y="88183"/>
                      <a:pt x="133906" y="87640"/>
                      <a:pt x="134359" y="86056"/>
                    </a:cubicBezTo>
                    <a:cubicBezTo>
                      <a:pt x="134766" y="84471"/>
                      <a:pt x="134947" y="82842"/>
                      <a:pt x="135400" y="81257"/>
                    </a:cubicBezTo>
                    <a:cubicBezTo>
                      <a:pt x="136079" y="78586"/>
                      <a:pt x="136305" y="74195"/>
                      <a:pt x="134132" y="72475"/>
                    </a:cubicBezTo>
                    <a:cubicBezTo>
                      <a:pt x="133723" y="72138"/>
                      <a:pt x="133083" y="72095"/>
                      <a:pt x="132430" y="72095"/>
                    </a:cubicBezTo>
                    <a:cubicBezTo>
                      <a:pt x="132210" y="72095"/>
                      <a:pt x="131989" y="72100"/>
                      <a:pt x="131775" y="72100"/>
                    </a:cubicBezTo>
                    <a:cubicBezTo>
                      <a:pt x="131429" y="72100"/>
                      <a:pt x="131102" y="72088"/>
                      <a:pt x="130828" y="72022"/>
                    </a:cubicBezTo>
                    <a:cubicBezTo>
                      <a:pt x="128655" y="71434"/>
                      <a:pt x="126527" y="70800"/>
                      <a:pt x="124399" y="70257"/>
                    </a:cubicBezTo>
                    <a:cubicBezTo>
                      <a:pt x="123918" y="70124"/>
                      <a:pt x="123414" y="70076"/>
                      <a:pt x="122897" y="70076"/>
                    </a:cubicBezTo>
                    <a:cubicBezTo>
                      <a:pt x="121614" y="70076"/>
                      <a:pt x="120252" y="70369"/>
                      <a:pt x="118972" y="70369"/>
                    </a:cubicBezTo>
                    <a:cubicBezTo>
                      <a:pt x="118488" y="70369"/>
                      <a:pt x="118016" y="70327"/>
                      <a:pt x="117564" y="70212"/>
                    </a:cubicBezTo>
                    <a:cubicBezTo>
                      <a:pt x="115753" y="69668"/>
                      <a:pt x="114033" y="68854"/>
                      <a:pt x="112448" y="67858"/>
                    </a:cubicBezTo>
                    <a:cubicBezTo>
                      <a:pt x="110909" y="66862"/>
                      <a:pt x="109053" y="63059"/>
                      <a:pt x="109053" y="61248"/>
                    </a:cubicBezTo>
                    <a:cubicBezTo>
                      <a:pt x="110194" y="61096"/>
                      <a:pt x="111887" y="60973"/>
                      <a:pt x="113515" y="60973"/>
                    </a:cubicBezTo>
                    <a:cubicBezTo>
                      <a:pt x="114795" y="60973"/>
                      <a:pt x="116033" y="61049"/>
                      <a:pt x="116930" y="61248"/>
                    </a:cubicBezTo>
                    <a:cubicBezTo>
                      <a:pt x="118922" y="61701"/>
                      <a:pt x="119646" y="65458"/>
                      <a:pt x="121366" y="66500"/>
                    </a:cubicBezTo>
                    <a:cubicBezTo>
                      <a:pt x="123313" y="67586"/>
                      <a:pt x="125441" y="68175"/>
                      <a:pt x="127613" y="68310"/>
                    </a:cubicBezTo>
                    <a:cubicBezTo>
                      <a:pt x="127624" y="68311"/>
                      <a:pt x="127635" y="68311"/>
                      <a:pt x="127646" y="68311"/>
                    </a:cubicBezTo>
                    <a:cubicBezTo>
                      <a:pt x="129118" y="68311"/>
                      <a:pt x="129841" y="65227"/>
                      <a:pt x="131190" y="64598"/>
                    </a:cubicBezTo>
                    <a:cubicBezTo>
                      <a:pt x="133000" y="63829"/>
                      <a:pt x="135219" y="63512"/>
                      <a:pt x="137120" y="62969"/>
                    </a:cubicBezTo>
                    <a:cubicBezTo>
                      <a:pt x="137388" y="62892"/>
                      <a:pt x="137665" y="62860"/>
                      <a:pt x="137948" y="62860"/>
                    </a:cubicBezTo>
                    <a:cubicBezTo>
                      <a:pt x="139549" y="62860"/>
                      <a:pt x="141363" y="63895"/>
                      <a:pt x="142981" y="63895"/>
                    </a:cubicBezTo>
                    <a:cubicBezTo>
                      <a:pt x="143111" y="63895"/>
                      <a:pt x="143240" y="63888"/>
                      <a:pt x="143367" y="63874"/>
                    </a:cubicBezTo>
                    <a:cubicBezTo>
                      <a:pt x="145261" y="63654"/>
                      <a:pt x="147241" y="61333"/>
                      <a:pt x="149139" y="61333"/>
                    </a:cubicBezTo>
                    <a:cubicBezTo>
                      <a:pt x="149192" y="61333"/>
                      <a:pt x="149245" y="61335"/>
                      <a:pt x="149297" y="61339"/>
                    </a:cubicBezTo>
                    <a:cubicBezTo>
                      <a:pt x="151244" y="61656"/>
                      <a:pt x="153236" y="62018"/>
                      <a:pt x="155137" y="62516"/>
                    </a:cubicBezTo>
                    <a:cubicBezTo>
                      <a:pt x="157038" y="62923"/>
                      <a:pt x="158170" y="66816"/>
                      <a:pt x="160026" y="67224"/>
                    </a:cubicBezTo>
                    <a:cubicBezTo>
                      <a:pt x="160293" y="67282"/>
                      <a:pt x="160568" y="67307"/>
                      <a:pt x="160849" y="67307"/>
                    </a:cubicBezTo>
                    <a:cubicBezTo>
                      <a:pt x="162455" y="67307"/>
                      <a:pt x="164266" y="66495"/>
                      <a:pt x="165881" y="66495"/>
                    </a:cubicBezTo>
                    <a:cubicBezTo>
                      <a:pt x="165952" y="66495"/>
                      <a:pt x="166022" y="66496"/>
                      <a:pt x="166092" y="66500"/>
                    </a:cubicBezTo>
                    <a:cubicBezTo>
                      <a:pt x="166243" y="66508"/>
                      <a:pt x="166393" y="66512"/>
                      <a:pt x="166543" y="66512"/>
                    </a:cubicBezTo>
                    <a:cubicBezTo>
                      <a:pt x="168883" y="66512"/>
                      <a:pt x="171219" y="65567"/>
                      <a:pt x="173516" y="65142"/>
                    </a:cubicBezTo>
                    <a:cubicBezTo>
                      <a:pt x="176006" y="64644"/>
                      <a:pt x="179220" y="65142"/>
                      <a:pt x="181665" y="64462"/>
                    </a:cubicBezTo>
                    <a:lnTo>
                      <a:pt x="181665" y="64462"/>
                    </a:lnTo>
                    <a:cubicBezTo>
                      <a:pt x="181463" y="64509"/>
                      <a:pt x="181253" y="64530"/>
                      <a:pt x="181037" y="64530"/>
                    </a:cubicBezTo>
                    <a:cubicBezTo>
                      <a:pt x="179004" y="64530"/>
                      <a:pt x="176383" y="62687"/>
                      <a:pt x="174432" y="62687"/>
                    </a:cubicBezTo>
                    <a:cubicBezTo>
                      <a:pt x="174352" y="62687"/>
                      <a:pt x="174273" y="62690"/>
                      <a:pt x="174195" y="62697"/>
                    </a:cubicBezTo>
                    <a:cubicBezTo>
                      <a:pt x="172063" y="62915"/>
                      <a:pt x="170099" y="64470"/>
                      <a:pt x="167980" y="64470"/>
                    </a:cubicBezTo>
                    <a:cubicBezTo>
                      <a:pt x="167894" y="64470"/>
                      <a:pt x="167808" y="64468"/>
                      <a:pt x="167722" y="64462"/>
                    </a:cubicBezTo>
                    <a:cubicBezTo>
                      <a:pt x="167381" y="64442"/>
                      <a:pt x="167039" y="64434"/>
                      <a:pt x="166695" y="64434"/>
                    </a:cubicBezTo>
                    <a:cubicBezTo>
                      <a:pt x="165528" y="64434"/>
                      <a:pt x="164347" y="64526"/>
                      <a:pt x="163182" y="64526"/>
                    </a:cubicBezTo>
                    <a:cubicBezTo>
                      <a:pt x="162453" y="64526"/>
                      <a:pt x="161730" y="64490"/>
                      <a:pt x="161022" y="64372"/>
                    </a:cubicBezTo>
                    <a:cubicBezTo>
                      <a:pt x="158849" y="63965"/>
                      <a:pt x="156812" y="62923"/>
                      <a:pt x="154684" y="62199"/>
                    </a:cubicBezTo>
                    <a:cubicBezTo>
                      <a:pt x="152557" y="61475"/>
                      <a:pt x="150474" y="60615"/>
                      <a:pt x="148482" y="59619"/>
                    </a:cubicBezTo>
                    <a:cubicBezTo>
                      <a:pt x="149841" y="58034"/>
                      <a:pt x="151244" y="56133"/>
                      <a:pt x="153009" y="55228"/>
                    </a:cubicBezTo>
                    <a:cubicBezTo>
                      <a:pt x="153564" y="54937"/>
                      <a:pt x="154186" y="54845"/>
                      <a:pt x="154841" y="54845"/>
                    </a:cubicBezTo>
                    <a:cubicBezTo>
                      <a:pt x="155954" y="54845"/>
                      <a:pt x="157162" y="55109"/>
                      <a:pt x="158292" y="55109"/>
                    </a:cubicBezTo>
                    <a:cubicBezTo>
                      <a:pt x="158670" y="55109"/>
                      <a:pt x="159039" y="55080"/>
                      <a:pt x="159392" y="55001"/>
                    </a:cubicBezTo>
                    <a:cubicBezTo>
                      <a:pt x="161429" y="54503"/>
                      <a:pt x="163150" y="53055"/>
                      <a:pt x="165187" y="52874"/>
                    </a:cubicBezTo>
                    <a:cubicBezTo>
                      <a:pt x="165413" y="52853"/>
                      <a:pt x="165657" y="52845"/>
                      <a:pt x="165915" y="52845"/>
                    </a:cubicBezTo>
                    <a:cubicBezTo>
                      <a:pt x="167979" y="52845"/>
                      <a:pt x="170926" y="53417"/>
                      <a:pt x="172656" y="53417"/>
                    </a:cubicBezTo>
                    <a:cubicBezTo>
                      <a:pt x="170393" y="53009"/>
                      <a:pt x="168129" y="52783"/>
                      <a:pt x="165866" y="52602"/>
                    </a:cubicBezTo>
                    <a:cubicBezTo>
                      <a:pt x="164154" y="52516"/>
                      <a:pt x="163534" y="51459"/>
                      <a:pt x="161941" y="51459"/>
                    </a:cubicBezTo>
                    <a:cubicBezTo>
                      <a:pt x="161849" y="51459"/>
                      <a:pt x="161754" y="51463"/>
                      <a:pt x="161656" y="51470"/>
                    </a:cubicBezTo>
                    <a:cubicBezTo>
                      <a:pt x="162969" y="49841"/>
                      <a:pt x="162969" y="47487"/>
                      <a:pt x="164915" y="46898"/>
                    </a:cubicBezTo>
                    <a:cubicBezTo>
                      <a:pt x="165164" y="46817"/>
                      <a:pt x="165426" y="46783"/>
                      <a:pt x="165699" y="46783"/>
                    </a:cubicBezTo>
                    <a:cubicBezTo>
                      <a:pt x="167367" y="46783"/>
                      <a:pt x="169435" y="48078"/>
                      <a:pt x="171235" y="48078"/>
                    </a:cubicBezTo>
                    <a:cubicBezTo>
                      <a:pt x="171287" y="48078"/>
                      <a:pt x="171338" y="48077"/>
                      <a:pt x="171389" y="48075"/>
                    </a:cubicBezTo>
                    <a:cubicBezTo>
                      <a:pt x="171725" y="48059"/>
                      <a:pt x="172065" y="48053"/>
                      <a:pt x="172408" y="48053"/>
                    </a:cubicBezTo>
                    <a:cubicBezTo>
                      <a:pt x="173708" y="48053"/>
                      <a:pt x="175051" y="48142"/>
                      <a:pt x="176371" y="48142"/>
                    </a:cubicBezTo>
                    <a:cubicBezTo>
                      <a:pt x="176719" y="48142"/>
                      <a:pt x="177065" y="48136"/>
                      <a:pt x="177409" y="48120"/>
                    </a:cubicBezTo>
                    <a:cubicBezTo>
                      <a:pt x="179492" y="48030"/>
                      <a:pt x="181212" y="46355"/>
                      <a:pt x="183068" y="45857"/>
                    </a:cubicBezTo>
                    <a:cubicBezTo>
                      <a:pt x="183883" y="45631"/>
                      <a:pt x="184652" y="45495"/>
                      <a:pt x="185422" y="45268"/>
                    </a:cubicBezTo>
                    <a:lnTo>
                      <a:pt x="185422" y="45268"/>
                    </a:lnTo>
                    <a:cubicBezTo>
                      <a:pt x="184471" y="45495"/>
                      <a:pt x="183475" y="45495"/>
                      <a:pt x="182389" y="45631"/>
                    </a:cubicBezTo>
                    <a:cubicBezTo>
                      <a:pt x="180462" y="45862"/>
                      <a:pt x="178469" y="46914"/>
                      <a:pt x="176606" y="46914"/>
                    </a:cubicBezTo>
                    <a:cubicBezTo>
                      <a:pt x="176281" y="46914"/>
                      <a:pt x="175960" y="46882"/>
                      <a:pt x="175644" y="46808"/>
                    </a:cubicBezTo>
                    <a:cubicBezTo>
                      <a:pt x="173426" y="46310"/>
                      <a:pt x="171705" y="43231"/>
                      <a:pt x="169487" y="42824"/>
                    </a:cubicBezTo>
                    <a:cubicBezTo>
                      <a:pt x="168469" y="42660"/>
                      <a:pt x="167450" y="42577"/>
                      <a:pt x="166435" y="42577"/>
                    </a:cubicBezTo>
                    <a:cubicBezTo>
                      <a:pt x="164923" y="42577"/>
                      <a:pt x="163417" y="42762"/>
                      <a:pt x="161927" y="43141"/>
                    </a:cubicBezTo>
                    <a:cubicBezTo>
                      <a:pt x="160117" y="43639"/>
                      <a:pt x="158215" y="45359"/>
                      <a:pt x="156631" y="46491"/>
                    </a:cubicBezTo>
                    <a:cubicBezTo>
                      <a:pt x="155046" y="47622"/>
                      <a:pt x="154594" y="50339"/>
                      <a:pt x="153055" y="51380"/>
                    </a:cubicBezTo>
                    <a:cubicBezTo>
                      <a:pt x="151470" y="52376"/>
                      <a:pt x="149659" y="52421"/>
                      <a:pt x="147713" y="52647"/>
                    </a:cubicBezTo>
                    <a:cubicBezTo>
                      <a:pt x="148211" y="50655"/>
                      <a:pt x="149841" y="49886"/>
                      <a:pt x="151832" y="49252"/>
                    </a:cubicBezTo>
                    <a:cubicBezTo>
                      <a:pt x="151832" y="48437"/>
                      <a:pt x="150836" y="46083"/>
                      <a:pt x="150248" y="45495"/>
                    </a:cubicBezTo>
                    <a:cubicBezTo>
                      <a:pt x="148845" y="46626"/>
                      <a:pt x="148437" y="49433"/>
                      <a:pt x="147215" y="50791"/>
                    </a:cubicBezTo>
                    <a:cubicBezTo>
                      <a:pt x="145947" y="52104"/>
                      <a:pt x="143412" y="52240"/>
                      <a:pt x="142235" y="53598"/>
                    </a:cubicBezTo>
                    <a:cubicBezTo>
                      <a:pt x="141013" y="54911"/>
                      <a:pt x="139655" y="56042"/>
                      <a:pt x="138252" y="57129"/>
                    </a:cubicBezTo>
                    <a:cubicBezTo>
                      <a:pt x="136848" y="58215"/>
                      <a:pt x="135943" y="59936"/>
                      <a:pt x="134268" y="60524"/>
                    </a:cubicBezTo>
                    <a:cubicBezTo>
                      <a:pt x="132670" y="61113"/>
                      <a:pt x="130917" y="61896"/>
                      <a:pt x="129297" y="61896"/>
                    </a:cubicBezTo>
                    <a:cubicBezTo>
                      <a:pt x="129172" y="61896"/>
                      <a:pt x="129049" y="61892"/>
                      <a:pt x="128926" y="61882"/>
                    </a:cubicBezTo>
                    <a:cubicBezTo>
                      <a:pt x="127206" y="61746"/>
                      <a:pt x="125531" y="60615"/>
                      <a:pt x="124082" y="59347"/>
                    </a:cubicBezTo>
                    <a:cubicBezTo>
                      <a:pt x="123268" y="58578"/>
                      <a:pt x="123630" y="56088"/>
                      <a:pt x="122724" y="55409"/>
                    </a:cubicBezTo>
                    <a:cubicBezTo>
                      <a:pt x="122396" y="55158"/>
                      <a:pt x="121916" y="55086"/>
                      <a:pt x="121382" y="55086"/>
                    </a:cubicBezTo>
                    <a:cubicBezTo>
                      <a:pt x="120661" y="55086"/>
                      <a:pt x="119840" y="55218"/>
                      <a:pt x="119160" y="55218"/>
                    </a:cubicBezTo>
                    <a:cubicBezTo>
                      <a:pt x="118887" y="55218"/>
                      <a:pt x="118636" y="55197"/>
                      <a:pt x="118424" y="55137"/>
                    </a:cubicBezTo>
                    <a:cubicBezTo>
                      <a:pt x="116477" y="54594"/>
                      <a:pt x="114757" y="52738"/>
                      <a:pt x="112765" y="52285"/>
                    </a:cubicBezTo>
                    <a:cubicBezTo>
                      <a:pt x="112634" y="52256"/>
                      <a:pt x="112500" y="52242"/>
                      <a:pt x="112363" y="52242"/>
                    </a:cubicBezTo>
                    <a:cubicBezTo>
                      <a:pt x="110500" y="52242"/>
                      <a:pt x="108153" y="54765"/>
                      <a:pt x="106331" y="54765"/>
                    </a:cubicBezTo>
                    <a:cubicBezTo>
                      <a:pt x="106210" y="54765"/>
                      <a:pt x="106091" y="54753"/>
                      <a:pt x="105975" y="54730"/>
                    </a:cubicBezTo>
                    <a:cubicBezTo>
                      <a:pt x="103938" y="54322"/>
                      <a:pt x="102489" y="51199"/>
                      <a:pt x="100497" y="50746"/>
                    </a:cubicBezTo>
                    <a:cubicBezTo>
                      <a:pt x="98460" y="50293"/>
                      <a:pt x="96423" y="50203"/>
                      <a:pt x="94477" y="49660"/>
                    </a:cubicBezTo>
                    <a:cubicBezTo>
                      <a:pt x="94117" y="49568"/>
                      <a:pt x="93737" y="49533"/>
                      <a:pt x="93342" y="49533"/>
                    </a:cubicBezTo>
                    <a:cubicBezTo>
                      <a:pt x="92103" y="49533"/>
                      <a:pt x="90730" y="49877"/>
                      <a:pt x="89469" y="49877"/>
                    </a:cubicBezTo>
                    <a:cubicBezTo>
                      <a:pt x="88956" y="49877"/>
                      <a:pt x="88462" y="49820"/>
                      <a:pt x="88003" y="49660"/>
                    </a:cubicBezTo>
                    <a:cubicBezTo>
                      <a:pt x="86057" y="49026"/>
                      <a:pt x="84382" y="47396"/>
                      <a:pt x="82526" y="46536"/>
                    </a:cubicBezTo>
                    <a:cubicBezTo>
                      <a:pt x="80715" y="45676"/>
                      <a:pt x="79538" y="44001"/>
                      <a:pt x="77999" y="42824"/>
                    </a:cubicBezTo>
                    <a:lnTo>
                      <a:pt x="77999" y="42824"/>
                    </a:lnTo>
                    <a:cubicBezTo>
                      <a:pt x="78406" y="42869"/>
                      <a:pt x="78814" y="42914"/>
                      <a:pt x="79221" y="42914"/>
                    </a:cubicBezTo>
                    <a:cubicBezTo>
                      <a:pt x="82028" y="42869"/>
                      <a:pt x="84517" y="41737"/>
                      <a:pt x="87234" y="40877"/>
                    </a:cubicBezTo>
                    <a:cubicBezTo>
                      <a:pt x="89090" y="40334"/>
                      <a:pt x="91172" y="40515"/>
                      <a:pt x="93209" y="40289"/>
                    </a:cubicBezTo>
                    <a:cubicBezTo>
                      <a:pt x="95161" y="40023"/>
                      <a:pt x="97070" y="37887"/>
                      <a:pt x="99020" y="37887"/>
                    </a:cubicBezTo>
                    <a:cubicBezTo>
                      <a:pt x="99060" y="37887"/>
                      <a:pt x="99100" y="37888"/>
                      <a:pt x="99139" y="37890"/>
                    </a:cubicBezTo>
                    <a:cubicBezTo>
                      <a:pt x="101176" y="37935"/>
                      <a:pt x="102987" y="40289"/>
                      <a:pt x="104934" y="40696"/>
                    </a:cubicBezTo>
                    <a:cubicBezTo>
                      <a:pt x="107152" y="41149"/>
                      <a:pt x="109053" y="42824"/>
                      <a:pt x="111271" y="43548"/>
                    </a:cubicBezTo>
                    <a:cubicBezTo>
                      <a:pt x="111685" y="43674"/>
                      <a:pt x="112118" y="43723"/>
                      <a:pt x="112563" y="43723"/>
                    </a:cubicBezTo>
                    <a:cubicBezTo>
                      <a:pt x="114147" y="43723"/>
                      <a:pt x="115889" y="43103"/>
                      <a:pt x="117471" y="43103"/>
                    </a:cubicBezTo>
                    <a:cubicBezTo>
                      <a:pt x="117686" y="43103"/>
                      <a:pt x="117898" y="43115"/>
                      <a:pt x="118107" y="43141"/>
                    </a:cubicBezTo>
                    <a:cubicBezTo>
                      <a:pt x="116975" y="42235"/>
                      <a:pt x="115934" y="41058"/>
                      <a:pt x="114802" y="40198"/>
                    </a:cubicBezTo>
                    <a:cubicBezTo>
                      <a:pt x="113535" y="39248"/>
                      <a:pt x="112720" y="37935"/>
                      <a:pt x="111679" y="36803"/>
                    </a:cubicBezTo>
                    <a:cubicBezTo>
                      <a:pt x="110638" y="35626"/>
                      <a:pt x="107921" y="36034"/>
                      <a:pt x="106790" y="34947"/>
                    </a:cubicBezTo>
                    <a:cubicBezTo>
                      <a:pt x="105613" y="33861"/>
                      <a:pt x="105341" y="31733"/>
                      <a:pt x="103938" y="31145"/>
                    </a:cubicBezTo>
                    <a:cubicBezTo>
                      <a:pt x="103246" y="30885"/>
                      <a:pt x="102266" y="30770"/>
                      <a:pt x="101257" y="30770"/>
                    </a:cubicBezTo>
                    <a:cubicBezTo>
                      <a:pt x="100154" y="30770"/>
                      <a:pt x="99017" y="30908"/>
                      <a:pt x="98189" y="31145"/>
                    </a:cubicBezTo>
                    <a:cubicBezTo>
                      <a:pt x="99592" y="30149"/>
                      <a:pt x="101855" y="27749"/>
                      <a:pt x="103530" y="27387"/>
                    </a:cubicBezTo>
                    <a:cubicBezTo>
                      <a:pt x="104180" y="27247"/>
                      <a:pt x="104890" y="27202"/>
                      <a:pt x="105620" y="27202"/>
                    </a:cubicBezTo>
                    <a:cubicBezTo>
                      <a:pt x="106772" y="27202"/>
                      <a:pt x="107972" y="27314"/>
                      <a:pt x="109053" y="27342"/>
                    </a:cubicBezTo>
                    <a:cubicBezTo>
                      <a:pt x="110773" y="27387"/>
                      <a:pt x="112267" y="29379"/>
                      <a:pt x="113942" y="29741"/>
                    </a:cubicBezTo>
                    <a:cubicBezTo>
                      <a:pt x="114137" y="29783"/>
                      <a:pt x="114339" y="29802"/>
                      <a:pt x="114545" y="29802"/>
                    </a:cubicBezTo>
                    <a:cubicBezTo>
                      <a:pt x="115857" y="29802"/>
                      <a:pt x="117360" y="29062"/>
                      <a:pt x="118684" y="29062"/>
                    </a:cubicBezTo>
                    <a:cubicBezTo>
                      <a:pt x="118937" y="29062"/>
                      <a:pt x="119183" y="29089"/>
                      <a:pt x="119420" y="29153"/>
                    </a:cubicBezTo>
                    <a:cubicBezTo>
                      <a:pt x="121049" y="29605"/>
                      <a:pt x="122679" y="29922"/>
                      <a:pt x="124354" y="30330"/>
                    </a:cubicBezTo>
                    <a:cubicBezTo>
                      <a:pt x="126029" y="30737"/>
                      <a:pt x="127342" y="33408"/>
                      <a:pt x="129017" y="33544"/>
                    </a:cubicBezTo>
                    <a:cubicBezTo>
                      <a:pt x="129112" y="33554"/>
                      <a:pt x="129209" y="33559"/>
                      <a:pt x="129306" y="33559"/>
                    </a:cubicBezTo>
                    <a:cubicBezTo>
                      <a:pt x="130953" y="33559"/>
                      <a:pt x="132784" y="32186"/>
                      <a:pt x="134494" y="32186"/>
                    </a:cubicBezTo>
                    <a:cubicBezTo>
                      <a:pt x="135083" y="32186"/>
                      <a:pt x="135671" y="32231"/>
                      <a:pt x="136260" y="32322"/>
                    </a:cubicBezTo>
                    <a:cubicBezTo>
                      <a:pt x="134947" y="31824"/>
                      <a:pt x="133680" y="31190"/>
                      <a:pt x="132367" y="30737"/>
                    </a:cubicBezTo>
                    <a:cubicBezTo>
                      <a:pt x="130284" y="30058"/>
                      <a:pt x="127930" y="30058"/>
                      <a:pt x="125939" y="29153"/>
                    </a:cubicBezTo>
                    <a:cubicBezTo>
                      <a:pt x="123947" y="28247"/>
                      <a:pt x="123041" y="25441"/>
                      <a:pt x="121140" y="24309"/>
                    </a:cubicBezTo>
                    <a:cubicBezTo>
                      <a:pt x="120914" y="24218"/>
                      <a:pt x="120687" y="24128"/>
                      <a:pt x="120461" y="24037"/>
                    </a:cubicBezTo>
                    <a:lnTo>
                      <a:pt x="120461" y="24037"/>
                    </a:lnTo>
                    <a:cubicBezTo>
                      <a:pt x="120514" y="24039"/>
                      <a:pt x="120569" y="24039"/>
                      <a:pt x="120624" y="24039"/>
                    </a:cubicBezTo>
                    <a:cubicBezTo>
                      <a:pt x="122632" y="24039"/>
                      <a:pt x="125854" y="23258"/>
                      <a:pt x="127704" y="22906"/>
                    </a:cubicBezTo>
                    <a:cubicBezTo>
                      <a:pt x="125848" y="22272"/>
                      <a:pt x="122498" y="22272"/>
                      <a:pt x="120552" y="21955"/>
                    </a:cubicBezTo>
                    <a:cubicBezTo>
                      <a:pt x="118560" y="21638"/>
                      <a:pt x="116658" y="19103"/>
                      <a:pt x="114667" y="19103"/>
                    </a:cubicBezTo>
                    <a:cubicBezTo>
                      <a:pt x="112675" y="19103"/>
                      <a:pt x="110773" y="21547"/>
                      <a:pt x="108782" y="21864"/>
                    </a:cubicBezTo>
                    <a:cubicBezTo>
                      <a:pt x="106790" y="22136"/>
                      <a:pt x="105160" y="23268"/>
                      <a:pt x="103259" y="23901"/>
                    </a:cubicBezTo>
                    <a:cubicBezTo>
                      <a:pt x="101357" y="24490"/>
                      <a:pt x="97872" y="24943"/>
                      <a:pt x="96061" y="25848"/>
                    </a:cubicBezTo>
                    <a:cubicBezTo>
                      <a:pt x="97645" y="24490"/>
                      <a:pt x="101584" y="24128"/>
                      <a:pt x="103304" y="23041"/>
                    </a:cubicBezTo>
                    <a:cubicBezTo>
                      <a:pt x="105070" y="22000"/>
                      <a:pt x="105567" y="18831"/>
                      <a:pt x="107469" y="18017"/>
                    </a:cubicBezTo>
                    <a:cubicBezTo>
                      <a:pt x="109370" y="17247"/>
                      <a:pt x="111271" y="16115"/>
                      <a:pt x="113263" y="15572"/>
                    </a:cubicBezTo>
                    <a:cubicBezTo>
                      <a:pt x="115255" y="15074"/>
                      <a:pt x="117473" y="15346"/>
                      <a:pt x="119510" y="15119"/>
                    </a:cubicBezTo>
                    <a:cubicBezTo>
                      <a:pt x="119583" y="15113"/>
                      <a:pt x="119656" y="15110"/>
                      <a:pt x="119728" y="15110"/>
                    </a:cubicBezTo>
                    <a:cubicBezTo>
                      <a:pt x="121686" y="15110"/>
                      <a:pt x="123567" y="17389"/>
                      <a:pt x="125531" y="17564"/>
                    </a:cubicBezTo>
                    <a:cubicBezTo>
                      <a:pt x="125747" y="17581"/>
                      <a:pt x="125960" y="17588"/>
                      <a:pt x="126170" y="17588"/>
                    </a:cubicBezTo>
                    <a:cubicBezTo>
                      <a:pt x="126978" y="17588"/>
                      <a:pt x="127740" y="17485"/>
                      <a:pt x="128495" y="17485"/>
                    </a:cubicBezTo>
                    <a:cubicBezTo>
                      <a:pt x="129060" y="17485"/>
                      <a:pt x="129621" y="17543"/>
                      <a:pt x="130194" y="17745"/>
                    </a:cubicBezTo>
                    <a:cubicBezTo>
                      <a:pt x="131778" y="18333"/>
                      <a:pt x="133000" y="18696"/>
                      <a:pt x="133996" y="20099"/>
                    </a:cubicBezTo>
                    <a:cubicBezTo>
                      <a:pt x="134947" y="21547"/>
                      <a:pt x="135626" y="23041"/>
                      <a:pt x="136577" y="24399"/>
                    </a:cubicBezTo>
                    <a:cubicBezTo>
                      <a:pt x="137437" y="25667"/>
                      <a:pt x="138206" y="27432"/>
                      <a:pt x="139474" y="28338"/>
                    </a:cubicBezTo>
                    <a:cubicBezTo>
                      <a:pt x="140877" y="29334"/>
                      <a:pt x="143367" y="28881"/>
                      <a:pt x="144906" y="29786"/>
                    </a:cubicBezTo>
                    <a:cubicBezTo>
                      <a:pt x="146445" y="30692"/>
                      <a:pt x="148166" y="30918"/>
                      <a:pt x="149795" y="31597"/>
                    </a:cubicBezTo>
                    <a:cubicBezTo>
                      <a:pt x="151380" y="32231"/>
                      <a:pt x="152738" y="33634"/>
                      <a:pt x="154503" y="33861"/>
                    </a:cubicBezTo>
                    <a:cubicBezTo>
                      <a:pt x="154551" y="33864"/>
                      <a:pt x="154599" y="33865"/>
                      <a:pt x="154646" y="33865"/>
                    </a:cubicBezTo>
                    <a:cubicBezTo>
                      <a:pt x="156027" y="33865"/>
                      <a:pt x="157127" y="32616"/>
                      <a:pt x="158396" y="31959"/>
                    </a:cubicBezTo>
                    <a:cubicBezTo>
                      <a:pt x="157265" y="31552"/>
                      <a:pt x="156088" y="31190"/>
                      <a:pt x="154911" y="30918"/>
                    </a:cubicBezTo>
                    <a:cubicBezTo>
                      <a:pt x="152828" y="30601"/>
                      <a:pt x="150791" y="30511"/>
                      <a:pt x="148890" y="29470"/>
                    </a:cubicBezTo>
                    <a:cubicBezTo>
                      <a:pt x="146989" y="28474"/>
                      <a:pt x="146491" y="26165"/>
                      <a:pt x="144951" y="24626"/>
                    </a:cubicBezTo>
                    <a:cubicBezTo>
                      <a:pt x="143548" y="23268"/>
                      <a:pt x="142371" y="21683"/>
                      <a:pt x="141466" y="19963"/>
                    </a:cubicBezTo>
                    <a:cubicBezTo>
                      <a:pt x="140379" y="18107"/>
                      <a:pt x="138931" y="17745"/>
                      <a:pt x="138387" y="15708"/>
                    </a:cubicBezTo>
                    <a:cubicBezTo>
                      <a:pt x="140250" y="15708"/>
                      <a:pt x="141157" y="16750"/>
                      <a:pt x="142938" y="16750"/>
                    </a:cubicBezTo>
                    <a:cubicBezTo>
                      <a:pt x="142975" y="16750"/>
                      <a:pt x="143012" y="16750"/>
                      <a:pt x="143050" y="16749"/>
                    </a:cubicBezTo>
                    <a:cubicBezTo>
                      <a:pt x="144906" y="16704"/>
                      <a:pt x="146762" y="15844"/>
                      <a:pt x="148618" y="15798"/>
                    </a:cubicBezTo>
                    <a:cubicBezTo>
                      <a:pt x="150474" y="15708"/>
                      <a:pt x="152376" y="14983"/>
                      <a:pt x="154232" y="14938"/>
                    </a:cubicBezTo>
                    <a:cubicBezTo>
                      <a:pt x="154285" y="14937"/>
                      <a:pt x="154338" y="14936"/>
                      <a:pt x="154391" y="14936"/>
                    </a:cubicBezTo>
                    <a:cubicBezTo>
                      <a:pt x="156196" y="14936"/>
                      <a:pt x="158043" y="15663"/>
                      <a:pt x="159890" y="15663"/>
                    </a:cubicBezTo>
                    <a:cubicBezTo>
                      <a:pt x="161566" y="15577"/>
                      <a:pt x="163608" y="12923"/>
                      <a:pt x="165359" y="12923"/>
                    </a:cubicBezTo>
                    <a:cubicBezTo>
                      <a:pt x="165454" y="12923"/>
                      <a:pt x="165547" y="12930"/>
                      <a:pt x="165639" y="12946"/>
                    </a:cubicBezTo>
                    <a:cubicBezTo>
                      <a:pt x="165866" y="12992"/>
                      <a:pt x="166092" y="13082"/>
                      <a:pt x="166273" y="13173"/>
                    </a:cubicBezTo>
                    <a:cubicBezTo>
                      <a:pt x="165866" y="13399"/>
                      <a:pt x="165458" y="13580"/>
                      <a:pt x="165006" y="13671"/>
                    </a:cubicBezTo>
                    <a:cubicBezTo>
                      <a:pt x="166907" y="14802"/>
                      <a:pt x="167993" y="14802"/>
                      <a:pt x="169940" y="15934"/>
                    </a:cubicBezTo>
                    <a:cubicBezTo>
                      <a:pt x="168763" y="14802"/>
                      <a:pt x="167767" y="13671"/>
                      <a:pt x="166318" y="13173"/>
                    </a:cubicBezTo>
                    <a:cubicBezTo>
                      <a:pt x="167450" y="12539"/>
                      <a:pt x="168265" y="11453"/>
                      <a:pt x="169623" y="10728"/>
                    </a:cubicBezTo>
                    <a:cubicBezTo>
                      <a:pt x="171298" y="9823"/>
                      <a:pt x="174331" y="10728"/>
                      <a:pt x="175961" y="9596"/>
                    </a:cubicBezTo>
                    <a:cubicBezTo>
                      <a:pt x="177590" y="8419"/>
                      <a:pt x="179356" y="7650"/>
                      <a:pt x="181031" y="6563"/>
                    </a:cubicBezTo>
                    <a:cubicBezTo>
                      <a:pt x="182751" y="5432"/>
                      <a:pt x="183838" y="4074"/>
                      <a:pt x="185648" y="3440"/>
                    </a:cubicBezTo>
                    <a:cubicBezTo>
                      <a:pt x="187504" y="2806"/>
                      <a:pt x="188817" y="497"/>
                      <a:pt x="190764" y="497"/>
                    </a:cubicBezTo>
                    <a:cubicBezTo>
                      <a:pt x="189333" y="298"/>
                      <a:pt x="187781" y="0"/>
                      <a:pt x="186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5825025" y="3373000"/>
                <a:ext cx="70200" cy="39625"/>
              </a:xfrm>
              <a:custGeom>
                <a:avLst/>
                <a:gdLst/>
                <a:ahLst/>
                <a:cxnLst/>
                <a:rect l="l" t="t" r="r" b="b"/>
                <a:pathLst>
                  <a:path w="2808" h="1585" extrusionOk="0">
                    <a:moveTo>
                      <a:pt x="2807" y="0"/>
                    </a:moveTo>
                    <a:lnTo>
                      <a:pt x="2807" y="0"/>
                    </a:lnTo>
                    <a:cubicBezTo>
                      <a:pt x="2083" y="815"/>
                      <a:pt x="1087" y="1358"/>
                      <a:pt x="0" y="1584"/>
                    </a:cubicBezTo>
                    <a:cubicBezTo>
                      <a:pt x="1087" y="1449"/>
                      <a:pt x="2128" y="86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4781575" y="4466225"/>
                <a:ext cx="135825" cy="109800"/>
              </a:xfrm>
              <a:custGeom>
                <a:avLst/>
                <a:gdLst/>
                <a:ahLst/>
                <a:cxnLst/>
                <a:rect l="l" t="t" r="r" b="b"/>
                <a:pathLst>
                  <a:path w="5433" h="4392" extrusionOk="0">
                    <a:moveTo>
                      <a:pt x="3486" y="1"/>
                    </a:moveTo>
                    <a:cubicBezTo>
                      <a:pt x="2219" y="680"/>
                      <a:pt x="1223" y="3260"/>
                      <a:pt x="0" y="4392"/>
                    </a:cubicBezTo>
                    <a:cubicBezTo>
                      <a:pt x="1811" y="4301"/>
                      <a:pt x="3667" y="4256"/>
                      <a:pt x="5433" y="4120"/>
                    </a:cubicBezTo>
                    <a:cubicBezTo>
                      <a:pt x="4980" y="3577"/>
                      <a:pt x="3939" y="544"/>
                      <a:pt x="3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4569950" y="4561150"/>
                <a:ext cx="211650" cy="31100"/>
              </a:xfrm>
              <a:custGeom>
                <a:avLst/>
                <a:gdLst/>
                <a:ahLst/>
                <a:cxnLst/>
                <a:rect l="l" t="t" r="r" b="b"/>
                <a:pathLst>
                  <a:path w="8466" h="1244" extrusionOk="0">
                    <a:moveTo>
                      <a:pt x="280" y="1"/>
                    </a:moveTo>
                    <a:cubicBezTo>
                      <a:pt x="186" y="1"/>
                      <a:pt x="93" y="2"/>
                      <a:pt x="0" y="6"/>
                    </a:cubicBezTo>
                    <a:cubicBezTo>
                      <a:pt x="498" y="550"/>
                      <a:pt x="1222" y="867"/>
                      <a:pt x="1947" y="912"/>
                    </a:cubicBezTo>
                    <a:cubicBezTo>
                      <a:pt x="3236" y="945"/>
                      <a:pt x="4743" y="1243"/>
                      <a:pt x="6132" y="1243"/>
                    </a:cubicBezTo>
                    <a:cubicBezTo>
                      <a:pt x="6644" y="1243"/>
                      <a:pt x="7141" y="1203"/>
                      <a:pt x="7605" y="1093"/>
                    </a:cubicBezTo>
                    <a:cubicBezTo>
                      <a:pt x="7922" y="1002"/>
                      <a:pt x="8194" y="821"/>
                      <a:pt x="8465" y="595"/>
                    </a:cubicBezTo>
                    <a:cubicBezTo>
                      <a:pt x="7832" y="595"/>
                      <a:pt x="7198" y="595"/>
                      <a:pt x="6564" y="685"/>
                    </a:cubicBezTo>
                    <a:cubicBezTo>
                      <a:pt x="6346" y="709"/>
                      <a:pt x="6126" y="719"/>
                      <a:pt x="5904" y="719"/>
                    </a:cubicBezTo>
                    <a:cubicBezTo>
                      <a:pt x="4059" y="719"/>
                      <a:pt x="21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5230875" y="2767500"/>
                <a:ext cx="227500" cy="337750"/>
              </a:xfrm>
              <a:custGeom>
                <a:avLst/>
                <a:gdLst/>
                <a:ahLst/>
                <a:cxnLst/>
                <a:rect l="l" t="t" r="r" b="b"/>
                <a:pathLst>
                  <a:path w="9100" h="13510" extrusionOk="0">
                    <a:moveTo>
                      <a:pt x="6263" y="1"/>
                    </a:moveTo>
                    <a:cubicBezTo>
                      <a:pt x="4648" y="1"/>
                      <a:pt x="2417" y="1090"/>
                      <a:pt x="2354" y="2355"/>
                    </a:cubicBezTo>
                    <a:cubicBezTo>
                      <a:pt x="2264" y="4121"/>
                      <a:pt x="6519" y="6248"/>
                      <a:pt x="6247" y="8059"/>
                    </a:cubicBezTo>
                    <a:cubicBezTo>
                      <a:pt x="5885" y="10232"/>
                      <a:pt x="2264" y="11952"/>
                      <a:pt x="0" y="12586"/>
                    </a:cubicBezTo>
                    <a:cubicBezTo>
                      <a:pt x="1008" y="13023"/>
                      <a:pt x="2066" y="13509"/>
                      <a:pt x="2933" y="13509"/>
                    </a:cubicBezTo>
                    <a:cubicBezTo>
                      <a:pt x="3234" y="13509"/>
                      <a:pt x="3512" y="13450"/>
                      <a:pt x="3758" y="13310"/>
                    </a:cubicBezTo>
                    <a:cubicBezTo>
                      <a:pt x="5251" y="12405"/>
                      <a:pt x="7243" y="11318"/>
                      <a:pt x="8465" y="10051"/>
                    </a:cubicBezTo>
                    <a:cubicBezTo>
                      <a:pt x="9099" y="9372"/>
                      <a:pt x="8149" y="7289"/>
                      <a:pt x="8103" y="6384"/>
                    </a:cubicBezTo>
                    <a:cubicBezTo>
                      <a:pt x="8058" y="5207"/>
                      <a:pt x="8375" y="3623"/>
                      <a:pt x="7741" y="2627"/>
                    </a:cubicBezTo>
                    <a:cubicBezTo>
                      <a:pt x="7121" y="1653"/>
                      <a:pt x="6631" y="679"/>
                      <a:pt x="7711" y="679"/>
                    </a:cubicBezTo>
                    <a:cubicBezTo>
                      <a:pt x="7736" y="679"/>
                      <a:pt x="7761" y="679"/>
                      <a:pt x="7786" y="680"/>
                    </a:cubicBezTo>
                    <a:cubicBezTo>
                      <a:pt x="7541" y="203"/>
                      <a:pt x="6959" y="1"/>
                      <a:pt x="6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4598225" y="3088925"/>
                <a:ext cx="183375" cy="21275"/>
              </a:xfrm>
              <a:custGeom>
                <a:avLst/>
                <a:gdLst/>
                <a:ahLst/>
                <a:cxnLst/>
                <a:rect l="l" t="t" r="r" b="b"/>
                <a:pathLst>
                  <a:path w="7335" h="851" extrusionOk="0">
                    <a:moveTo>
                      <a:pt x="1" y="1"/>
                    </a:moveTo>
                    <a:lnTo>
                      <a:pt x="1" y="1"/>
                    </a:lnTo>
                    <a:cubicBezTo>
                      <a:pt x="725" y="272"/>
                      <a:pt x="1495" y="498"/>
                      <a:pt x="2264" y="680"/>
                    </a:cubicBezTo>
                    <a:cubicBezTo>
                      <a:pt x="2816" y="806"/>
                      <a:pt x="3275" y="851"/>
                      <a:pt x="3687" y="851"/>
                    </a:cubicBezTo>
                    <a:cubicBezTo>
                      <a:pt x="4681" y="851"/>
                      <a:pt x="5408" y="591"/>
                      <a:pt x="6532" y="591"/>
                    </a:cubicBezTo>
                    <a:cubicBezTo>
                      <a:pt x="6778" y="591"/>
                      <a:pt x="7043" y="604"/>
                      <a:pt x="7334" y="634"/>
                    </a:cubicBezTo>
                    <a:cubicBezTo>
                      <a:pt x="6806" y="355"/>
                      <a:pt x="6416" y="267"/>
                      <a:pt x="6069" y="267"/>
                    </a:cubicBezTo>
                    <a:cubicBezTo>
                      <a:pt x="5467" y="267"/>
                      <a:pt x="4997" y="534"/>
                      <a:pt x="4165" y="534"/>
                    </a:cubicBezTo>
                    <a:cubicBezTo>
                      <a:pt x="4000" y="534"/>
                      <a:pt x="3820" y="524"/>
                      <a:pt x="3622" y="498"/>
                    </a:cubicBezTo>
                    <a:cubicBezTo>
                      <a:pt x="2445" y="363"/>
                      <a:pt x="1223" y="13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412625" y="3397875"/>
                <a:ext cx="110950" cy="17000"/>
              </a:xfrm>
              <a:custGeom>
                <a:avLst/>
                <a:gdLst/>
                <a:ahLst/>
                <a:cxnLst/>
                <a:rect l="l" t="t" r="r" b="b"/>
                <a:pathLst>
                  <a:path w="4438" h="680" extrusionOk="0">
                    <a:moveTo>
                      <a:pt x="4437" y="1"/>
                    </a:moveTo>
                    <a:lnTo>
                      <a:pt x="4437" y="1"/>
                    </a:lnTo>
                    <a:cubicBezTo>
                      <a:pt x="2943" y="91"/>
                      <a:pt x="1449" y="318"/>
                      <a:pt x="1" y="680"/>
                    </a:cubicBezTo>
                    <a:cubicBezTo>
                      <a:pt x="1495" y="680"/>
                      <a:pt x="3034" y="454"/>
                      <a:pt x="4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4144400" y="3358275"/>
                <a:ext cx="268250" cy="63400"/>
              </a:xfrm>
              <a:custGeom>
                <a:avLst/>
                <a:gdLst/>
                <a:ahLst/>
                <a:cxnLst/>
                <a:rect l="l" t="t" r="r" b="b"/>
                <a:pathLst>
                  <a:path w="10730" h="2536" extrusionOk="0">
                    <a:moveTo>
                      <a:pt x="1" y="1"/>
                    </a:moveTo>
                    <a:cubicBezTo>
                      <a:pt x="454" y="408"/>
                      <a:pt x="1042" y="725"/>
                      <a:pt x="1631" y="906"/>
                    </a:cubicBezTo>
                    <a:cubicBezTo>
                      <a:pt x="3532" y="1449"/>
                      <a:pt x="5660" y="2400"/>
                      <a:pt x="7697" y="2536"/>
                    </a:cubicBezTo>
                    <a:cubicBezTo>
                      <a:pt x="8738" y="2536"/>
                      <a:pt x="9734" y="2445"/>
                      <a:pt x="10730" y="2219"/>
                    </a:cubicBezTo>
                    <a:cubicBezTo>
                      <a:pt x="9417" y="2219"/>
                      <a:pt x="8104" y="2219"/>
                      <a:pt x="7063" y="2173"/>
                    </a:cubicBezTo>
                    <a:cubicBezTo>
                      <a:pt x="4799" y="2083"/>
                      <a:pt x="2808" y="680"/>
                      <a:pt x="499" y="91"/>
                    </a:cubicBezTo>
                    <a:cubicBezTo>
                      <a:pt x="318" y="46"/>
                      <a:pt x="137" y="4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4462425" y="4826125"/>
                <a:ext cx="241075" cy="97450"/>
              </a:xfrm>
              <a:custGeom>
                <a:avLst/>
                <a:gdLst/>
                <a:ahLst/>
                <a:cxnLst/>
                <a:rect l="l" t="t" r="r" b="b"/>
                <a:pathLst>
                  <a:path w="9643" h="3898" extrusionOk="0">
                    <a:moveTo>
                      <a:pt x="1" y="0"/>
                    </a:moveTo>
                    <a:lnTo>
                      <a:pt x="1" y="0"/>
                    </a:lnTo>
                    <a:cubicBezTo>
                      <a:pt x="996" y="1540"/>
                      <a:pt x="1902" y="3396"/>
                      <a:pt x="3396" y="3803"/>
                    </a:cubicBezTo>
                    <a:cubicBezTo>
                      <a:pt x="3643" y="3867"/>
                      <a:pt x="3901" y="3897"/>
                      <a:pt x="4166" y="3897"/>
                    </a:cubicBezTo>
                    <a:cubicBezTo>
                      <a:pt x="6133" y="3897"/>
                      <a:pt x="8486" y="2241"/>
                      <a:pt x="9643" y="725"/>
                    </a:cubicBezTo>
                    <a:cubicBezTo>
                      <a:pt x="8104" y="634"/>
                      <a:pt x="6610" y="498"/>
                      <a:pt x="5071" y="227"/>
                    </a:cubicBezTo>
                    <a:cubicBezTo>
                      <a:pt x="4900" y="207"/>
                      <a:pt x="4723" y="198"/>
                      <a:pt x="4541" y="198"/>
                    </a:cubicBezTo>
                    <a:cubicBezTo>
                      <a:pt x="3632" y="198"/>
                      <a:pt x="2608" y="408"/>
                      <a:pt x="1664" y="408"/>
                    </a:cubicBezTo>
                    <a:cubicBezTo>
                      <a:pt x="1097" y="408"/>
                      <a:pt x="559" y="332"/>
                      <a:pt x="91" y="91"/>
                    </a:cubicBezTo>
                    <a:cubicBezTo>
                      <a:pt x="46" y="91"/>
                      <a:pt x="46" y="4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2263475" y="4134650"/>
                <a:ext cx="30600" cy="232025"/>
              </a:xfrm>
              <a:custGeom>
                <a:avLst/>
                <a:gdLst/>
                <a:ahLst/>
                <a:cxnLst/>
                <a:rect l="l" t="t" r="r" b="b"/>
                <a:pathLst>
                  <a:path w="1224" h="9281" extrusionOk="0">
                    <a:moveTo>
                      <a:pt x="182" y="0"/>
                    </a:moveTo>
                    <a:cubicBezTo>
                      <a:pt x="182" y="91"/>
                      <a:pt x="137" y="181"/>
                      <a:pt x="137" y="272"/>
                    </a:cubicBezTo>
                    <a:cubicBezTo>
                      <a:pt x="1" y="3259"/>
                      <a:pt x="1" y="6292"/>
                      <a:pt x="137" y="9280"/>
                    </a:cubicBezTo>
                    <a:cubicBezTo>
                      <a:pt x="952" y="7017"/>
                      <a:pt x="1223" y="2490"/>
                      <a:pt x="227" y="136"/>
                    </a:cubicBez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151650" y="3071275"/>
                <a:ext cx="78100" cy="15800"/>
              </a:xfrm>
              <a:custGeom>
                <a:avLst/>
                <a:gdLst/>
                <a:ahLst/>
                <a:cxnLst/>
                <a:rect l="l" t="t" r="r" b="b"/>
                <a:pathLst>
                  <a:path w="3124" h="632" extrusionOk="0">
                    <a:moveTo>
                      <a:pt x="1303" y="0"/>
                    </a:moveTo>
                    <a:cubicBezTo>
                      <a:pt x="1141" y="0"/>
                      <a:pt x="978" y="9"/>
                      <a:pt x="815" y="27"/>
                    </a:cubicBezTo>
                    <a:cubicBezTo>
                      <a:pt x="544" y="73"/>
                      <a:pt x="272" y="209"/>
                      <a:pt x="0" y="344"/>
                    </a:cubicBezTo>
                    <a:cubicBezTo>
                      <a:pt x="557" y="539"/>
                      <a:pt x="1148" y="631"/>
                      <a:pt x="1741" y="631"/>
                    </a:cubicBezTo>
                    <a:cubicBezTo>
                      <a:pt x="2113" y="631"/>
                      <a:pt x="2486" y="595"/>
                      <a:pt x="2852" y="525"/>
                    </a:cubicBezTo>
                    <a:lnTo>
                      <a:pt x="3124" y="435"/>
                    </a:lnTo>
                    <a:cubicBezTo>
                      <a:pt x="2581" y="145"/>
                      <a:pt x="1951" y="0"/>
                      <a:pt x="1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2300000" y="237950"/>
                <a:ext cx="3173075" cy="1999950"/>
              </a:xfrm>
              <a:custGeom>
                <a:avLst/>
                <a:gdLst/>
                <a:ahLst/>
                <a:cxnLst/>
                <a:rect l="l" t="t" r="r" b="b"/>
                <a:pathLst>
                  <a:path w="126923" h="79998" extrusionOk="0">
                    <a:moveTo>
                      <a:pt x="59454" y="1"/>
                    </a:moveTo>
                    <a:cubicBezTo>
                      <a:pt x="39689" y="1"/>
                      <a:pt x="19930" y="5637"/>
                      <a:pt x="2705" y="16892"/>
                    </a:cubicBezTo>
                    <a:cubicBezTo>
                      <a:pt x="2976" y="17028"/>
                      <a:pt x="3293" y="17164"/>
                      <a:pt x="3565" y="17300"/>
                    </a:cubicBezTo>
                    <a:lnTo>
                      <a:pt x="6779" y="17571"/>
                    </a:lnTo>
                    <a:cubicBezTo>
                      <a:pt x="16654" y="14109"/>
                      <a:pt x="27053" y="12301"/>
                      <a:pt x="37520" y="12301"/>
                    </a:cubicBezTo>
                    <a:cubicBezTo>
                      <a:pt x="38137" y="12301"/>
                      <a:pt x="38755" y="12308"/>
                      <a:pt x="39373" y="12320"/>
                    </a:cubicBezTo>
                    <a:cubicBezTo>
                      <a:pt x="43537" y="12365"/>
                      <a:pt x="48517" y="13271"/>
                      <a:pt x="50237" y="17073"/>
                    </a:cubicBezTo>
                    <a:cubicBezTo>
                      <a:pt x="47974" y="17707"/>
                      <a:pt x="46344" y="19699"/>
                      <a:pt x="46208" y="22053"/>
                    </a:cubicBezTo>
                    <a:cubicBezTo>
                      <a:pt x="50237" y="25856"/>
                      <a:pt x="54221" y="29703"/>
                      <a:pt x="58295" y="33461"/>
                    </a:cubicBezTo>
                    <a:lnTo>
                      <a:pt x="50147" y="42062"/>
                    </a:lnTo>
                    <a:cubicBezTo>
                      <a:pt x="49468" y="42786"/>
                      <a:pt x="48743" y="43556"/>
                      <a:pt x="48743" y="44506"/>
                    </a:cubicBezTo>
                    <a:cubicBezTo>
                      <a:pt x="48653" y="45955"/>
                      <a:pt x="50056" y="46951"/>
                      <a:pt x="50961" y="48083"/>
                    </a:cubicBezTo>
                    <a:cubicBezTo>
                      <a:pt x="53632" y="51433"/>
                      <a:pt x="51776" y="56820"/>
                      <a:pt x="48291" y="59309"/>
                    </a:cubicBezTo>
                    <a:cubicBezTo>
                      <a:pt x="44805" y="61799"/>
                      <a:pt x="40278" y="62252"/>
                      <a:pt x="35977" y="62750"/>
                    </a:cubicBezTo>
                    <a:cubicBezTo>
                      <a:pt x="25113" y="63972"/>
                      <a:pt x="14294" y="65873"/>
                      <a:pt x="3655" y="68454"/>
                    </a:cubicBezTo>
                    <a:cubicBezTo>
                      <a:pt x="1" y="69311"/>
                      <a:pt x="978" y="76150"/>
                      <a:pt x="984" y="76150"/>
                    </a:cubicBezTo>
                    <a:cubicBezTo>
                      <a:pt x="984" y="76150"/>
                      <a:pt x="984" y="76150"/>
                      <a:pt x="984" y="76149"/>
                    </a:cubicBezTo>
                    <a:cubicBezTo>
                      <a:pt x="14203" y="75697"/>
                      <a:pt x="27014" y="71577"/>
                      <a:pt x="39192" y="66371"/>
                    </a:cubicBezTo>
                    <a:cubicBezTo>
                      <a:pt x="40819" y="65667"/>
                      <a:pt x="42532" y="64921"/>
                      <a:pt x="44290" y="64921"/>
                    </a:cubicBezTo>
                    <a:cubicBezTo>
                      <a:pt x="44341" y="64921"/>
                      <a:pt x="44392" y="64921"/>
                      <a:pt x="44443" y="64923"/>
                    </a:cubicBezTo>
                    <a:cubicBezTo>
                      <a:pt x="46253" y="64968"/>
                      <a:pt x="48200" y="66009"/>
                      <a:pt x="48607" y="67820"/>
                    </a:cubicBezTo>
                    <a:cubicBezTo>
                      <a:pt x="49784" y="72799"/>
                      <a:pt x="39146" y="75199"/>
                      <a:pt x="41093" y="79997"/>
                    </a:cubicBezTo>
                    <a:cubicBezTo>
                      <a:pt x="44533" y="79907"/>
                      <a:pt x="47974" y="79771"/>
                      <a:pt x="51369" y="79680"/>
                    </a:cubicBezTo>
                    <a:cubicBezTo>
                      <a:pt x="56801" y="79545"/>
                      <a:pt x="62777" y="79137"/>
                      <a:pt x="66715" y="75425"/>
                    </a:cubicBezTo>
                    <a:cubicBezTo>
                      <a:pt x="70880" y="71487"/>
                      <a:pt x="71468" y="65285"/>
                      <a:pt x="72057" y="59626"/>
                    </a:cubicBezTo>
                    <a:cubicBezTo>
                      <a:pt x="72102" y="58223"/>
                      <a:pt x="72464" y="56865"/>
                      <a:pt x="73143" y="55597"/>
                    </a:cubicBezTo>
                    <a:cubicBezTo>
                      <a:pt x="73686" y="54782"/>
                      <a:pt x="74365" y="54103"/>
                      <a:pt x="75180" y="53560"/>
                    </a:cubicBezTo>
                    <a:cubicBezTo>
                      <a:pt x="77460" y="51980"/>
                      <a:pt x="80291" y="51032"/>
                      <a:pt x="83070" y="51032"/>
                    </a:cubicBezTo>
                    <a:cubicBezTo>
                      <a:pt x="84429" y="51032"/>
                      <a:pt x="85777" y="51259"/>
                      <a:pt x="87041" y="51749"/>
                    </a:cubicBezTo>
                    <a:cubicBezTo>
                      <a:pt x="90889" y="53243"/>
                      <a:pt x="93741" y="57453"/>
                      <a:pt x="93062" y="61573"/>
                    </a:cubicBezTo>
                    <a:cubicBezTo>
                      <a:pt x="92473" y="64787"/>
                      <a:pt x="90436" y="68816"/>
                      <a:pt x="93062" y="70627"/>
                    </a:cubicBezTo>
                    <a:cubicBezTo>
                      <a:pt x="93579" y="70989"/>
                      <a:pt x="94155" y="71144"/>
                      <a:pt x="94752" y="71144"/>
                    </a:cubicBezTo>
                    <a:cubicBezTo>
                      <a:pt x="96243" y="71144"/>
                      <a:pt x="97860" y="70174"/>
                      <a:pt x="98992" y="69042"/>
                    </a:cubicBezTo>
                    <a:cubicBezTo>
                      <a:pt x="102115" y="65919"/>
                      <a:pt x="104017" y="61799"/>
                      <a:pt x="104334" y="57408"/>
                    </a:cubicBezTo>
                    <a:cubicBezTo>
                      <a:pt x="104469" y="55280"/>
                      <a:pt x="104243" y="53153"/>
                      <a:pt x="104650" y="51116"/>
                    </a:cubicBezTo>
                    <a:cubicBezTo>
                      <a:pt x="105685" y="45973"/>
                      <a:pt x="110129" y="42927"/>
                      <a:pt x="114684" y="42927"/>
                    </a:cubicBezTo>
                    <a:cubicBezTo>
                      <a:pt x="117307" y="42927"/>
                      <a:pt x="119966" y="43936"/>
                      <a:pt x="122034" y="46136"/>
                    </a:cubicBezTo>
                    <a:cubicBezTo>
                      <a:pt x="123273" y="47415"/>
                      <a:pt x="124618" y="49224"/>
                      <a:pt x="126257" y="49224"/>
                    </a:cubicBezTo>
                    <a:cubicBezTo>
                      <a:pt x="126473" y="49224"/>
                      <a:pt x="126695" y="49193"/>
                      <a:pt x="126923" y="49124"/>
                    </a:cubicBezTo>
                    <a:cubicBezTo>
                      <a:pt x="126923" y="47223"/>
                      <a:pt x="126923" y="45321"/>
                      <a:pt x="126923" y="43465"/>
                    </a:cubicBezTo>
                    <a:cubicBezTo>
                      <a:pt x="120654" y="38837"/>
                      <a:pt x="113135" y="36360"/>
                      <a:pt x="105381" y="36360"/>
                    </a:cubicBezTo>
                    <a:cubicBezTo>
                      <a:pt x="104792" y="36360"/>
                      <a:pt x="104201" y="36374"/>
                      <a:pt x="103609" y="36403"/>
                    </a:cubicBezTo>
                    <a:cubicBezTo>
                      <a:pt x="103240" y="36467"/>
                      <a:pt x="102866" y="36497"/>
                      <a:pt x="102490" y="36497"/>
                    </a:cubicBezTo>
                    <a:cubicBezTo>
                      <a:pt x="101804" y="36497"/>
                      <a:pt x="101113" y="36398"/>
                      <a:pt x="100440" y="36222"/>
                    </a:cubicBezTo>
                    <a:cubicBezTo>
                      <a:pt x="97362" y="35045"/>
                      <a:pt x="97453" y="30382"/>
                      <a:pt x="99399" y="27666"/>
                    </a:cubicBezTo>
                    <a:cubicBezTo>
                      <a:pt x="101570" y="24561"/>
                      <a:pt x="105387" y="22821"/>
                      <a:pt x="109166" y="22821"/>
                    </a:cubicBezTo>
                    <a:cubicBezTo>
                      <a:pt x="111061" y="22821"/>
                      <a:pt x="112947" y="23258"/>
                      <a:pt x="114610" y="24181"/>
                    </a:cubicBezTo>
                    <a:cubicBezTo>
                      <a:pt x="116466" y="22144"/>
                      <a:pt x="116466" y="19156"/>
                      <a:pt x="115560" y="16485"/>
                    </a:cubicBezTo>
                    <a:cubicBezTo>
                      <a:pt x="98472" y="5490"/>
                      <a:pt x="78960" y="1"/>
                      <a:pt x="59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243800" y="1759150"/>
                <a:ext cx="2041650" cy="940275"/>
              </a:xfrm>
              <a:custGeom>
                <a:avLst/>
                <a:gdLst/>
                <a:ahLst/>
                <a:cxnLst/>
                <a:rect l="l" t="t" r="r" b="b"/>
                <a:pathLst>
                  <a:path w="81666" h="37611" extrusionOk="0">
                    <a:moveTo>
                      <a:pt x="7244" y="0"/>
                    </a:moveTo>
                    <a:cubicBezTo>
                      <a:pt x="3984" y="7062"/>
                      <a:pt x="1585" y="14487"/>
                      <a:pt x="1" y="22137"/>
                    </a:cubicBezTo>
                    <a:cubicBezTo>
                      <a:pt x="2529" y="23221"/>
                      <a:pt x="5231" y="23786"/>
                      <a:pt x="7967" y="23786"/>
                    </a:cubicBezTo>
                    <a:cubicBezTo>
                      <a:pt x="8660" y="23786"/>
                      <a:pt x="9355" y="23749"/>
                      <a:pt x="10050" y="23676"/>
                    </a:cubicBezTo>
                    <a:cubicBezTo>
                      <a:pt x="11738" y="23481"/>
                      <a:pt x="13425" y="23101"/>
                      <a:pt x="15079" y="23101"/>
                    </a:cubicBezTo>
                    <a:cubicBezTo>
                      <a:pt x="15732" y="23101"/>
                      <a:pt x="16381" y="23160"/>
                      <a:pt x="17022" y="23314"/>
                    </a:cubicBezTo>
                    <a:cubicBezTo>
                      <a:pt x="22364" y="24717"/>
                      <a:pt x="23857" y="31915"/>
                      <a:pt x="28565" y="34767"/>
                    </a:cubicBezTo>
                    <a:cubicBezTo>
                      <a:pt x="31055" y="36216"/>
                      <a:pt x="34088" y="36351"/>
                      <a:pt x="36895" y="36351"/>
                    </a:cubicBezTo>
                    <a:cubicBezTo>
                      <a:pt x="40527" y="36388"/>
                      <a:pt x="44247" y="36628"/>
                      <a:pt x="47914" y="36628"/>
                    </a:cubicBezTo>
                    <a:cubicBezTo>
                      <a:pt x="48817" y="36628"/>
                      <a:pt x="49717" y="36614"/>
                      <a:pt x="50611" y="36578"/>
                    </a:cubicBezTo>
                    <a:cubicBezTo>
                      <a:pt x="50794" y="36568"/>
                      <a:pt x="50976" y="36563"/>
                      <a:pt x="51159" y="36563"/>
                    </a:cubicBezTo>
                    <a:cubicBezTo>
                      <a:pt x="53909" y="36563"/>
                      <a:pt x="56683" y="37610"/>
                      <a:pt x="59409" y="37610"/>
                    </a:cubicBezTo>
                    <a:cubicBezTo>
                      <a:pt x="59827" y="37610"/>
                      <a:pt x="60245" y="37585"/>
                      <a:pt x="60661" y="37528"/>
                    </a:cubicBezTo>
                    <a:cubicBezTo>
                      <a:pt x="64011" y="37076"/>
                      <a:pt x="66003" y="33681"/>
                      <a:pt x="68855" y="31915"/>
                    </a:cubicBezTo>
                    <a:cubicBezTo>
                      <a:pt x="69715" y="31417"/>
                      <a:pt x="70620" y="31055"/>
                      <a:pt x="71526" y="30783"/>
                    </a:cubicBezTo>
                    <a:cubicBezTo>
                      <a:pt x="74649" y="29878"/>
                      <a:pt x="78135" y="29969"/>
                      <a:pt x="81032" y="28520"/>
                    </a:cubicBezTo>
                    <a:cubicBezTo>
                      <a:pt x="81349" y="28339"/>
                      <a:pt x="81666" y="28113"/>
                      <a:pt x="81621" y="27796"/>
                    </a:cubicBezTo>
                    <a:lnTo>
                      <a:pt x="81621" y="27796"/>
                    </a:lnTo>
                    <a:cubicBezTo>
                      <a:pt x="73155" y="28746"/>
                      <a:pt x="64645" y="29471"/>
                      <a:pt x="56134" y="29878"/>
                    </a:cubicBezTo>
                    <a:lnTo>
                      <a:pt x="58443" y="28429"/>
                    </a:lnTo>
                    <a:cubicBezTo>
                      <a:pt x="58986" y="27660"/>
                      <a:pt x="57719" y="26890"/>
                      <a:pt x="56768" y="26800"/>
                    </a:cubicBezTo>
                    <a:cubicBezTo>
                      <a:pt x="55455" y="26663"/>
                      <a:pt x="54143" y="26610"/>
                      <a:pt x="52830" y="26610"/>
                    </a:cubicBezTo>
                    <a:cubicBezTo>
                      <a:pt x="48276" y="26610"/>
                      <a:pt x="43717" y="27247"/>
                      <a:pt x="39143" y="27247"/>
                    </a:cubicBezTo>
                    <a:cubicBezTo>
                      <a:pt x="38032" y="27247"/>
                      <a:pt x="36921" y="27210"/>
                      <a:pt x="35808" y="27117"/>
                    </a:cubicBezTo>
                    <a:cubicBezTo>
                      <a:pt x="35084" y="27117"/>
                      <a:pt x="34360" y="26936"/>
                      <a:pt x="33681" y="26619"/>
                    </a:cubicBezTo>
                    <a:cubicBezTo>
                      <a:pt x="31281" y="25261"/>
                      <a:pt x="32187" y="21141"/>
                      <a:pt x="30014" y="19466"/>
                    </a:cubicBezTo>
                    <a:cubicBezTo>
                      <a:pt x="29290" y="18923"/>
                      <a:pt x="28339" y="18697"/>
                      <a:pt x="27796" y="17972"/>
                    </a:cubicBezTo>
                    <a:cubicBezTo>
                      <a:pt x="25713" y="15166"/>
                      <a:pt x="32866" y="11725"/>
                      <a:pt x="30738" y="8964"/>
                    </a:cubicBezTo>
                    <a:cubicBezTo>
                      <a:pt x="29702" y="8778"/>
                      <a:pt x="28658" y="8685"/>
                      <a:pt x="27618" y="8685"/>
                    </a:cubicBezTo>
                    <a:cubicBezTo>
                      <a:pt x="25113" y="8685"/>
                      <a:pt x="22629" y="9221"/>
                      <a:pt x="20326" y="10277"/>
                    </a:cubicBezTo>
                    <a:cubicBezTo>
                      <a:pt x="18278" y="11213"/>
                      <a:pt x="15795" y="12433"/>
                      <a:pt x="13732" y="12433"/>
                    </a:cubicBezTo>
                    <a:cubicBezTo>
                      <a:pt x="12604" y="12433"/>
                      <a:pt x="11602" y="12068"/>
                      <a:pt x="10865" y="11091"/>
                    </a:cubicBezTo>
                    <a:cubicBezTo>
                      <a:pt x="10322" y="10231"/>
                      <a:pt x="9960" y="9235"/>
                      <a:pt x="9869" y="8239"/>
                    </a:cubicBezTo>
                    <a:lnTo>
                      <a:pt x="8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240400" y="3294325"/>
                <a:ext cx="803550" cy="1271925"/>
              </a:xfrm>
              <a:custGeom>
                <a:avLst/>
                <a:gdLst/>
                <a:ahLst/>
                <a:cxnLst/>
                <a:rect l="l" t="t" r="r" b="b"/>
                <a:pathLst>
                  <a:path w="32142" h="50877" extrusionOk="0">
                    <a:moveTo>
                      <a:pt x="10566" y="1"/>
                    </a:moveTo>
                    <a:cubicBezTo>
                      <a:pt x="9657" y="1"/>
                      <a:pt x="8726" y="134"/>
                      <a:pt x="7832" y="250"/>
                    </a:cubicBezTo>
                    <a:lnTo>
                      <a:pt x="1" y="1517"/>
                    </a:lnTo>
                    <a:cubicBezTo>
                      <a:pt x="3577" y="19897"/>
                      <a:pt x="12042" y="36918"/>
                      <a:pt x="24537" y="50815"/>
                    </a:cubicBezTo>
                    <a:cubicBezTo>
                      <a:pt x="25000" y="50856"/>
                      <a:pt x="25464" y="50876"/>
                      <a:pt x="25927" y="50876"/>
                    </a:cubicBezTo>
                    <a:cubicBezTo>
                      <a:pt x="28039" y="50876"/>
                      <a:pt x="30128" y="50455"/>
                      <a:pt x="32097" y="49638"/>
                    </a:cubicBezTo>
                    <a:cubicBezTo>
                      <a:pt x="32142" y="45655"/>
                      <a:pt x="30693" y="41807"/>
                      <a:pt x="28113" y="38864"/>
                    </a:cubicBezTo>
                    <a:cubicBezTo>
                      <a:pt x="25397" y="35876"/>
                      <a:pt x="21368" y="33613"/>
                      <a:pt x="20508" y="29675"/>
                    </a:cubicBezTo>
                    <a:cubicBezTo>
                      <a:pt x="19421" y="24514"/>
                      <a:pt x="24446" y="19987"/>
                      <a:pt x="24627" y="14736"/>
                    </a:cubicBezTo>
                    <a:cubicBezTo>
                      <a:pt x="24763" y="9349"/>
                      <a:pt x="19964" y="5275"/>
                      <a:pt x="15619" y="2106"/>
                    </a:cubicBezTo>
                    <a:cubicBezTo>
                      <a:pt x="14577" y="1246"/>
                      <a:pt x="13355" y="612"/>
                      <a:pt x="12088" y="159"/>
                    </a:cubicBezTo>
                    <a:cubicBezTo>
                      <a:pt x="11595" y="44"/>
                      <a:pt x="11084" y="1"/>
                      <a:pt x="10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671100" y="2504950"/>
                <a:ext cx="710750" cy="1815325"/>
              </a:xfrm>
              <a:custGeom>
                <a:avLst/>
                <a:gdLst/>
                <a:ahLst/>
                <a:cxnLst/>
                <a:rect l="l" t="t" r="r" b="b"/>
                <a:pathLst>
                  <a:path w="28430" h="72613" extrusionOk="0">
                    <a:moveTo>
                      <a:pt x="27524" y="1"/>
                    </a:moveTo>
                    <a:cubicBezTo>
                      <a:pt x="25985" y="861"/>
                      <a:pt x="24356" y="1585"/>
                      <a:pt x="22681" y="2174"/>
                    </a:cubicBezTo>
                    <a:cubicBezTo>
                      <a:pt x="18154" y="3758"/>
                      <a:pt x="13265" y="3894"/>
                      <a:pt x="8783" y="5569"/>
                    </a:cubicBezTo>
                    <a:cubicBezTo>
                      <a:pt x="4256" y="7198"/>
                      <a:pt x="1" y="11137"/>
                      <a:pt x="272" y="15935"/>
                    </a:cubicBezTo>
                    <a:cubicBezTo>
                      <a:pt x="363" y="17520"/>
                      <a:pt x="2626" y="17656"/>
                      <a:pt x="4256" y="17746"/>
                    </a:cubicBezTo>
                    <a:cubicBezTo>
                      <a:pt x="5841" y="17791"/>
                      <a:pt x="7787" y="19602"/>
                      <a:pt x="6520" y="20553"/>
                    </a:cubicBezTo>
                    <a:cubicBezTo>
                      <a:pt x="4709" y="20779"/>
                      <a:pt x="3260" y="22137"/>
                      <a:pt x="2898" y="23903"/>
                    </a:cubicBezTo>
                    <a:cubicBezTo>
                      <a:pt x="4191" y="24455"/>
                      <a:pt x="5590" y="24620"/>
                      <a:pt x="7027" y="24620"/>
                    </a:cubicBezTo>
                    <a:cubicBezTo>
                      <a:pt x="9158" y="24620"/>
                      <a:pt x="11371" y="24258"/>
                      <a:pt x="13443" y="24258"/>
                    </a:cubicBezTo>
                    <a:cubicBezTo>
                      <a:pt x="15359" y="24258"/>
                      <a:pt x="17154" y="24567"/>
                      <a:pt x="18652" y="25759"/>
                    </a:cubicBezTo>
                    <a:cubicBezTo>
                      <a:pt x="22047" y="28475"/>
                      <a:pt x="21413" y="33817"/>
                      <a:pt x="19421" y="37664"/>
                    </a:cubicBezTo>
                    <a:cubicBezTo>
                      <a:pt x="17384" y="41558"/>
                      <a:pt x="14306" y="44953"/>
                      <a:pt x="13581" y="49208"/>
                    </a:cubicBezTo>
                    <a:cubicBezTo>
                      <a:pt x="13310" y="50747"/>
                      <a:pt x="13310" y="52422"/>
                      <a:pt x="12540" y="53780"/>
                    </a:cubicBezTo>
                    <a:cubicBezTo>
                      <a:pt x="11137" y="56406"/>
                      <a:pt x="7199" y="57356"/>
                      <a:pt x="6746" y="60299"/>
                    </a:cubicBezTo>
                    <a:cubicBezTo>
                      <a:pt x="6520" y="61612"/>
                      <a:pt x="7108" y="62925"/>
                      <a:pt x="7606" y="64147"/>
                    </a:cubicBezTo>
                    <a:cubicBezTo>
                      <a:pt x="8692" y="66863"/>
                      <a:pt x="9371" y="69715"/>
                      <a:pt x="9688" y="72612"/>
                    </a:cubicBezTo>
                    <a:cubicBezTo>
                      <a:pt x="21866" y="55184"/>
                      <a:pt x="28430" y="34405"/>
                      <a:pt x="28430" y="13129"/>
                    </a:cubicBezTo>
                    <a:cubicBezTo>
                      <a:pt x="28384" y="8738"/>
                      <a:pt x="28113" y="4347"/>
                      <a:pt x="27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2166150" y="4142550"/>
                <a:ext cx="3605700" cy="1286675"/>
              </a:xfrm>
              <a:custGeom>
                <a:avLst/>
                <a:gdLst/>
                <a:ahLst/>
                <a:cxnLst/>
                <a:rect l="l" t="t" r="r" b="b"/>
                <a:pathLst>
                  <a:path w="144228" h="51467" extrusionOk="0">
                    <a:moveTo>
                      <a:pt x="120597" y="1"/>
                    </a:moveTo>
                    <a:cubicBezTo>
                      <a:pt x="118108" y="227"/>
                      <a:pt x="116749" y="3170"/>
                      <a:pt x="117066" y="5660"/>
                    </a:cubicBezTo>
                    <a:cubicBezTo>
                      <a:pt x="117429" y="8104"/>
                      <a:pt x="119013" y="10186"/>
                      <a:pt x="120235" y="12359"/>
                    </a:cubicBezTo>
                    <a:cubicBezTo>
                      <a:pt x="121457" y="14532"/>
                      <a:pt x="122408" y="17067"/>
                      <a:pt x="121593" y="19421"/>
                    </a:cubicBezTo>
                    <a:cubicBezTo>
                      <a:pt x="120688" y="21821"/>
                      <a:pt x="118198" y="23179"/>
                      <a:pt x="116840" y="25306"/>
                    </a:cubicBezTo>
                    <a:cubicBezTo>
                      <a:pt x="115075" y="28022"/>
                      <a:pt x="115482" y="31689"/>
                      <a:pt x="113943" y="34541"/>
                    </a:cubicBezTo>
                    <a:cubicBezTo>
                      <a:pt x="112087" y="38163"/>
                      <a:pt x="107696" y="39657"/>
                      <a:pt x="103757" y="40879"/>
                    </a:cubicBezTo>
                    <a:cubicBezTo>
                      <a:pt x="101038" y="41695"/>
                      <a:pt x="98048" y="42456"/>
                      <a:pt x="95231" y="42456"/>
                    </a:cubicBezTo>
                    <a:cubicBezTo>
                      <a:pt x="92890" y="42456"/>
                      <a:pt x="90668" y="41930"/>
                      <a:pt x="88819" y="40471"/>
                    </a:cubicBezTo>
                    <a:cubicBezTo>
                      <a:pt x="86872" y="38932"/>
                      <a:pt x="85650" y="36533"/>
                      <a:pt x="83432" y="35447"/>
                    </a:cubicBezTo>
                    <a:cubicBezTo>
                      <a:pt x="82599" y="35034"/>
                      <a:pt x="81766" y="34849"/>
                      <a:pt x="80970" y="34849"/>
                    </a:cubicBezTo>
                    <a:cubicBezTo>
                      <a:pt x="76876" y="34849"/>
                      <a:pt x="73753" y="39736"/>
                      <a:pt x="76596" y="43640"/>
                    </a:cubicBezTo>
                    <a:cubicBezTo>
                      <a:pt x="72418" y="44698"/>
                      <a:pt x="68093" y="45314"/>
                      <a:pt x="63788" y="45314"/>
                    </a:cubicBezTo>
                    <a:cubicBezTo>
                      <a:pt x="60537" y="45314"/>
                      <a:pt x="57298" y="44963"/>
                      <a:pt x="54143" y="44183"/>
                    </a:cubicBezTo>
                    <a:cubicBezTo>
                      <a:pt x="46809" y="42373"/>
                      <a:pt x="39973" y="37982"/>
                      <a:pt x="35944" y="31599"/>
                    </a:cubicBezTo>
                    <a:cubicBezTo>
                      <a:pt x="32134" y="33863"/>
                      <a:pt x="27725" y="35471"/>
                      <a:pt x="23329" y="35471"/>
                    </a:cubicBezTo>
                    <a:cubicBezTo>
                      <a:pt x="22188" y="35471"/>
                      <a:pt x="21048" y="35363"/>
                      <a:pt x="19919" y="35130"/>
                    </a:cubicBezTo>
                    <a:cubicBezTo>
                      <a:pt x="14487" y="33998"/>
                      <a:pt x="9507" y="29199"/>
                      <a:pt x="9598" y="23586"/>
                    </a:cubicBezTo>
                    <a:cubicBezTo>
                      <a:pt x="9371" y="23567"/>
                      <a:pt x="9146" y="23558"/>
                      <a:pt x="8922" y="23558"/>
                    </a:cubicBezTo>
                    <a:cubicBezTo>
                      <a:pt x="5404" y="23558"/>
                      <a:pt x="2342" y="25849"/>
                      <a:pt x="1" y="28701"/>
                    </a:cubicBezTo>
                    <a:cubicBezTo>
                      <a:pt x="19107" y="44010"/>
                      <a:pt x="42001" y="51467"/>
                      <a:pt x="64759" y="51467"/>
                    </a:cubicBezTo>
                    <a:cubicBezTo>
                      <a:pt x="94359" y="51467"/>
                      <a:pt x="123728" y="38851"/>
                      <a:pt x="144228" y="14487"/>
                    </a:cubicBezTo>
                    <a:cubicBezTo>
                      <a:pt x="143187" y="14170"/>
                      <a:pt x="142191" y="13763"/>
                      <a:pt x="141285" y="13219"/>
                    </a:cubicBezTo>
                    <a:cubicBezTo>
                      <a:pt x="137166" y="10956"/>
                      <a:pt x="133092" y="8693"/>
                      <a:pt x="128927" y="6429"/>
                    </a:cubicBezTo>
                    <a:cubicBezTo>
                      <a:pt x="125849" y="4709"/>
                      <a:pt x="122634" y="2898"/>
                      <a:pt x="120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4D0E4AC-8ACD-4D14-B7D9-A214C33670CF}"/>
              </a:ext>
            </a:extLst>
          </p:cNvPr>
          <p:cNvSpPr>
            <a:spLocks noGrp="1"/>
          </p:cNvSpPr>
          <p:nvPr>
            <p:ph type="body" idx="1"/>
          </p:nvPr>
        </p:nvSpPr>
        <p:spPr>
          <a:xfrm>
            <a:off x="3944102" y="1396552"/>
            <a:ext cx="4399797" cy="2908200"/>
          </a:xfrm>
        </p:spPr>
        <p:txBody>
          <a:bodyPr/>
          <a:lstStyle/>
          <a:p>
            <a:r>
              <a:rPr lang="es-MX" sz="1800" b="1" dirty="0"/>
              <a:t>Una vez que el software haya sido probado y validado, procederemos a su implementación en el entorno de producción. </a:t>
            </a:r>
          </a:p>
          <a:p>
            <a:r>
              <a:rPr lang="es-MX" sz="1800" b="1" dirty="0"/>
              <a:t>Nos aseguraremos de que la transición sea fluida y de que el software funcione correctamente en el entorno operativo.</a:t>
            </a:r>
          </a:p>
          <a:p>
            <a:pPr marL="139700" indent="0">
              <a:buNone/>
            </a:pPr>
            <a:endParaRPr lang="es-MX" dirty="0"/>
          </a:p>
        </p:txBody>
      </p:sp>
      <p:sp>
        <p:nvSpPr>
          <p:cNvPr id="3" name="Título 2">
            <a:extLst>
              <a:ext uri="{FF2B5EF4-FFF2-40B4-BE49-F238E27FC236}">
                <a16:creationId xmlns:a16="http://schemas.microsoft.com/office/drawing/2014/main" id="{C737FCC7-7551-4E9F-A4F5-828AB294D812}"/>
              </a:ext>
            </a:extLst>
          </p:cNvPr>
          <p:cNvSpPr>
            <a:spLocks noGrp="1"/>
          </p:cNvSpPr>
          <p:nvPr>
            <p:ph type="title"/>
          </p:nvPr>
        </p:nvSpPr>
        <p:spPr/>
        <p:txBody>
          <a:bodyPr/>
          <a:lstStyle/>
          <a:p>
            <a:r>
              <a:rPr lang="es-MX" dirty="0"/>
              <a:t>IMPLEMENTACIÓN</a:t>
            </a:r>
          </a:p>
        </p:txBody>
      </p:sp>
      <p:pic>
        <p:nvPicPr>
          <p:cNvPr id="5" name="Imagen 4">
            <a:extLst>
              <a:ext uri="{FF2B5EF4-FFF2-40B4-BE49-F238E27FC236}">
                <a16:creationId xmlns:a16="http://schemas.microsoft.com/office/drawing/2014/main" id="{237E352B-1733-42A7-A215-BF666198D5DB}"/>
              </a:ext>
            </a:extLst>
          </p:cNvPr>
          <p:cNvPicPr>
            <a:picLocks noChangeAspect="1"/>
          </p:cNvPicPr>
          <p:nvPr/>
        </p:nvPicPr>
        <p:blipFill>
          <a:blip r:embed="rId2"/>
          <a:stretch>
            <a:fillRect/>
          </a:stretch>
        </p:blipFill>
        <p:spPr>
          <a:xfrm>
            <a:off x="800101" y="1804075"/>
            <a:ext cx="3144001" cy="2093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699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5"/>
          <p:cNvSpPr txBox="1">
            <a:spLocks noGrp="1"/>
          </p:cNvSpPr>
          <p:nvPr>
            <p:ph type="title"/>
          </p:nvPr>
        </p:nvSpPr>
        <p:spPr>
          <a:xfrm>
            <a:off x="782949" y="1154050"/>
            <a:ext cx="7372691" cy="331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MANTENIMIENTO Y SOPORTE</a:t>
            </a:r>
            <a:endParaRPr dirty="0"/>
          </a:p>
        </p:txBody>
      </p:sp>
      <p:sp>
        <p:nvSpPr>
          <p:cNvPr id="758" name="Google Shape;758;p45"/>
          <p:cNvSpPr txBox="1">
            <a:spLocks noGrp="1"/>
          </p:cNvSpPr>
          <p:nvPr>
            <p:ph type="subTitle" idx="1"/>
          </p:nvPr>
        </p:nvSpPr>
        <p:spPr>
          <a:xfrm>
            <a:off x="884593" y="1806918"/>
            <a:ext cx="4223737" cy="2703507"/>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s-MX" sz="1800" b="1" dirty="0"/>
              <a:t>Soporte continuo y mantenimiento para resolver cualquier problema</a:t>
            </a:r>
          </a:p>
          <a:p>
            <a:pPr marL="285750" indent="-285750">
              <a:buFont typeface="Arial" panose="020B0604020202020204" pitchFamily="34" charset="0"/>
              <a:buChar char="•"/>
            </a:pPr>
            <a:r>
              <a:rPr lang="es-MX" sz="1800" b="1" dirty="0"/>
              <a:t>Realizar mejoras según sea necesario. </a:t>
            </a:r>
          </a:p>
          <a:p>
            <a:pPr marL="285750" indent="-285750">
              <a:buFont typeface="Arial" panose="020B0604020202020204" pitchFamily="34" charset="0"/>
              <a:buChar char="•"/>
            </a:pPr>
            <a:r>
              <a:rPr lang="es-MX" sz="1800" b="1" dirty="0"/>
              <a:t>Permitirá adaptarnos a las necesidades cambiantes y garantizar la longevidad del software.</a:t>
            </a:r>
            <a:endParaRPr sz="1800" b="1" dirty="0"/>
          </a:p>
        </p:txBody>
      </p:sp>
      <p:pic>
        <p:nvPicPr>
          <p:cNvPr id="3" name="Imagen 2">
            <a:extLst>
              <a:ext uri="{FF2B5EF4-FFF2-40B4-BE49-F238E27FC236}">
                <a16:creationId xmlns:a16="http://schemas.microsoft.com/office/drawing/2014/main" id="{F2B8427F-964B-4D6B-B62B-33F75F832843}"/>
              </a:ext>
            </a:extLst>
          </p:cNvPr>
          <p:cNvPicPr>
            <a:picLocks noChangeAspect="1"/>
          </p:cNvPicPr>
          <p:nvPr/>
        </p:nvPicPr>
        <p:blipFill>
          <a:blip r:embed="rId3"/>
          <a:stretch>
            <a:fillRect/>
          </a:stretch>
        </p:blipFill>
        <p:spPr>
          <a:xfrm>
            <a:off x="5215703" y="1806918"/>
            <a:ext cx="3432306" cy="2182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605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23F9548-FCA1-45CC-89BD-824558AD39D8}"/>
              </a:ext>
            </a:extLst>
          </p:cNvPr>
          <p:cNvSpPr>
            <a:spLocks noGrp="1"/>
          </p:cNvSpPr>
          <p:nvPr>
            <p:ph type="subTitle" idx="1"/>
          </p:nvPr>
        </p:nvSpPr>
        <p:spPr>
          <a:xfrm>
            <a:off x="3637430" y="1653988"/>
            <a:ext cx="4983428" cy="2817159"/>
          </a:xfrm>
        </p:spPr>
        <p:txBody>
          <a:bodyPr/>
          <a:lstStyle/>
          <a:p>
            <a:pPr>
              <a:buFont typeface="Arial" panose="020B0604020202020204" pitchFamily="34" charset="0"/>
              <a:buChar char="•"/>
            </a:pPr>
            <a:r>
              <a:rPr lang="es-MX" sz="1800" b="1" dirty="0"/>
              <a:t>Eventualmente, el software puede ser retirado cuando ya no es útil o ha sido reemplazado por un sistema nuevo. </a:t>
            </a:r>
          </a:p>
          <a:p>
            <a:pPr>
              <a:buFont typeface="Arial" panose="020B0604020202020204" pitchFamily="34" charset="0"/>
              <a:buChar char="•"/>
            </a:pPr>
            <a:r>
              <a:rPr lang="es-MX" sz="1800" b="1" dirty="0"/>
              <a:t>Se planifica la transición para minimizar el impacto en los usuarios y se eliminan los componentes obsoletos.</a:t>
            </a:r>
          </a:p>
        </p:txBody>
      </p:sp>
      <p:sp>
        <p:nvSpPr>
          <p:cNvPr id="3" name="Título 2">
            <a:extLst>
              <a:ext uri="{FF2B5EF4-FFF2-40B4-BE49-F238E27FC236}">
                <a16:creationId xmlns:a16="http://schemas.microsoft.com/office/drawing/2014/main" id="{71B83D5D-8FD4-47DC-A2A8-78539AE10D1D}"/>
              </a:ext>
            </a:extLst>
          </p:cNvPr>
          <p:cNvSpPr>
            <a:spLocks noGrp="1"/>
          </p:cNvSpPr>
          <p:nvPr>
            <p:ph type="title"/>
          </p:nvPr>
        </p:nvSpPr>
        <p:spPr>
          <a:xfrm>
            <a:off x="782950" y="1154050"/>
            <a:ext cx="3584700" cy="446150"/>
          </a:xfrm>
        </p:spPr>
        <p:txBody>
          <a:bodyPr/>
          <a:lstStyle/>
          <a:p>
            <a:r>
              <a:rPr lang="es-MX" dirty="0"/>
              <a:t>RETIRO</a:t>
            </a:r>
          </a:p>
        </p:txBody>
      </p:sp>
      <p:pic>
        <p:nvPicPr>
          <p:cNvPr id="5" name="Imagen 4">
            <a:extLst>
              <a:ext uri="{FF2B5EF4-FFF2-40B4-BE49-F238E27FC236}">
                <a16:creationId xmlns:a16="http://schemas.microsoft.com/office/drawing/2014/main" id="{B77D45DC-56F6-4FDF-9E52-A974A45A3C3D}"/>
              </a:ext>
            </a:extLst>
          </p:cNvPr>
          <p:cNvPicPr>
            <a:picLocks noChangeAspect="1"/>
          </p:cNvPicPr>
          <p:nvPr/>
        </p:nvPicPr>
        <p:blipFill>
          <a:blip r:embed="rId2"/>
          <a:stretch>
            <a:fillRect/>
          </a:stretch>
        </p:blipFill>
        <p:spPr>
          <a:xfrm>
            <a:off x="833718" y="1814157"/>
            <a:ext cx="2803712" cy="2175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77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9D3DAF96-1C4D-4D79-9D36-7C9DDF00F321}"/>
              </a:ext>
            </a:extLst>
          </p:cNvPr>
          <p:cNvSpPr>
            <a:spLocks noGrp="1"/>
          </p:cNvSpPr>
          <p:nvPr>
            <p:ph type="subTitle" idx="1"/>
          </p:nvPr>
        </p:nvSpPr>
        <p:spPr>
          <a:xfrm>
            <a:off x="782950" y="3441525"/>
            <a:ext cx="4004462" cy="895800"/>
          </a:xfrm>
        </p:spPr>
        <p:txBody>
          <a:bodyPr/>
          <a:lstStyle/>
          <a:p>
            <a:pPr algn="r"/>
            <a:r>
              <a:rPr lang="es-MX" dirty="0"/>
              <a:t>SOMOS ESE.</a:t>
            </a:r>
            <a:r>
              <a:rPr lang="es-MX" dirty="0">
                <a:sym typeface="Wingdings" panose="05000000000000000000" pitchFamily="2" charset="2"/>
              </a:rPr>
              <a:t></a:t>
            </a:r>
            <a:endParaRPr lang="es-MX" dirty="0"/>
          </a:p>
        </p:txBody>
      </p:sp>
      <p:sp>
        <p:nvSpPr>
          <p:cNvPr id="3" name="Título 2">
            <a:extLst>
              <a:ext uri="{FF2B5EF4-FFF2-40B4-BE49-F238E27FC236}">
                <a16:creationId xmlns:a16="http://schemas.microsoft.com/office/drawing/2014/main" id="{2DA9E30A-80C2-48F8-B385-0F4EADB21F3B}"/>
              </a:ext>
            </a:extLst>
          </p:cNvPr>
          <p:cNvSpPr>
            <a:spLocks noGrp="1"/>
          </p:cNvSpPr>
          <p:nvPr>
            <p:ph type="title"/>
          </p:nvPr>
        </p:nvSpPr>
        <p:spPr/>
        <p:txBody>
          <a:bodyPr/>
          <a:lstStyle/>
          <a:p>
            <a:r>
              <a:rPr lang="es-MX" dirty="0"/>
              <a:t>GRACIAS POR SU ATENCIÓN.</a:t>
            </a:r>
          </a:p>
        </p:txBody>
      </p:sp>
      <p:pic>
        <p:nvPicPr>
          <p:cNvPr id="5" name="Imagen 4">
            <a:extLst>
              <a:ext uri="{FF2B5EF4-FFF2-40B4-BE49-F238E27FC236}">
                <a16:creationId xmlns:a16="http://schemas.microsoft.com/office/drawing/2014/main" id="{C33BEF91-BE78-42CE-ADAB-B15AAF152408}"/>
              </a:ext>
            </a:extLst>
          </p:cNvPr>
          <p:cNvPicPr>
            <a:picLocks noChangeAspect="1"/>
          </p:cNvPicPr>
          <p:nvPr/>
        </p:nvPicPr>
        <p:blipFill>
          <a:blip r:embed="rId2"/>
          <a:stretch>
            <a:fillRect/>
          </a:stretch>
        </p:blipFill>
        <p:spPr>
          <a:xfrm>
            <a:off x="4974564" y="1154050"/>
            <a:ext cx="2918859" cy="2914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444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UNIVERSIDAD TECNOLÓGICA DEL CENTRO DE VERACRUZ.</a:t>
            </a:r>
            <a:endParaRPr sz="2800" dirty="0"/>
          </a:p>
        </p:txBody>
      </p:sp>
      <p:sp>
        <p:nvSpPr>
          <p:cNvPr id="552" name="Google Shape;552;p37"/>
          <p:cNvSpPr txBox="1">
            <a:spLocks noGrp="1"/>
          </p:cNvSpPr>
          <p:nvPr>
            <p:ph type="body" idx="1"/>
          </p:nvPr>
        </p:nvSpPr>
        <p:spPr>
          <a:xfrm>
            <a:off x="720000" y="1152475"/>
            <a:ext cx="77775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MX" sz="1800" dirty="0"/>
              <a:t>TALLER DE LA PROGRAMACIÓN</a:t>
            </a:r>
          </a:p>
          <a:p>
            <a:pPr marL="0" lvl="0" indent="0" rtl="0">
              <a:spcBef>
                <a:spcPts val="0"/>
              </a:spcBef>
              <a:spcAft>
                <a:spcPts val="0"/>
              </a:spcAft>
              <a:buNone/>
            </a:pPr>
            <a:endParaRPr lang="es-MX" sz="1800" dirty="0"/>
          </a:p>
          <a:p>
            <a:pPr marL="0" lvl="0" indent="0" rtl="0">
              <a:spcBef>
                <a:spcPts val="0"/>
              </a:spcBef>
              <a:spcAft>
                <a:spcPts val="0"/>
              </a:spcAft>
              <a:buNone/>
            </a:pPr>
            <a:r>
              <a:rPr lang="es-MX" sz="1800" dirty="0"/>
              <a:t>DOCENTE:</a:t>
            </a:r>
            <a:r>
              <a:rPr lang="es-MX" sz="1400" dirty="0"/>
              <a:t> </a:t>
            </a:r>
            <a:r>
              <a:rPr lang="es-MX" sz="1600" dirty="0"/>
              <a:t>MSC. HERNANDEZ RAMÍREZ JAIME</a:t>
            </a:r>
            <a:endParaRPr lang="es-MX" sz="1400" dirty="0"/>
          </a:p>
          <a:p>
            <a:pPr marL="0" lvl="0" indent="0" rtl="0">
              <a:spcBef>
                <a:spcPts val="0"/>
              </a:spcBef>
              <a:spcAft>
                <a:spcPts val="0"/>
              </a:spcAft>
              <a:buNone/>
            </a:pPr>
            <a:endParaRPr lang="es-MX" sz="1800" dirty="0"/>
          </a:p>
          <a:p>
            <a:pPr marL="0" lvl="0" indent="0" rtl="0">
              <a:spcBef>
                <a:spcPts val="0"/>
              </a:spcBef>
              <a:spcAft>
                <a:spcPts val="0"/>
              </a:spcAft>
              <a:buNone/>
            </a:pPr>
            <a:r>
              <a:rPr lang="es-MX" sz="1800" dirty="0"/>
              <a:t>Integrantes del equipo.</a:t>
            </a:r>
            <a:endParaRPr lang="es-MX" sz="1100" dirty="0"/>
          </a:p>
          <a:p>
            <a:pPr marL="0" lvl="0" indent="0" rtl="0">
              <a:spcBef>
                <a:spcPts val="0"/>
              </a:spcBef>
              <a:spcAft>
                <a:spcPts val="0"/>
              </a:spcAft>
              <a:buNone/>
            </a:pPr>
            <a:endParaRPr lang="es-MX" sz="1100" dirty="0"/>
          </a:p>
          <a:p>
            <a:pPr marL="1657350" lvl="3" indent="-285750">
              <a:buFont typeface="Arial" panose="020B0604020202020204" pitchFamily="34" charset="0"/>
              <a:buChar char="•"/>
            </a:pPr>
            <a:r>
              <a:rPr lang="es-MX" sz="1300" dirty="0"/>
              <a:t> </a:t>
            </a:r>
            <a:r>
              <a:rPr lang="it-IT" sz="1300" dirty="0"/>
              <a:t>Alvarez Ordinola Angel Geovanny - 20233L001141</a:t>
            </a:r>
          </a:p>
          <a:p>
            <a:pPr marL="1657350" lvl="3" indent="-285750">
              <a:buFont typeface="Arial" panose="020B0604020202020204" pitchFamily="34" charset="0"/>
              <a:buChar char="•"/>
            </a:pPr>
            <a:r>
              <a:rPr lang="it-IT" sz="1300" dirty="0"/>
              <a:t>Lopez Rivera José Angel – 20233L001142</a:t>
            </a:r>
          </a:p>
          <a:p>
            <a:pPr marL="1657350" lvl="3" indent="-285750">
              <a:buFont typeface="Arial" panose="020B0604020202020204" pitchFamily="34" charset="0"/>
              <a:buChar char="•"/>
            </a:pPr>
            <a:r>
              <a:rPr lang="it-IT" sz="1300" dirty="0"/>
              <a:t>Barragan Paez Christian – 20233L001009</a:t>
            </a:r>
          </a:p>
          <a:p>
            <a:pPr marL="1657350" lvl="3" indent="-285750">
              <a:buFont typeface="Arial" panose="020B0604020202020204" pitchFamily="34" charset="0"/>
              <a:buChar char="•"/>
            </a:pPr>
            <a:r>
              <a:rPr lang="it-IT" sz="1300" dirty="0"/>
              <a:t>Lara Villalobos José Manuel – 20233L001152</a:t>
            </a:r>
            <a:endParaRPr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38"/>
          <p:cNvSpPr/>
          <p:nvPr/>
        </p:nvSpPr>
        <p:spPr>
          <a:xfrm>
            <a:off x="443754" y="433323"/>
            <a:ext cx="5249172" cy="1142551"/>
          </a:xfrm>
          <a:prstGeom prst="rect">
            <a:avLst/>
          </a:prstGeom>
        </p:spPr>
        <p:txBody>
          <a:bodyPr>
            <a:prstTxWarp prst="textPlain">
              <a:avLst/>
            </a:prstTxWarp>
          </a:bodyPr>
          <a:lstStyle/>
          <a:p>
            <a:pPr lvl="0" algn="ctr"/>
            <a:r>
              <a:rPr lang="es-MX" i="0" dirty="0">
                <a:ln w="9525" cap="flat" cmpd="sng">
                  <a:solidFill>
                    <a:schemeClr val="lt1"/>
                  </a:solidFill>
                  <a:prstDash val="solid"/>
                  <a:round/>
                  <a:headEnd type="none" w="sm" len="sm"/>
                  <a:tailEnd type="none" w="sm" len="sm"/>
                </a:ln>
                <a:solidFill>
                  <a:schemeClr val="dk1"/>
                </a:solidFill>
                <a:latin typeface="Goldman"/>
              </a:rPr>
              <a:t>Introducción</a:t>
            </a:r>
            <a:endParaRPr i="0" dirty="0">
              <a:ln w="9525" cap="flat" cmpd="sng">
                <a:solidFill>
                  <a:schemeClr val="lt1"/>
                </a:solidFill>
                <a:prstDash val="solid"/>
                <a:round/>
                <a:headEnd type="none" w="sm" len="sm"/>
                <a:tailEnd type="none" w="sm" len="sm"/>
              </a:ln>
              <a:solidFill>
                <a:schemeClr val="dk1"/>
              </a:solidFill>
              <a:latin typeface="Goldman"/>
            </a:endParaRPr>
          </a:p>
        </p:txBody>
      </p:sp>
      <p:sp>
        <p:nvSpPr>
          <p:cNvPr id="559" name="Google Shape;559;p38"/>
          <p:cNvSpPr txBox="1">
            <a:spLocks noGrp="1"/>
          </p:cNvSpPr>
          <p:nvPr>
            <p:ph type="body" idx="1"/>
          </p:nvPr>
        </p:nvSpPr>
        <p:spPr>
          <a:xfrm>
            <a:off x="403412" y="2099746"/>
            <a:ext cx="7496473" cy="231289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just" rtl="0">
              <a:lnSpc>
                <a:spcPct val="100000"/>
              </a:lnSpc>
              <a:spcBef>
                <a:spcPts val="0"/>
              </a:spcBef>
              <a:spcAft>
                <a:spcPts val="0"/>
              </a:spcAft>
              <a:buFont typeface="Arial" panose="020B0604020202020204" pitchFamily="34" charset="0"/>
              <a:buChar char="•"/>
            </a:pPr>
            <a:r>
              <a:rPr lang="es-MX" sz="1800" b="1" dirty="0">
                <a:solidFill>
                  <a:schemeClr val="bg1"/>
                </a:solidFill>
                <a:latin typeface="Oxanium Light" panose="020B0604020202020204" charset="0"/>
              </a:rPr>
              <a:t>Nuestro nuevo proyecto de desarrollo de software, que sigue un enfoque estructurado basado en el ciclo de vida del software. Este proyecto tiene como objetivo proporcionar una solución integral para optimizar y mejorar los procesos operativos de la empresa </a:t>
            </a:r>
            <a:r>
              <a:rPr lang="es-MX" sz="1800" b="1" u="sng" dirty="0">
                <a:solidFill>
                  <a:schemeClr val="bg1"/>
                </a:solidFill>
                <a:latin typeface="Oxanium Light" panose="020B0604020202020204" charset="0"/>
              </a:rPr>
              <a:t>El Fortín</a:t>
            </a:r>
            <a:r>
              <a:rPr lang="es-MX" sz="1800" b="1" dirty="0">
                <a:solidFill>
                  <a:schemeClr val="bg1"/>
                </a:solidFill>
                <a:latin typeface="Oxanium Light" panose="020B0604020202020204" charset="0"/>
              </a:rPr>
              <a:t>. A través de estas fases, buscamos garantizar la calidad, eficiencia y éxito del proyecto como excelencia operativa.</a:t>
            </a:r>
            <a:endParaRPr sz="1800" b="1" dirty="0">
              <a:solidFill>
                <a:schemeClr val="bg1"/>
              </a:solidFill>
              <a:latin typeface="Oxanium Light" panose="020B0604020202020204" charset="0"/>
              <a:sym typeface="Oxanium Light"/>
            </a:endParaRPr>
          </a:p>
        </p:txBody>
      </p:sp>
      <p:cxnSp>
        <p:nvCxnSpPr>
          <p:cNvPr id="560" name="Google Shape;560;p38"/>
          <p:cNvCxnSpPr/>
          <p:nvPr/>
        </p:nvCxnSpPr>
        <p:spPr>
          <a:xfrm>
            <a:off x="220075" y="1873400"/>
            <a:ext cx="8703900" cy="0"/>
          </a:xfrm>
          <a:prstGeom prst="straightConnector1">
            <a:avLst/>
          </a:prstGeom>
          <a:noFill/>
          <a:ln w="9525" cap="flat" cmpd="sng">
            <a:solidFill>
              <a:schemeClr val="lt1"/>
            </a:solidFill>
            <a:prstDash val="solid"/>
            <a:round/>
            <a:headEnd type="none" w="med" len="med"/>
            <a:tailEnd type="none" w="med" len="med"/>
          </a:ln>
        </p:spPr>
      </p:cxnSp>
      <p:grpSp>
        <p:nvGrpSpPr>
          <p:cNvPr id="561" name="Google Shape;561;p38"/>
          <p:cNvGrpSpPr/>
          <p:nvPr/>
        </p:nvGrpSpPr>
        <p:grpSpPr>
          <a:xfrm>
            <a:off x="993625" y="2125032"/>
            <a:ext cx="7728950" cy="2585143"/>
            <a:chOff x="993625" y="2125032"/>
            <a:chExt cx="7728950" cy="2585143"/>
          </a:xfrm>
        </p:grpSpPr>
        <p:cxnSp>
          <p:nvCxnSpPr>
            <p:cNvPr id="562" name="Google Shape;562;p38"/>
            <p:cNvCxnSpPr/>
            <p:nvPr/>
          </p:nvCxnSpPr>
          <p:spPr>
            <a:xfrm rot="10800000">
              <a:off x="8722575" y="2590375"/>
              <a:ext cx="0" cy="170880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38"/>
            <p:cNvCxnSpPr/>
            <p:nvPr/>
          </p:nvCxnSpPr>
          <p:spPr>
            <a:xfrm>
              <a:off x="993625" y="4710175"/>
              <a:ext cx="7341300" cy="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38"/>
            <p:cNvCxnSpPr/>
            <p:nvPr/>
          </p:nvCxnSpPr>
          <p:spPr>
            <a:xfrm flipH="1">
              <a:off x="8334675" y="4299175"/>
              <a:ext cx="387900" cy="41100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38"/>
            <p:cNvCxnSpPr/>
            <p:nvPr/>
          </p:nvCxnSpPr>
          <p:spPr>
            <a:xfrm>
              <a:off x="8509875" y="2377625"/>
              <a:ext cx="212700" cy="21270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38"/>
            <p:cNvCxnSpPr/>
            <p:nvPr/>
          </p:nvCxnSpPr>
          <p:spPr>
            <a:xfrm rot="10800000">
              <a:off x="8509875" y="2125032"/>
              <a:ext cx="0" cy="252600"/>
            </a:xfrm>
            <a:prstGeom prst="straightConnector1">
              <a:avLst/>
            </a:prstGeom>
            <a:noFill/>
            <a:ln w="9525" cap="flat" cmpd="sng">
              <a:solidFill>
                <a:schemeClr val="lt1"/>
              </a:solidFill>
              <a:prstDash val="solid"/>
              <a:round/>
              <a:headEnd type="none" w="med" len="med"/>
              <a:tailEnd type="none" w="med" len="med"/>
            </a:ln>
          </p:spPr>
        </p:cxnSp>
      </p:grpSp>
      <p:grpSp>
        <p:nvGrpSpPr>
          <p:cNvPr id="567" name="Google Shape;567;p38"/>
          <p:cNvGrpSpPr/>
          <p:nvPr/>
        </p:nvGrpSpPr>
        <p:grpSpPr>
          <a:xfrm>
            <a:off x="8520275" y="2684800"/>
            <a:ext cx="73200" cy="1465575"/>
            <a:chOff x="8555350" y="2684800"/>
            <a:chExt cx="73200" cy="1465575"/>
          </a:xfrm>
        </p:grpSpPr>
        <p:sp>
          <p:nvSpPr>
            <p:cNvPr id="568" name="Google Shape;568;p38"/>
            <p:cNvSpPr/>
            <p:nvPr/>
          </p:nvSpPr>
          <p:spPr>
            <a:xfrm rot="5400000">
              <a:off x="8555350" y="2684800"/>
              <a:ext cx="73200" cy="7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rot="5400000">
              <a:off x="8555350" y="3148925"/>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rot="5400000">
              <a:off x="8555350" y="3613050"/>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rot="5400000">
              <a:off x="8555350" y="4077175"/>
              <a:ext cx="73200" cy="73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8"/>
          <p:cNvGrpSpPr/>
          <p:nvPr/>
        </p:nvGrpSpPr>
        <p:grpSpPr>
          <a:xfrm>
            <a:off x="5917175" y="1156238"/>
            <a:ext cx="2598800" cy="333622"/>
            <a:chOff x="5917175" y="1156238"/>
            <a:chExt cx="2598800" cy="333622"/>
          </a:xfrm>
        </p:grpSpPr>
        <p:sp>
          <p:nvSpPr>
            <p:cNvPr id="573" name="Google Shape;573;p38"/>
            <p:cNvSpPr/>
            <p:nvPr/>
          </p:nvSpPr>
          <p:spPr>
            <a:xfrm>
              <a:off x="5917175" y="1156238"/>
              <a:ext cx="333421" cy="333622"/>
            </a:xfrm>
            <a:custGeom>
              <a:avLst/>
              <a:gdLst/>
              <a:ahLst/>
              <a:cxnLst/>
              <a:rect l="l" t="t" r="r" b="b"/>
              <a:pathLst>
                <a:path w="25041" h="25042" extrusionOk="0">
                  <a:moveTo>
                    <a:pt x="12569" y="1"/>
                  </a:moveTo>
                  <a:cubicBezTo>
                    <a:pt x="12569" y="6944"/>
                    <a:pt x="6686" y="12569"/>
                    <a:pt x="0" y="12569"/>
                  </a:cubicBezTo>
                  <a:cubicBezTo>
                    <a:pt x="6943" y="12569"/>
                    <a:pt x="12569" y="18195"/>
                    <a:pt x="12569" y="25041"/>
                  </a:cubicBezTo>
                  <a:cubicBezTo>
                    <a:pt x="12569" y="18195"/>
                    <a:pt x="18194" y="12569"/>
                    <a:pt x="25041" y="12569"/>
                  </a:cubicBezTo>
                  <a:cubicBezTo>
                    <a:pt x="18194" y="12569"/>
                    <a:pt x="12569" y="6944"/>
                    <a:pt x="1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4" name="Google Shape;574;p38"/>
            <p:cNvCxnSpPr/>
            <p:nvPr/>
          </p:nvCxnSpPr>
          <p:spPr>
            <a:xfrm>
              <a:off x="6177775" y="1323050"/>
              <a:ext cx="23382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p:nvPr/>
        </p:nvSpPr>
        <p:spPr>
          <a:xfrm>
            <a:off x="6502086" y="3054864"/>
            <a:ext cx="842451" cy="842379"/>
          </a:xfrm>
          <a:custGeom>
            <a:avLst/>
            <a:gdLst/>
            <a:ahLst/>
            <a:cxnLst/>
            <a:rect l="l" t="t" r="r" b="b"/>
            <a:pathLst>
              <a:path w="59109" h="59187" extrusionOk="0">
                <a:moveTo>
                  <a:pt x="32180" y="831"/>
                </a:moveTo>
                <a:cubicBezTo>
                  <a:pt x="32518" y="851"/>
                  <a:pt x="32856" y="879"/>
                  <a:pt x="33189" y="912"/>
                </a:cubicBezTo>
                <a:lnTo>
                  <a:pt x="33189" y="912"/>
                </a:lnTo>
                <a:cubicBezTo>
                  <a:pt x="32847" y="879"/>
                  <a:pt x="32502" y="851"/>
                  <a:pt x="32165" y="831"/>
                </a:cubicBezTo>
                <a:close/>
                <a:moveTo>
                  <a:pt x="34093" y="1003"/>
                </a:moveTo>
                <a:cubicBezTo>
                  <a:pt x="34108" y="1019"/>
                  <a:pt x="34140" y="1019"/>
                  <a:pt x="34155" y="1019"/>
                </a:cubicBezTo>
                <a:lnTo>
                  <a:pt x="34093" y="1019"/>
                </a:lnTo>
                <a:cubicBezTo>
                  <a:pt x="34093" y="1019"/>
                  <a:pt x="34093" y="1019"/>
                  <a:pt x="34093" y="1003"/>
                </a:cubicBezTo>
                <a:close/>
                <a:moveTo>
                  <a:pt x="29751" y="439"/>
                </a:moveTo>
                <a:cubicBezTo>
                  <a:pt x="30409" y="439"/>
                  <a:pt x="31067" y="455"/>
                  <a:pt x="31710" y="502"/>
                </a:cubicBezTo>
                <a:cubicBezTo>
                  <a:pt x="31099" y="471"/>
                  <a:pt x="30487" y="455"/>
                  <a:pt x="29876" y="455"/>
                </a:cubicBezTo>
                <a:cubicBezTo>
                  <a:pt x="27697" y="455"/>
                  <a:pt x="25534" y="659"/>
                  <a:pt x="23418" y="1082"/>
                </a:cubicBezTo>
                <a:cubicBezTo>
                  <a:pt x="25503" y="659"/>
                  <a:pt x="27619" y="439"/>
                  <a:pt x="29751" y="439"/>
                </a:cubicBezTo>
                <a:close/>
                <a:moveTo>
                  <a:pt x="31334" y="1239"/>
                </a:moveTo>
                <a:cubicBezTo>
                  <a:pt x="31318" y="1254"/>
                  <a:pt x="31318" y="1254"/>
                  <a:pt x="31303" y="1270"/>
                </a:cubicBezTo>
                <a:cubicBezTo>
                  <a:pt x="31193" y="1254"/>
                  <a:pt x="31083" y="1239"/>
                  <a:pt x="30958" y="1239"/>
                </a:cubicBezTo>
                <a:close/>
                <a:moveTo>
                  <a:pt x="29892" y="737"/>
                </a:moveTo>
                <a:cubicBezTo>
                  <a:pt x="30503" y="737"/>
                  <a:pt x="31114" y="768"/>
                  <a:pt x="31710" y="800"/>
                </a:cubicBezTo>
                <a:lnTo>
                  <a:pt x="31694" y="800"/>
                </a:lnTo>
                <a:cubicBezTo>
                  <a:pt x="31140" y="772"/>
                  <a:pt x="30583" y="758"/>
                  <a:pt x="30025" y="758"/>
                </a:cubicBezTo>
                <a:cubicBezTo>
                  <a:pt x="27742" y="758"/>
                  <a:pt x="25435" y="989"/>
                  <a:pt x="23168" y="1442"/>
                </a:cubicBezTo>
                <a:cubicBezTo>
                  <a:pt x="23168" y="1427"/>
                  <a:pt x="23152" y="1427"/>
                  <a:pt x="23152" y="1427"/>
                </a:cubicBezTo>
                <a:cubicBezTo>
                  <a:pt x="25362" y="972"/>
                  <a:pt x="27619" y="737"/>
                  <a:pt x="29892" y="737"/>
                </a:cubicBezTo>
                <a:close/>
                <a:moveTo>
                  <a:pt x="22760" y="1521"/>
                </a:moveTo>
                <a:lnTo>
                  <a:pt x="22760" y="1521"/>
                </a:lnTo>
                <a:cubicBezTo>
                  <a:pt x="22541" y="1568"/>
                  <a:pt x="22305" y="1615"/>
                  <a:pt x="22070" y="1677"/>
                </a:cubicBezTo>
                <a:cubicBezTo>
                  <a:pt x="22305" y="1615"/>
                  <a:pt x="22525" y="1568"/>
                  <a:pt x="22760" y="1521"/>
                </a:cubicBezTo>
                <a:close/>
                <a:moveTo>
                  <a:pt x="31741" y="1254"/>
                </a:moveTo>
                <a:cubicBezTo>
                  <a:pt x="32509" y="1301"/>
                  <a:pt x="33278" y="1364"/>
                  <a:pt x="34030" y="1442"/>
                </a:cubicBezTo>
                <a:cubicBezTo>
                  <a:pt x="34077" y="1536"/>
                  <a:pt x="34124" y="1646"/>
                  <a:pt x="34171" y="1756"/>
                </a:cubicBezTo>
                <a:cubicBezTo>
                  <a:pt x="34030" y="1740"/>
                  <a:pt x="33889" y="1724"/>
                  <a:pt x="33748" y="1709"/>
                </a:cubicBezTo>
                <a:cubicBezTo>
                  <a:pt x="33074" y="1552"/>
                  <a:pt x="32400" y="1411"/>
                  <a:pt x="31694" y="1317"/>
                </a:cubicBezTo>
                <a:cubicBezTo>
                  <a:pt x="31710" y="1301"/>
                  <a:pt x="31726" y="1286"/>
                  <a:pt x="31741" y="1254"/>
                </a:cubicBezTo>
                <a:close/>
                <a:moveTo>
                  <a:pt x="24265" y="1693"/>
                </a:moveTo>
                <a:lnTo>
                  <a:pt x="24265" y="1693"/>
                </a:lnTo>
                <a:cubicBezTo>
                  <a:pt x="24077" y="1740"/>
                  <a:pt x="23889" y="1787"/>
                  <a:pt x="23700" y="1834"/>
                </a:cubicBezTo>
                <a:lnTo>
                  <a:pt x="23669" y="1850"/>
                </a:lnTo>
                <a:cubicBezTo>
                  <a:pt x="23653" y="1834"/>
                  <a:pt x="23638" y="1819"/>
                  <a:pt x="23638" y="1803"/>
                </a:cubicBezTo>
                <a:cubicBezTo>
                  <a:pt x="23842" y="1771"/>
                  <a:pt x="24045" y="1724"/>
                  <a:pt x="24265" y="1693"/>
                </a:cubicBezTo>
                <a:close/>
                <a:moveTo>
                  <a:pt x="29045" y="1394"/>
                </a:moveTo>
                <a:cubicBezTo>
                  <a:pt x="29749" y="1394"/>
                  <a:pt x="30446" y="1432"/>
                  <a:pt x="31130" y="1505"/>
                </a:cubicBezTo>
                <a:cubicBezTo>
                  <a:pt x="31114" y="1521"/>
                  <a:pt x="31114" y="1536"/>
                  <a:pt x="31099" y="1552"/>
                </a:cubicBezTo>
                <a:cubicBezTo>
                  <a:pt x="30785" y="1536"/>
                  <a:pt x="30472" y="1536"/>
                  <a:pt x="30158" y="1536"/>
                </a:cubicBezTo>
                <a:cubicBezTo>
                  <a:pt x="28058" y="1536"/>
                  <a:pt x="25958" y="1709"/>
                  <a:pt x="23904" y="2069"/>
                </a:cubicBezTo>
                <a:cubicBezTo>
                  <a:pt x="23904" y="2069"/>
                  <a:pt x="23904" y="2069"/>
                  <a:pt x="23889" y="2054"/>
                </a:cubicBezTo>
                <a:cubicBezTo>
                  <a:pt x="25606" y="1610"/>
                  <a:pt x="27347" y="1394"/>
                  <a:pt x="29045" y="1394"/>
                </a:cubicBezTo>
                <a:close/>
                <a:moveTo>
                  <a:pt x="31303" y="1866"/>
                </a:moveTo>
                <a:cubicBezTo>
                  <a:pt x="32227" y="1897"/>
                  <a:pt x="33152" y="1960"/>
                  <a:pt x="34077" y="2069"/>
                </a:cubicBezTo>
                <a:cubicBezTo>
                  <a:pt x="34155" y="2085"/>
                  <a:pt x="34234" y="2116"/>
                  <a:pt x="34328" y="2132"/>
                </a:cubicBezTo>
                <a:cubicBezTo>
                  <a:pt x="34375" y="2273"/>
                  <a:pt x="34422" y="2414"/>
                  <a:pt x="34469" y="2555"/>
                </a:cubicBezTo>
                <a:cubicBezTo>
                  <a:pt x="33340" y="2430"/>
                  <a:pt x="32180" y="2351"/>
                  <a:pt x="31020" y="2336"/>
                </a:cubicBezTo>
                <a:cubicBezTo>
                  <a:pt x="31114" y="2163"/>
                  <a:pt x="31208" y="2022"/>
                  <a:pt x="31303" y="1866"/>
                </a:cubicBezTo>
                <a:close/>
                <a:moveTo>
                  <a:pt x="23293" y="1866"/>
                </a:moveTo>
                <a:cubicBezTo>
                  <a:pt x="23324" y="1897"/>
                  <a:pt x="23340" y="1913"/>
                  <a:pt x="23371" y="1928"/>
                </a:cubicBezTo>
                <a:cubicBezTo>
                  <a:pt x="22729" y="2116"/>
                  <a:pt x="22102" y="2336"/>
                  <a:pt x="21506" y="2571"/>
                </a:cubicBezTo>
                <a:cubicBezTo>
                  <a:pt x="21255" y="2634"/>
                  <a:pt x="20989" y="2712"/>
                  <a:pt x="20722" y="2775"/>
                </a:cubicBezTo>
                <a:cubicBezTo>
                  <a:pt x="20722" y="2759"/>
                  <a:pt x="20738" y="2743"/>
                  <a:pt x="20738" y="2728"/>
                </a:cubicBezTo>
                <a:cubicBezTo>
                  <a:pt x="20769" y="2634"/>
                  <a:pt x="20801" y="2540"/>
                  <a:pt x="20848" y="2445"/>
                </a:cubicBezTo>
                <a:cubicBezTo>
                  <a:pt x="21647" y="2226"/>
                  <a:pt x="22478" y="2038"/>
                  <a:pt x="23293" y="1866"/>
                </a:cubicBezTo>
                <a:close/>
                <a:moveTo>
                  <a:pt x="30174" y="1850"/>
                </a:moveTo>
                <a:cubicBezTo>
                  <a:pt x="30409" y="1850"/>
                  <a:pt x="30660" y="1850"/>
                  <a:pt x="30895" y="1866"/>
                </a:cubicBezTo>
                <a:cubicBezTo>
                  <a:pt x="30801" y="2007"/>
                  <a:pt x="30723" y="2163"/>
                  <a:pt x="30629" y="2336"/>
                </a:cubicBezTo>
                <a:cubicBezTo>
                  <a:pt x="30503" y="2336"/>
                  <a:pt x="30393" y="2320"/>
                  <a:pt x="30284" y="2320"/>
                </a:cubicBezTo>
                <a:cubicBezTo>
                  <a:pt x="28356" y="2320"/>
                  <a:pt x="26444" y="2477"/>
                  <a:pt x="24531" y="2775"/>
                </a:cubicBezTo>
                <a:cubicBezTo>
                  <a:pt x="24422" y="2618"/>
                  <a:pt x="24296" y="2477"/>
                  <a:pt x="24171" y="2351"/>
                </a:cubicBezTo>
                <a:cubicBezTo>
                  <a:pt x="26146" y="2022"/>
                  <a:pt x="28152" y="1850"/>
                  <a:pt x="30174" y="1850"/>
                </a:cubicBezTo>
                <a:close/>
                <a:moveTo>
                  <a:pt x="34673" y="2242"/>
                </a:moveTo>
                <a:cubicBezTo>
                  <a:pt x="35190" y="2398"/>
                  <a:pt x="35707" y="2587"/>
                  <a:pt x="36209" y="2806"/>
                </a:cubicBezTo>
                <a:cubicBezTo>
                  <a:pt x="35738" y="2728"/>
                  <a:pt x="35252" y="2649"/>
                  <a:pt x="34782" y="2602"/>
                </a:cubicBezTo>
                <a:cubicBezTo>
                  <a:pt x="34735" y="2477"/>
                  <a:pt x="34704" y="2351"/>
                  <a:pt x="34673" y="2242"/>
                </a:cubicBezTo>
                <a:close/>
                <a:moveTo>
                  <a:pt x="34359" y="1489"/>
                </a:moveTo>
                <a:lnTo>
                  <a:pt x="34359" y="1489"/>
                </a:lnTo>
                <a:cubicBezTo>
                  <a:pt x="36804" y="1803"/>
                  <a:pt x="39171" y="2367"/>
                  <a:pt x="41334" y="3182"/>
                </a:cubicBezTo>
                <a:cubicBezTo>
                  <a:pt x="41146" y="3167"/>
                  <a:pt x="40958" y="3167"/>
                  <a:pt x="40754" y="3167"/>
                </a:cubicBezTo>
                <a:cubicBezTo>
                  <a:pt x="38779" y="2524"/>
                  <a:pt x="36679" y="2054"/>
                  <a:pt x="34500" y="1787"/>
                </a:cubicBezTo>
                <a:cubicBezTo>
                  <a:pt x="34453" y="1693"/>
                  <a:pt x="34406" y="1583"/>
                  <a:pt x="34359" y="1489"/>
                </a:cubicBezTo>
                <a:close/>
                <a:moveTo>
                  <a:pt x="35519" y="2257"/>
                </a:moveTo>
                <a:lnTo>
                  <a:pt x="35519" y="2257"/>
                </a:lnTo>
                <a:cubicBezTo>
                  <a:pt x="36992" y="2477"/>
                  <a:pt x="38450" y="2790"/>
                  <a:pt x="39829" y="3198"/>
                </a:cubicBezTo>
                <a:cubicBezTo>
                  <a:pt x="39500" y="3229"/>
                  <a:pt x="39171" y="3276"/>
                  <a:pt x="38842" y="3339"/>
                </a:cubicBezTo>
                <a:cubicBezTo>
                  <a:pt x="38293" y="3198"/>
                  <a:pt x="37745" y="3088"/>
                  <a:pt x="37180" y="2978"/>
                </a:cubicBezTo>
                <a:cubicBezTo>
                  <a:pt x="36647" y="2712"/>
                  <a:pt x="36099" y="2461"/>
                  <a:pt x="35519" y="2257"/>
                </a:cubicBezTo>
                <a:close/>
                <a:moveTo>
                  <a:pt x="30832" y="2665"/>
                </a:moveTo>
                <a:cubicBezTo>
                  <a:pt x="32102" y="2681"/>
                  <a:pt x="33340" y="2775"/>
                  <a:pt x="34578" y="2916"/>
                </a:cubicBezTo>
                <a:cubicBezTo>
                  <a:pt x="34625" y="3104"/>
                  <a:pt x="34673" y="3308"/>
                  <a:pt x="34735" y="3543"/>
                </a:cubicBezTo>
                <a:cubicBezTo>
                  <a:pt x="33340" y="3386"/>
                  <a:pt x="31930" y="3292"/>
                  <a:pt x="30503" y="3292"/>
                </a:cubicBezTo>
                <a:cubicBezTo>
                  <a:pt x="30613" y="3072"/>
                  <a:pt x="30723" y="2869"/>
                  <a:pt x="30832" y="2665"/>
                </a:cubicBezTo>
                <a:close/>
                <a:moveTo>
                  <a:pt x="23873" y="2398"/>
                </a:moveTo>
                <a:cubicBezTo>
                  <a:pt x="23998" y="2524"/>
                  <a:pt x="24124" y="2665"/>
                  <a:pt x="24249" y="2822"/>
                </a:cubicBezTo>
                <a:cubicBezTo>
                  <a:pt x="22979" y="3025"/>
                  <a:pt x="21741" y="3292"/>
                  <a:pt x="20503" y="3621"/>
                </a:cubicBezTo>
                <a:cubicBezTo>
                  <a:pt x="20519" y="3574"/>
                  <a:pt x="20519" y="3543"/>
                  <a:pt x="20534" y="3496"/>
                </a:cubicBezTo>
                <a:cubicBezTo>
                  <a:pt x="20550" y="3417"/>
                  <a:pt x="20566" y="3339"/>
                  <a:pt x="20581" y="3261"/>
                </a:cubicBezTo>
                <a:cubicBezTo>
                  <a:pt x="20785" y="3167"/>
                  <a:pt x="21005" y="3072"/>
                  <a:pt x="21208" y="2978"/>
                </a:cubicBezTo>
                <a:cubicBezTo>
                  <a:pt x="22086" y="2759"/>
                  <a:pt x="22979" y="2555"/>
                  <a:pt x="23873" y="2398"/>
                </a:cubicBezTo>
                <a:close/>
                <a:moveTo>
                  <a:pt x="30440" y="2665"/>
                </a:moveTo>
                <a:cubicBezTo>
                  <a:pt x="30346" y="2853"/>
                  <a:pt x="30237" y="3072"/>
                  <a:pt x="30127" y="3292"/>
                </a:cubicBezTo>
                <a:cubicBezTo>
                  <a:pt x="28481" y="3308"/>
                  <a:pt x="26835" y="3417"/>
                  <a:pt x="25205" y="3652"/>
                </a:cubicBezTo>
                <a:cubicBezTo>
                  <a:pt x="25143" y="3558"/>
                  <a:pt x="25080" y="3480"/>
                  <a:pt x="25017" y="3386"/>
                </a:cubicBezTo>
                <a:cubicBezTo>
                  <a:pt x="24939" y="3276"/>
                  <a:pt x="24860" y="3182"/>
                  <a:pt x="24782" y="3072"/>
                </a:cubicBezTo>
                <a:cubicBezTo>
                  <a:pt x="26600" y="2806"/>
                  <a:pt x="28450" y="2665"/>
                  <a:pt x="30299" y="2665"/>
                </a:cubicBezTo>
                <a:close/>
                <a:moveTo>
                  <a:pt x="34876" y="2947"/>
                </a:moveTo>
                <a:lnTo>
                  <a:pt x="34876" y="2947"/>
                </a:lnTo>
                <a:cubicBezTo>
                  <a:pt x="35707" y="3041"/>
                  <a:pt x="36538" y="3182"/>
                  <a:pt x="37337" y="3339"/>
                </a:cubicBezTo>
                <a:cubicBezTo>
                  <a:pt x="37478" y="3417"/>
                  <a:pt x="37619" y="3496"/>
                  <a:pt x="37760" y="3574"/>
                </a:cubicBezTo>
                <a:cubicBezTo>
                  <a:pt x="37463" y="3652"/>
                  <a:pt x="37149" y="3731"/>
                  <a:pt x="36851" y="3841"/>
                </a:cubicBezTo>
                <a:cubicBezTo>
                  <a:pt x="36240" y="3731"/>
                  <a:pt x="35644" y="3652"/>
                  <a:pt x="35033" y="3574"/>
                </a:cubicBezTo>
                <a:cubicBezTo>
                  <a:pt x="34986" y="3355"/>
                  <a:pt x="34939" y="3151"/>
                  <a:pt x="34876" y="2947"/>
                </a:cubicBezTo>
                <a:close/>
                <a:moveTo>
                  <a:pt x="20236" y="3433"/>
                </a:moveTo>
                <a:lnTo>
                  <a:pt x="20236" y="3433"/>
                </a:lnTo>
                <a:cubicBezTo>
                  <a:pt x="20221" y="3496"/>
                  <a:pt x="20221" y="3558"/>
                  <a:pt x="20205" y="3637"/>
                </a:cubicBezTo>
                <a:cubicBezTo>
                  <a:pt x="20189" y="3652"/>
                  <a:pt x="20189" y="3684"/>
                  <a:pt x="20189" y="3715"/>
                </a:cubicBezTo>
                <a:cubicBezTo>
                  <a:pt x="19876" y="3793"/>
                  <a:pt x="19547" y="3888"/>
                  <a:pt x="19249" y="3982"/>
                </a:cubicBezTo>
                <a:cubicBezTo>
                  <a:pt x="19562" y="3793"/>
                  <a:pt x="19892" y="3621"/>
                  <a:pt x="20236" y="3433"/>
                </a:cubicBezTo>
                <a:close/>
                <a:moveTo>
                  <a:pt x="38152" y="3793"/>
                </a:moveTo>
                <a:cubicBezTo>
                  <a:pt x="38372" y="3935"/>
                  <a:pt x="38607" y="4091"/>
                  <a:pt x="38826" y="4232"/>
                </a:cubicBezTo>
                <a:cubicBezTo>
                  <a:pt x="38387" y="4138"/>
                  <a:pt x="37964" y="4044"/>
                  <a:pt x="37525" y="3966"/>
                </a:cubicBezTo>
                <a:cubicBezTo>
                  <a:pt x="37745" y="3903"/>
                  <a:pt x="37948" y="3841"/>
                  <a:pt x="38152" y="3793"/>
                </a:cubicBezTo>
                <a:close/>
                <a:moveTo>
                  <a:pt x="35111" y="3935"/>
                </a:moveTo>
                <a:lnTo>
                  <a:pt x="35111" y="3935"/>
                </a:lnTo>
                <a:cubicBezTo>
                  <a:pt x="35456" y="3982"/>
                  <a:pt x="35817" y="4029"/>
                  <a:pt x="36162" y="4076"/>
                </a:cubicBezTo>
                <a:cubicBezTo>
                  <a:pt x="35848" y="4201"/>
                  <a:pt x="35535" y="4326"/>
                  <a:pt x="35205" y="4467"/>
                </a:cubicBezTo>
                <a:cubicBezTo>
                  <a:pt x="35174" y="4279"/>
                  <a:pt x="35143" y="4107"/>
                  <a:pt x="35111" y="3935"/>
                </a:cubicBezTo>
                <a:close/>
                <a:moveTo>
                  <a:pt x="24500" y="3119"/>
                </a:moveTo>
                <a:cubicBezTo>
                  <a:pt x="24594" y="3245"/>
                  <a:pt x="24704" y="3386"/>
                  <a:pt x="24813" y="3543"/>
                </a:cubicBezTo>
                <a:cubicBezTo>
                  <a:pt x="24845" y="3590"/>
                  <a:pt x="24892" y="3637"/>
                  <a:pt x="24923" y="3684"/>
                </a:cubicBezTo>
                <a:cubicBezTo>
                  <a:pt x="23387" y="3903"/>
                  <a:pt x="21867" y="4217"/>
                  <a:pt x="20362" y="4624"/>
                </a:cubicBezTo>
                <a:cubicBezTo>
                  <a:pt x="20378" y="4562"/>
                  <a:pt x="20378" y="4483"/>
                  <a:pt x="20378" y="4420"/>
                </a:cubicBezTo>
                <a:cubicBezTo>
                  <a:pt x="20393" y="4326"/>
                  <a:pt x="20409" y="4232"/>
                  <a:pt x="20425" y="4123"/>
                </a:cubicBezTo>
                <a:cubicBezTo>
                  <a:pt x="20440" y="4076"/>
                  <a:pt x="20440" y="4029"/>
                  <a:pt x="20440" y="3982"/>
                </a:cubicBezTo>
                <a:cubicBezTo>
                  <a:pt x="21773" y="3621"/>
                  <a:pt x="23136" y="3339"/>
                  <a:pt x="24500" y="3119"/>
                </a:cubicBezTo>
                <a:close/>
                <a:moveTo>
                  <a:pt x="30425" y="3637"/>
                </a:moveTo>
                <a:cubicBezTo>
                  <a:pt x="31914" y="3637"/>
                  <a:pt x="33372" y="3731"/>
                  <a:pt x="34814" y="3888"/>
                </a:cubicBezTo>
                <a:cubicBezTo>
                  <a:pt x="34861" y="4107"/>
                  <a:pt x="34892" y="4342"/>
                  <a:pt x="34939" y="4593"/>
                </a:cubicBezTo>
                <a:cubicBezTo>
                  <a:pt x="34892" y="4609"/>
                  <a:pt x="34845" y="4640"/>
                  <a:pt x="34798" y="4656"/>
                </a:cubicBezTo>
                <a:cubicBezTo>
                  <a:pt x="33403" y="4499"/>
                  <a:pt x="31992" y="4420"/>
                  <a:pt x="30550" y="4420"/>
                </a:cubicBezTo>
                <a:cubicBezTo>
                  <a:pt x="30362" y="4420"/>
                  <a:pt x="30190" y="4436"/>
                  <a:pt x="30002" y="4436"/>
                </a:cubicBezTo>
                <a:cubicBezTo>
                  <a:pt x="30111" y="4154"/>
                  <a:pt x="30237" y="3888"/>
                  <a:pt x="30346" y="3637"/>
                </a:cubicBezTo>
                <a:close/>
                <a:moveTo>
                  <a:pt x="29970" y="3652"/>
                </a:moveTo>
                <a:cubicBezTo>
                  <a:pt x="29861" y="3903"/>
                  <a:pt x="29751" y="4154"/>
                  <a:pt x="29641" y="4436"/>
                </a:cubicBezTo>
                <a:cubicBezTo>
                  <a:pt x="28387" y="4467"/>
                  <a:pt x="27149" y="4562"/>
                  <a:pt x="25911" y="4703"/>
                </a:cubicBezTo>
                <a:cubicBezTo>
                  <a:pt x="25754" y="4452"/>
                  <a:pt x="25581" y="4201"/>
                  <a:pt x="25425" y="3966"/>
                </a:cubicBezTo>
                <a:cubicBezTo>
                  <a:pt x="26929" y="3778"/>
                  <a:pt x="28450" y="3668"/>
                  <a:pt x="29970" y="3652"/>
                </a:cubicBezTo>
                <a:close/>
                <a:moveTo>
                  <a:pt x="17415" y="4953"/>
                </a:moveTo>
                <a:cubicBezTo>
                  <a:pt x="17321" y="5032"/>
                  <a:pt x="17227" y="5110"/>
                  <a:pt x="17133" y="5188"/>
                </a:cubicBezTo>
                <a:cubicBezTo>
                  <a:pt x="17039" y="5173"/>
                  <a:pt x="16961" y="5173"/>
                  <a:pt x="16866" y="5173"/>
                </a:cubicBezTo>
                <a:cubicBezTo>
                  <a:pt x="17039" y="5094"/>
                  <a:pt x="17227" y="5032"/>
                  <a:pt x="17415" y="4953"/>
                </a:cubicBezTo>
                <a:close/>
                <a:moveTo>
                  <a:pt x="19798" y="3370"/>
                </a:moveTo>
                <a:lnTo>
                  <a:pt x="19798" y="3370"/>
                </a:lnTo>
                <a:cubicBezTo>
                  <a:pt x="19265" y="3652"/>
                  <a:pt x="18763" y="3966"/>
                  <a:pt x="18293" y="4295"/>
                </a:cubicBezTo>
                <a:cubicBezTo>
                  <a:pt x="17509" y="4562"/>
                  <a:pt x="16757" y="4844"/>
                  <a:pt x="16004" y="5157"/>
                </a:cubicBezTo>
                <a:cubicBezTo>
                  <a:pt x="15660" y="5173"/>
                  <a:pt x="15315" y="5188"/>
                  <a:pt x="14986" y="5236"/>
                </a:cubicBezTo>
                <a:cubicBezTo>
                  <a:pt x="16490" y="4499"/>
                  <a:pt x="18105" y="3888"/>
                  <a:pt x="19798" y="3370"/>
                </a:cubicBezTo>
                <a:close/>
                <a:moveTo>
                  <a:pt x="20127" y="4076"/>
                </a:moveTo>
                <a:cubicBezTo>
                  <a:pt x="20127" y="4076"/>
                  <a:pt x="20127" y="4091"/>
                  <a:pt x="20127" y="4107"/>
                </a:cubicBezTo>
                <a:cubicBezTo>
                  <a:pt x="20111" y="4154"/>
                  <a:pt x="20111" y="4217"/>
                  <a:pt x="20095" y="4279"/>
                </a:cubicBezTo>
                <a:cubicBezTo>
                  <a:pt x="20080" y="4389"/>
                  <a:pt x="20080" y="4499"/>
                  <a:pt x="20064" y="4609"/>
                </a:cubicBezTo>
                <a:cubicBezTo>
                  <a:pt x="20064" y="4640"/>
                  <a:pt x="20064" y="4671"/>
                  <a:pt x="20048" y="4703"/>
                </a:cubicBezTo>
                <a:cubicBezTo>
                  <a:pt x="19421" y="4891"/>
                  <a:pt x="18810" y="5079"/>
                  <a:pt x="18199" y="5283"/>
                </a:cubicBezTo>
                <a:cubicBezTo>
                  <a:pt x="17964" y="5251"/>
                  <a:pt x="17744" y="5236"/>
                  <a:pt x="17509" y="5204"/>
                </a:cubicBezTo>
                <a:cubicBezTo>
                  <a:pt x="17744" y="5016"/>
                  <a:pt x="17979" y="4844"/>
                  <a:pt x="18214" y="4671"/>
                </a:cubicBezTo>
                <a:cubicBezTo>
                  <a:pt x="18841" y="4452"/>
                  <a:pt x="19484" y="4248"/>
                  <a:pt x="20127" y="4076"/>
                </a:cubicBezTo>
                <a:close/>
                <a:moveTo>
                  <a:pt x="41851" y="3543"/>
                </a:moveTo>
                <a:cubicBezTo>
                  <a:pt x="42086" y="3574"/>
                  <a:pt x="42322" y="3621"/>
                  <a:pt x="42541" y="3668"/>
                </a:cubicBezTo>
                <a:cubicBezTo>
                  <a:pt x="43654" y="4138"/>
                  <a:pt x="44704" y="4671"/>
                  <a:pt x="45707" y="5267"/>
                </a:cubicBezTo>
                <a:cubicBezTo>
                  <a:pt x="45723" y="5283"/>
                  <a:pt x="45739" y="5298"/>
                  <a:pt x="45754" y="5314"/>
                </a:cubicBezTo>
                <a:cubicBezTo>
                  <a:pt x="44532" y="4640"/>
                  <a:pt x="43231" y="4044"/>
                  <a:pt x="41851" y="3543"/>
                </a:cubicBezTo>
                <a:close/>
                <a:moveTo>
                  <a:pt x="20472" y="2555"/>
                </a:moveTo>
                <a:lnTo>
                  <a:pt x="20472" y="2555"/>
                </a:lnTo>
                <a:cubicBezTo>
                  <a:pt x="20440" y="2634"/>
                  <a:pt x="20425" y="2712"/>
                  <a:pt x="20393" y="2806"/>
                </a:cubicBezTo>
                <a:cubicBezTo>
                  <a:pt x="20393" y="2822"/>
                  <a:pt x="20378" y="2853"/>
                  <a:pt x="20378" y="2869"/>
                </a:cubicBezTo>
                <a:cubicBezTo>
                  <a:pt x="18073" y="3511"/>
                  <a:pt x="15942" y="4358"/>
                  <a:pt x="13982" y="5392"/>
                </a:cubicBezTo>
                <a:cubicBezTo>
                  <a:pt x="13794" y="5424"/>
                  <a:pt x="13606" y="5471"/>
                  <a:pt x="13418" y="5518"/>
                </a:cubicBezTo>
                <a:cubicBezTo>
                  <a:pt x="15534" y="4295"/>
                  <a:pt x="17901" y="3292"/>
                  <a:pt x="20472" y="2555"/>
                </a:cubicBezTo>
                <a:close/>
                <a:moveTo>
                  <a:pt x="20017" y="5079"/>
                </a:moveTo>
                <a:cubicBezTo>
                  <a:pt x="20017" y="5110"/>
                  <a:pt x="20017" y="5126"/>
                  <a:pt x="20017" y="5141"/>
                </a:cubicBezTo>
                <a:cubicBezTo>
                  <a:pt x="20017" y="5236"/>
                  <a:pt x="20001" y="5314"/>
                  <a:pt x="20001" y="5392"/>
                </a:cubicBezTo>
                <a:cubicBezTo>
                  <a:pt x="20001" y="5455"/>
                  <a:pt x="19986" y="5533"/>
                  <a:pt x="19986" y="5612"/>
                </a:cubicBezTo>
                <a:cubicBezTo>
                  <a:pt x="19641" y="5533"/>
                  <a:pt x="19296" y="5455"/>
                  <a:pt x="18951" y="5392"/>
                </a:cubicBezTo>
                <a:cubicBezTo>
                  <a:pt x="19312" y="5283"/>
                  <a:pt x="19672" y="5188"/>
                  <a:pt x="20017" y="5079"/>
                </a:cubicBezTo>
                <a:close/>
                <a:moveTo>
                  <a:pt x="25143" y="4013"/>
                </a:moveTo>
                <a:cubicBezTo>
                  <a:pt x="25299" y="4232"/>
                  <a:pt x="25456" y="4483"/>
                  <a:pt x="25628" y="4734"/>
                </a:cubicBezTo>
                <a:cubicBezTo>
                  <a:pt x="23889" y="4953"/>
                  <a:pt x="22180" y="5283"/>
                  <a:pt x="20503" y="5737"/>
                </a:cubicBezTo>
                <a:cubicBezTo>
                  <a:pt x="20425" y="5721"/>
                  <a:pt x="20362" y="5690"/>
                  <a:pt x="20283" y="5674"/>
                </a:cubicBezTo>
                <a:cubicBezTo>
                  <a:pt x="20283" y="5612"/>
                  <a:pt x="20283" y="5549"/>
                  <a:pt x="20299" y="5502"/>
                </a:cubicBezTo>
                <a:cubicBezTo>
                  <a:pt x="20299" y="5392"/>
                  <a:pt x="20299" y="5298"/>
                  <a:pt x="20315" y="5204"/>
                </a:cubicBezTo>
                <a:cubicBezTo>
                  <a:pt x="20315" y="5141"/>
                  <a:pt x="20331" y="5063"/>
                  <a:pt x="20331" y="5000"/>
                </a:cubicBezTo>
                <a:cubicBezTo>
                  <a:pt x="21914" y="4562"/>
                  <a:pt x="23512" y="4232"/>
                  <a:pt x="25143" y="4013"/>
                </a:cubicBezTo>
                <a:close/>
                <a:moveTo>
                  <a:pt x="17180" y="5502"/>
                </a:moveTo>
                <a:cubicBezTo>
                  <a:pt x="17290" y="5502"/>
                  <a:pt x="17399" y="5518"/>
                  <a:pt x="17525" y="5518"/>
                </a:cubicBezTo>
                <a:cubicBezTo>
                  <a:pt x="17305" y="5596"/>
                  <a:pt x="17102" y="5674"/>
                  <a:pt x="16898" y="5753"/>
                </a:cubicBezTo>
                <a:cubicBezTo>
                  <a:pt x="16992" y="5659"/>
                  <a:pt x="17086" y="5580"/>
                  <a:pt x="17180" y="5502"/>
                </a:cubicBezTo>
                <a:close/>
                <a:moveTo>
                  <a:pt x="36820" y="4185"/>
                </a:moveTo>
                <a:cubicBezTo>
                  <a:pt x="37729" y="4342"/>
                  <a:pt x="38622" y="4530"/>
                  <a:pt x="39516" y="4750"/>
                </a:cubicBezTo>
                <a:cubicBezTo>
                  <a:pt x="39908" y="5079"/>
                  <a:pt x="40268" y="5408"/>
                  <a:pt x="40597" y="5768"/>
                </a:cubicBezTo>
                <a:cubicBezTo>
                  <a:pt x="38936" y="5298"/>
                  <a:pt x="37196" y="4953"/>
                  <a:pt x="35409" y="4734"/>
                </a:cubicBezTo>
                <a:cubicBezTo>
                  <a:pt x="35895" y="4530"/>
                  <a:pt x="36350" y="4342"/>
                  <a:pt x="36820" y="4185"/>
                </a:cubicBezTo>
                <a:close/>
                <a:moveTo>
                  <a:pt x="30566" y="4781"/>
                </a:moveTo>
                <a:cubicBezTo>
                  <a:pt x="31773" y="4781"/>
                  <a:pt x="32980" y="4844"/>
                  <a:pt x="34171" y="4953"/>
                </a:cubicBezTo>
                <a:cubicBezTo>
                  <a:pt x="33685" y="5204"/>
                  <a:pt x="33183" y="5486"/>
                  <a:pt x="32682" y="5784"/>
                </a:cubicBezTo>
                <a:cubicBezTo>
                  <a:pt x="32024" y="5753"/>
                  <a:pt x="31350" y="5721"/>
                  <a:pt x="30676" y="5721"/>
                </a:cubicBezTo>
                <a:cubicBezTo>
                  <a:pt x="30284" y="5721"/>
                  <a:pt x="29876" y="5737"/>
                  <a:pt x="29484" y="5753"/>
                </a:cubicBezTo>
                <a:cubicBezTo>
                  <a:pt x="29610" y="5424"/>
                  <a:pt x="29735" y="5094"/>
                  <a:pt x="29845" y="4797"/>
                </a:cubicBezTo>
                <a:cubicBezTo>
                  <a:pt x="30080" y="4797"/>
                  <a:pt x="30315" y="4781"/>
                  <a:pt x="30566" y="4781"/>
                </a:cubicBezTo>
                <a:close/>
                <a:moveTo>
                  <a:pt x="29500" y="4812"/>
                </a:moveTo>
                <a:cubicBezTo>
                  <a:pt x="29375" y="5110"/>
                  <a:pt x="29249" y="5424"/>
                  <a:pt x="29139" y="5768"/>
                </a:cubicBezTo>
                <a:cubicBezTo>
                  <a:pt x="28309" y="5800"/>
                  <a:pt x="27478" y="5847"/>
                  <a:pt x="26647" y="5925"/>
                </a:cubicBezTo>
                <a:cubicBezTo>
                  <a:pt x="26616" y="5894"/>
                  <a:pt x="26600" y="5847"/>
                  <a:pt x="26569" y="5800"/>
                </a:cubicBezTo>
                <a:cubicBezTo>
                  <a:pt x="26522" y="5721"/>
                  <a:pt x="26491" y="5659"/>
                  <a:pt x="26444" y="5580"/>
                </a:cubicBezTo>
                <a:cubicBezTo>
                  <a:pt x="26412" y="5549"/>
                  <a:pt x="26396" y="5502"/>
                  <a:pt x="26381" y="5471"/>
                </a:cubicBezTo>
                <a:cubicBezTo>
                  <a:pt x="26318" y="5377"/>
                  <a:pt x="26271" y="5283"/>
                  <a:pt x="26208" y="5188"/>
                </a:cubicBezTo>
                <a:lnTo>
                  <a:pt x="26177" y="5141"/>
                </a:lnTo>
                <a:cubicBezTo>
                  <a:pt x="26161" y="5110"/>
                  <a:pt x="26146" y="5079"/>
                  <a:pt x="26114" y="5047"/>
                </a:cubicBezTo>
                <a:cubicBezTo>
                  <a:pt x="27243" y="4922"/>
                  <a:pt x="28356" y="4844"/>
                  <a:pt x="29500" y="4812"/>
                </a:cubicBezTo>
                <a:close/>
                <a:moveTo>
                  <a:pt x="34782" y="5016"/>
                </a:moveTo>
                <a:cubicBezTo>
                  <a:pt x="34861" y="5032"/>
                  <a:pt x="34939" y="5032"/>
                  <a:pt x="35017" y="5047"/>
                </a:cubicBezTo>
                <a:cubicBezTo>
                  <a:pt x="35064" y="5330"/>
                  <a:pt x="35096" y="5643"/>
                  <a:pt x="35143" y="5988"/>
                </a:cubicBezTo>
                <a:cubicBezTo>
                  <a:pt x="34516" y="5910"/>
                  <a:pt x="33889" y="5862"/>
                  <a:pt x="33262" y="5815"/>
                </a:cubicBezTo>
                <a:cubicBezTo>
                  <a:pt x="33779" y="5518"/>
                  <a:pt x="34281" y="5251"/>
                  <a:pt x="34782" y="5016"/>
                </a:cubicBezTo>
                <a:close/>
                <a:moveTo>
                  <a:pt x="40723" y="3480"/>
                </a:moveTo>
                <a:cubicBezTo>
                  <a:pt x="42776" y="4138"/>
                  <a:pt x="44704" y="5016"/>
                  <a:pt x="46444" y="6051"/>
                </a:cubicBezTo>
                <a:cubicBezTo>
                  <a:pt x="46460" y="6082"/>
                  <a:pt x="46491" y="6113"/>
                  <a:pt x="46507" y="6145"/>
                </a:cubicBezTo>
                <a:cubicBezTo>
                  <a:pt x="46585" y="6223"/>
                  <a:pt x="46648" y="6317"/>
                  <a:pt x="46710" y="6411"/>
                </a:cubicBezTo>
                <a:cubicBezTo>
                  <a:pt x="44579" y="5188"/>
                  <a:pt x="42196" y="4232"/>
                  <a:pt x="39641" y="3543"/>
                </a:cubicBezTo>
                <a:cubicBezTo>
                  <a:pt x="40002" y="3496"/>
                  <a:pt x="40362" y="3480"/>
                  <a:pt x="40723" y="3480"/>
                </a:cubicBezTo>
                <a:close/>
                <a:moveTo>
                  <a:pt x="25832" y="5079"/>
                </a:moveTo>
                <a:cubicBezTo>
                  <a:pt x="26005" y="5361"/>
                  <a:pt x="26177" y="5659"/>
                  <a:pt x="26349" y="5972"/>
                </a:cubicBezTo>
                <a:cubicBezTo>
                  <a:pt x="25190" y="6098"/>
                  <a:pt x="24045" y="6270"/>
                  <a:pt x="22901" y="6489"/>
                </a:cubicBezTo>
                <a:cubicBezTo>
                  <a:pt x="22321" y="6286"/>
                  <a:pt x="21757" y="6082"/>
                  <a:pt x="21193" y="5925"/>
                </a:cubicBezTo>
                <a:cubicBezTo>
                  <a:pt x="22729" y="5549"/>
                  <a:pt x="24265" y="5267"/>
                  <a:pt x="25832" y="5079"/>
                </a:cubicBezTo>
                <a:close/>
                <a:moveTo>
                  <a:pt x="20613" y="6082"/>
                </a:moveTo>
                <a:cubicBezTo>
                  <a:pt x="21177" y="6223"/>
                  <a:pt x="21757" y="6411"/>
                  <a:pt x="22353" y="6615"/>
                </a:cubicBezTo>
                <a:cubicBezTo>
                  <a:pt x="21647" y="6756"/>
                  <a:pt x="20942" y="6928"/>
                  <a:pt x="20252" y="7116"/>
                </a:cubicBezTo>
                <a:lnTo>
                  <a:pt x="20252" y="7085"/>
                </a:lnTo>
                <a:cubicBezTo>
                  <a:pt x="20252" y="6960"/>
                  <a:pt x="20252" y="6834"/>
                  <a:pt x="20252" y="6725"/>
                </a:cubicBezTo>
                <a:cubicBezTo>
                  <a:pt x="20252" y="6615"/>
                  <a:pt x="20252" y="6521"/>
                  <a:pt x="20268" y="6427"/>
                </a:cubicBezTo>
                <a:cubicBezTo>
                  <a:pt x="20268" y="6333"/>
                  <a:pt x="20268" y="6254"/>
                  <a:pt x="20268" y="6160"/>
                </a:cubicBezTo>
                <a:cubicBezTo>
                  <a:pt x="20378" y="6129"/>
                  <a:pt x="20503" y="6113"/>
                  <a:pt x="20613" y="6082"/>
                </a:cubicBezTo>
                <a:close/>
                <a:moveTo>
                  <a:pt x="30676" y="6113"/>
                </a:moveTo>
                <a:cubicBezTo>
                  <a:pt x="31161" y="6113"/>
                  <a:pt x="31632" y="6113"/>
                  <a:pt x="32102" y="6129"/>
                </a:cubicBezTo>
                <a:cubicBezTo>
                  <a:pt x="31585" y="6474"/>
                  <a:pt x="31052" y="6819"/>
                  <a:pt x="30519" y="7210"/>
                </a:cubicBezTo>
                <a:cubicBezTo>
                  <a:pt x="30002" y="7210"/>
                  <a:pt x="29484" y="7226"/>
                  <a:pt x="28967" y="7258"/>
                </a:cubicBezTo>
                <a:cubicBezTo>
                  <a:pt x="29092" y="6866"/>
                  <a:pt x="29218" y="6489"/>
                  <a:pt x="29343" y="6129"/>
                </a:cubicBezTo>
                <a:cubicBezTo>
                  <a:pt x="29798" y="6113"/>
                  <a:pt x="30237" y="6113"/>
                  <a:pt x="30676" y="6113"/>
                </a:cubicBezTo>
                <a:close/>
                <a:moveTo>
                  <a:pt x="28998" y="6145"/>
                </a:moveTo>
                <a:cubicBezTo>
                  <a:pt x="28873" y="6505"/>
                  <a:pt x="28748" y="6881"/>
                  <a:pt x="28622" y="7273"/>
                </a:cubicBezTo>
                <a:cubicBezTo>
                  <a:pt x="28215" y="7289"/>
                  <a:pt x="27823" y="7320"/>
                  <a:pt x="27415" y="7352"/>
                </a:cubicBezTo>
                <a:cubicBezTo>
                  <a:pt x="27259" y="7069"/>
                  <a:pt x="27117" y="6803"/>
                  <a:pt x="26976" y="6536"/>
                </a:cubicBezTo>
                <a:cubicBezTo>
                  <a:pt x="26961" y="6505"/>
                  <a:pt x="26945" y="6474"/>
                  <a:pt x="26929" y="6442"/>
                </a:cubicBezTo>
                <a:cubicBezTo>
                  <a:pt x="26898" y="6395"/>
                  <a:pt x="26867" y="6348"/>
                  <a:pt x="26851" y="6301"/>
                </a:cubicBezTo>
                <a:cubicBezTo>
                  <a:pt x="27556" y="6223"/>
                  <a:pt x="28277" y="6176"/>
                  <a:pt x="28998" y="6145"/>
                </a:cubicBezTo>
                <a:close/>
                <a:moveTo>
                  <a:pt x="35315" y="5079"/>
                </a:moveTo>
                <a:lnTo>
                  <a:pt x="35315" y="5079"/>
                </a:lnTo>
                <a:cubicBezTo>
                  <a:pt x="37290" y="5330"/>
                  <a:pt x="39202" y="5721"/>
                  <a:pt x="41036" y="6254"/>
                </a:cubicBezTo>
                <a:cubicBezTo>
                  <a:pt x="41334" y="6615"/>
                  <a:pt x="41601" y="6991"/>
                  <a:pt x="41836" y="7383"/>
                </a:cubicBezTo>
                <a:cubicBezTo>
                  <a:pt x="39798" y="6740"/>
                  <a:pt x="37651" y="6286"/>
                  <a:pt x="35441" y="6019"/>
                </a:cubicBezTo>
                <a:cubicBezTo>
                  <a:pt x="35409" y="5706"/>
                  <a:pt x="35362" y="5392"/>
                  <a:pt x="35315" y="5079"/>
                </a:cubicBezTo>
                <a:close/>
                <a:moveTo>
                  <a:pt x="32682" y="6160"/>
                </a:moveTo>
                <a:cubicBezTo>
                  <a:pt x="33528" y="6207"/>
                  <a:pt x="34359" y="6270"/>
                  <a:pt x="35190" y="6364"/>
                </a:cubicBezTo>
                <a:cubicBezTo>
                  <a:pt x="35221" y="6709"/>
                  <a:pt x="35268" y="7069"/>
                  <a:pt x="35299" y="7461"/>
                </a:cubicBezTo>
                <a:cubicBezTo>
                  <a:pt x="33904" y="7305"/>
                  <a:pt x="32509" y="7226"/>
                  <a:pt x="31083" y="7210"/>
                </a:cubicBezTo>
                <a:cubicBezTo>
                  <a:pt x="31616" y="6834"/>
                  <a:pt x="32149" y="6474"/>
                  <a:pt x="32682" y="6160"/>
                </a:cubicBezTo>
                <a:close/>
                <a:moveTo>
                  <a:pt x="18309" y="5612"/>
                </a:moveTo>
                <a:cubicBezTo>
                  <a:pt x="18371" y="5612"/>
                  <a:pt x="18450" y="5627"/>
                  <a:pt x="18512" y="5627"/>
                </a:cubicBezTo>
                <a:cubicBezTo>
                  <a:pt x="18967" y="5706"/>
                  <a:pt x="19421" y="5784"/>
                  <a:pt x="19892" y="5894"/>
                </a:cubicBezTo>
                <a:cubicBezTo>
                  <a:pt x="18309" y="6348"/>
                  <a:pt x="16804" y="6881"/>
                  <a:pt x="15377" y="7493"/>
                </a:cubicBezTo>
                <a:cubicBezTo>
                  <a:pt x="15644" y="7101"/>
                  <a:pt x="15957" y="6725"/>
                  <a:pt x="16302" y="6348"/>
                </a:cubicBezTo>
                <a:cubicBezTo>
                  <a:pt x="16961" y="6082"/>
                  <a:pt x="17619" y="5847"/>
                  <a:pt x="18309" y="5612"/>
                </a:cubicBezTo>
                <a:close/>
                <a:moveTo>
                  <a:pt x="38811" y="3652"/>
                </a:moveTo>
                <a:cubicBezTo>
                  <a:pt x="41836" y="4389"/>
                  <a:pt x="44641" y="5518"/>
                  <a:pt x="47087" y="6975"/>
                </a:cubicBezTo>
                <a:cubicBezTo>
                  <a:pt x="47118" y="7022"/>
                  <a:pt x="47134" y="7069"/>
                  <a:pt x="47165" y="7116"/>
                </a:cubicBezTo>
                <a:cubicBezTo>
                  <a:pt x="47243" y="7258"/>
                  <a:pt x="47322" y="7414"/>
                  <a:pt x="47400" y="7555"/>
                </a:cubicBezTo>
                <a:cubicBezTo>
                  <a:pt x="46836" y="7226"/>
                  <a:pt x="46240" y="6913"/>
                  <a:pt x="45613" y="6615"/>
                </a:cubicBezTo>
                <a:cubicBezTo>
                  <a:pt x="43701" y="5674"/>
                  <a:pt x="41632" y="4938"/>
                  <a:pt x="39469" y="4389"/>
                </a:cubicBezTo>
                <a:cubicBezTo>
                  <a:pt x="39155" y="4154"/>
                  <a:pt x="38842" y="3935"/>
                  <a:pt x="38513" y="3715"/>
                </a:cubicBezTo>
                <a:cubicBezTo>
                  <a:pt x="38607" y="3699"/>
                  <a:pt x="38701" y="3684"/>
                  <a:pt x="38811" y="3652"/>
                </a:cubicBezTo>
                <a:close/>
                <a:moveTo>
                  <a:pt x="26553" y="6317"/>
                </a:moveTo>
                <a:cubicBezTo>
                  <a:pt x="26741" y="6662"/>
                  <a:pt x="26929" y="7007"/>
                  <a:pt x="27117" y="7383"/>
                </a:cubicBezTo>
                <a:cubicBezTo>
                  <a:pt x="26538" y="7430"/>
                  <a:pt x="25958" y="7493"/>
                  <a:pt x="25393" y="7571"/>
                </a:cubicBezTo>
                <a:cubicBezTo>
                  <a:pt x="24766" y="7273"/>
                  <a:pt x="24171" y="6991"/>
                  <a:pt x="23559" y="6756"/>
                </a:cubicBezTo>
                <a:cubicBezTo>
                  <a:pt x="24547" y="6568"/>
                  <a:pt x="25550" y="6427"/>
                  <a:pt x="26553" y="6317"/>
                </a:cubicBezTo>
                <a:close/>
                <a:moveTo>
                  <a:pt x="12728" y="6082"/>
                </a:moveTo>
                <a:lnTo>
                  <a:pt x="12728" y="6082"/>
                </a:lnTo>
                <a:cubicBezTo>
                  <a:pt x="11757" y="6646"/>
                  <a:pt x="10848" y="7273"/>
                  <a:pt x="9985" y="7932"/>
                </a:cubicBezTo>
                <a:cubicBezTo>
                  <a:pt x="10659" y="7367"/>
                  <a:pt x="11380" y="6834"/>
                  <a:pt x="12133" y="6333"/>
                </a:cubicBezTo>
                <a:cubicBezTo>
                  <a:pt x="12321" y="6239"/>
                  <a:pt x="12525" y="6160"/>
                  <a:pt x="12728" y="6082"/>
                </a:cubicBezTo>
                <a:close/>
                <a:moveTo>
                  <a:pt x="35488" y="6395"/>
                </a:moveTo>
                <a:lnTo>
                  <a:pt x="35488" y="6395"/>
                </a:lnTo>
                <a:cubicBezTo>
                  <a:pt x="37776" y="6678"/>
                  <a:pt x="40002" y="7163"/>
                  <a:pt x="42102" y="7837"/>
                </a:cubicBezTo>
                <a:cubicBezTo>
                  <a:pt x="42133" y="7900"/>
                  <a:pt x="42165" y="7947"/>
                  <a:pt x="42181" y="7994"/>
                </a:cubicBezTo>
                <a:cubicBezTo>
                  <a:pt x="40848" y="7822"/>
                  <a:pt x="39469" y="7712"/>
                  <a:pt x="38027" y="7712"/>
                </a:cubicBezTo>
                <a:cubicBezTo>
                  <a:pt x="37776" y="7712"/>
                  <a:pt x="37510" y="7728"/>
                  <a:pt x="37259" y="7728"/>
                </a:cubicBezTo>
                <a:cubicBezTo>
                  <a:pt x="36710" y="7634"/>
                  <a:pt x="36162" y="7571"/>
                  <a:pt x="35597" y="7493"/>
                </a:cubicBezTo>
                <a:cubicBezTo>
                  <a:pt x="35566" y="7132"/>
                  <a:pt x="35535" y="6772"/>
                  <a:pt x="35488" y="6395"/>
                </a:cubicBezTo>
                <a:close/>
                <a:moveTo>
                  <a:pt x="42463" y="7963"/>
                </a:moveTo>
                <a:lnTo>
                  <a:pt x="42463" y="7963"/>
                </a:lnTo>
                <a:cubicBezTo>
                  <a:pt x="42588" y="8010"/>
                  <a:pt x="42729" y="8057"/>
                  <a:pt x="42855" y="8104"/>
                </a:cubicBezTo>
                <a:cubicBezTo>
                  <a:pt x="42745" y="8073"/>
                  <a:pt x="42619" y="8057"/>
                  <a:pt x="42510" y="8041"/>
                </a:cubicBezTo>
                <a:lnTo>
                  <a:pt x="42494" y="8026"/>
                </a:lnTo>
                <a:cubicBezTo>
                  <a:pt x="42478" y="8010"/>
                  <a:pt x="42463" y="7979"/>
                  <a:pt x="42463" y="7963"/>
                </a:cubicBezTo>
                <a:close/>
                <a:moveTo>
                  <a:pt x="30801" y="7587"/>
                </a:moveTo>
                <a:cubicBezTo>
                  <a:pt x="32290" y="7587"/>
                  <a:pt x="33763" y="7681"/>
                  <a:pt x="35205" y="7837"/>
                </a:cubicBezTo>
                <a:cubicBezTo>
                  <a:pt x="34390" y="7900"/>
                  <a:pt x="33544" y="8010"/>
                  <a:pt x="32713" y="8135"/>
                </a:cubicBezTo>
                <a:cubicBezTo>
                  <a:pt x="32635" y="8120"/>
                  <a:pt x="32541" y="8120"/>
                  <a:pt x="32462" y="8120"/>
                </a:cubicBezTo>
                <a:cubicBezTo>
                  <a:pt x="32196" y="8104"/>
                  <a:pt x="31930" y="8104"/>
                  <a:pt x="31663" y="8088"/>
                </a:cubicBezTo>
                <a:lnTo>
                  <a:pt x="30550" y="8088"/>
                </a:lnTo>
                <a:cubicBezTo>
                  <a:pt x="30331" y="8088"/>
                  <a:pt x="30096" y="8088"/>
                  <a:pt x="29861" y="8104"/>
                </a:cubicBezTo>
                <a:cubicBezTo>
                  <a:pt x="30096" y="7932"/>
                  <a:pt x="30315" y="7759"/>
                  <a:pt x="30534" y="7602"/>
                </a:cubicBezTo>
                <a:cubicBezTo>
                  <a:pt x="30629" y="7602"/>
                  <a:pt x="30707" y="7587"/>
                  <a:pt x="30801" y="7587"/>
                </a:cubicBezTo>
                <a:close/>
                <a:moveTo>
                  <a:pt x="29986" y="7602"/>
                </a:moveTo>
                <a:lnTo>
                  <a:pt x="29986" y="7602"/>
                </a:lnTo>
                <a:cubicBezTo>
                  <a:pt x="29766" y="7775"/>
                  <a:pt x="29531" y="7947"/>
                  <a:pt x="29312" y="8120"/>
                </a:cubicBezTo>
                <a:lnTo>
                  <a:pt x="29249" y="8120"/>
                </a:lnTo>
                <a:cubicBezTo>
                  <a:pt x="29061" y="8120"/>
                  <a:pt x="28873" y="8135"/>
                  <a:pt x="28685" y="8151"/>
                </a:cubicBezTo>
                <a:cubicBezTo>
                  <a:pt x="28732" y="7979"/>
                  <a:pt x="28795" y="7806"/>
                  <a:pt x="28842" y="7649"/>
                </a:cubicBezTo>
                <a:cubicBezTo>
                  <a:pt x="29218" y="7634"/>
                  <a:pt x="29594" y="7618"/>
                  <a:pt x="29986" y="7602"/>
                </a:cubicBezTo>
                <a:close/>
                <a:moveTo>
                  <a:pt x="28497" y="7665"/>
                </a:moveTo>
                <a:lnTo>
                  <a:pt x="28497" y="7665"/>
                </a:lnTo>
                <a:cubicBezTo>
                  <a:pt x="28450" y="7822"/>
                  <a:pt x="28403" y="7994"/>
                  <a:pt x="28356" y="8167"/>
                </a:cubicBezTo>
                <a:cubicBezTo>
                  <a:pt x="28215" y="8167"/>
                  <a:pt x="28089" y="8182"/>
                  <a:pt x="27964" y="8182"/>
                </a:cubicBezTo>
                <a:cubicBezTo>
                  <a:pt x="27917" y="8198"/>
                  <a:pt x="27886" y="8198"/>
                  <a:pt x="27839" y="8198"/>
                </a:cubicBezTo>
                <a:cubicBezTo>
                  <a:pt x="27760" y="8041"/>
                  <a:pt x="27682" y="7884"/>
                  <a:pt x="27603" y="7728"/>
                </a:cubicBezTo>
                <a:cubicBezTo>
                  <a:pt x="27901" y="7696"/>
                  <a:pt x="28199" y="7681"/>
                  <a:pt x="28497" y="7665"/>
                </a:cubicBezTo>
                <a:close/>
                <a:moveTo>
                  <a:pt x="27306" y="7743"/>
                </a:moveTo>
                <a:cubicBezTo>
                  <a:pt x="27384" y="7884"/>
                  <a:pt x="27447" y="8010"/>
                  <a:pt x="27509" y="8151"/>
                </a:cubicBezTo>
                <a:cubicBezTo>
                  <a:pt x="27525" y="8182"/>
                  <a:pt x="27541" y="8198"/>
                  <a:pt x="27541" y="8214"/>
                </a:cubicBezTo>
                <a:cubicBezTo>
                  <a:pt x="27368" y="8229"/>
                  <a:pt x="27180" y="8245"/>
                  <a:pt x="27008" y="8261"/>
                </a:cubicBezTo>
                <a:cubicBezTo>
                  <a:pt x="26929" y="8276"/>
                  <a:pt x="26867" y="8276"/>
                  <a:pt x="26788" y="8292"/>
                </a:cubicBezTo>
                <a:cubicBezTo>
                  <a:pt x="26538" y="8151"/>
                  <a:pt x="26287" y="8010"/>
                  <a:pt x="26020" y="7884"/>
                </a:cubicBezTo>
                <a:cubicBezTo>
                  <a:pt x="26459" y="7837"/>
                  <a:pt x="26882" y="7790"/>
                  <a:pt x="27306" y="7743"/>
                </a:cubicBezTo>
                <a:close/>
                <a:moveTo>
                  <a:pt x="35347" y="8151"/>
                </a:moveTo>
                <a:cubicBezTo>
                  <a:pt x="35362" y="8214"/>
                  <a:pt x="35362" y="8276"/>
                  <a:pt x="35362" y="8339"/>
                </a:cubicBezTo>
                <a:cubicBezTo>
                  <a:pt x="35237" y="8323"/>
                  <a:pt x="35111" y="8323"/>
                  <a:pt x="35002" y="8308"/>
                </a:cubicBezTo>
                <a:cubicBezTo>
                  <a:pt x="34939" y="8292"/>
                  <a:pt x="34892" y="8292"/>
                  <a:pt x="34845" y="8292"/>
                </a:cubicBezTo>
                <a:cubicBezTo>
                  <a:pt x="34673" y="8276"/>
                  <a:pt x="34500" y="8261"/>
                  <a:pt x="34328" y="8245"/>
                </a:cubicBezTo>
                <a:cubicBezTo>
                  <a:pt x="34484" y="8229"/>
                  <a:pt x="34641" y="8214"/>
                  <a:pt x="34782" y="8198"/>
                </a:cubicBezTo>
                <a:cubicBezTo>
                  <a:pt x="34970" y="8182"/>
                  <a:pt x="35158" y="8167"/>
                  <a:pt x="35347" y="8151"/>
                </a:cubicBezTo>
                <a:close/>
                <a:moveTo>
                  <a:pt x="47055" y="6427"/>
                </a:moveTo>
                <a:lnTo>
                  <a:pt x="47055" y="6427"/>
                </a:lnTo>
                <a:cubicBezTo>
                  <a:pt x="47996" y="7038"/>
                  <a:pt x="48889" y="7696"/>
                  <a:pt x="49704" y="8417"/>
                </a:cubicBezTo>
                <a:cubicBezTo>
                  <a:pt x="48936" y="7806"/>
                  <a:pt x="48105" y="7242"/>
                  <a:pt x="47228" y="6725"/>
                </a:cubicBezTo>
                <a:cubicBezTo>
                  <a:pt x="47181" y="6615"/>
                  <a:pt x="47118" y="6521"/>
                  <a:pt x="47055" y="6427"/>
                </a:cubicBezTo>
                <a:close/>
                <a:moveTo>
                  <a:pt x="23011" y="6850"/>
                </a:moveTo>
                <a:cubicBezTo>
                  <a:pt x="23622" y="7085"/>
                  <a:pt x="24249" y="7352"/>
                  <a:pt x="24876" y="7649"/>
                </a:cubicBezTo>
                <a:cubicBezTo>
                  <a:pt x="23340" y="7869"/>
                  <a:pt x="21804" y="8198"/>
                  <a:pt x="20299" y="8606"/>
                </a:cubicBezTo>
                <a:cubicBezTo>
                  <a:pt x="20299" y="8574"/>
                  <a:pt x="20299" y="8543"/>
                  <a:pt x="20299" y="8527"/>
                </a:cubicBezTo>
                <a:cubicBezTo>
                  <a:pt x="20283" y="8370"/>
                  <a:pt x="20283" y="8229"/>
                  <a:pt x="20268" y="8088"/>
                </a:cubicBezTo>
                <a:cubicBezTo>
                  <a:pt x="20268" y="7979"/>
                  <a:pt x="20268" y="7884"/>
                  <a:pt x="20268" y="7790"/>
                </a:cubicBezTo>
                <a:cubicBezTo>
                  <a:pt x="20268" y="7696"/>
                  <a:pt x="20268" y="7602"/>
                  <a:pt x="20268" y="7508"/>
                </a:cubicBezTo>
                <a:cubicBezTo>
                  <a:pt x="21177" y="7258"/>
                  <a:pt x="22086" y="7038"/>
                  <a:pt x="23011" y="6850"/>
                </a:cubicBezTo>
                <a:close/>
                <a:moveTo>
                  <a:pt x="28904" y="8449"/>
                </a:moveTo>
                <a:cubicBezTo>
                  <a:pt x="28763" y="8558"/>
                  <a:pt x="28622" y="8668"/>
                  <a:pt x="28497" y="8778"/>
                </a:cubicBezTo>
                <a:cubicBezTo>
                  <a:pt x="28528" y="8684"/>
                  <a:pt x="28560" y="8574"/>
                  <a:pt x="28591" y="8464"/>
                </a:cubicBezTo>
                <a:cubicBezTo>
                  <a:pt x="28685" y="8464"/>
                  <a:pt x="28795" y="8449"/>
                  <a:pt x="28904" y="8449"/>
                </a:cubicBezTo>
                <a:close/>
                <a:moveTo>
                  <a:pt x="40096" y="4906"/>
                </a:moveTo>
                <a:lnTo>
                  <a:pt x="40096" y="4906"/>
                </a:lnTo>
                <a:cubicBezTo>
                  <a:pt x="42008" y="5439"/>
                  <a:pt x="43842" y="6113"/>
                  <a:pt x="45566" y="6944"/>
                </a:cubicBezTo>
                <a:cubicBezTo>
                  <a:pt x="46287" y="7305"/>
                  <a:pt x="46977" y="7681"/>
                  <a:pt x="47635" y="8073"/>
                </a:cubicBezTo>
                <a:cubicBezTo>
                  <a:pt x="47745" y="8323"/>
                  <a:pt x="47839" y="8558"/>
                  <a:pt x="47933" y="8825"/>
                </a:cubicBezTo>
                <a:cubicBezTo>
                  <a:pt x="47463" y="8543"/>
                  <a:pt x="46961" y="8276"/>
                  <a:pt x="46460" y="8010"/>
                </a:cubicBezTo>
                <a:cubicBezTo>
                  <a:pt x="44767" y="7163"/>
                  <a:pt x="42964" y="6458"/>
                  <a:pt x="41068" y="5894"/>
                </a:cubicBezTo>
                <a:cubicBezTo>
                  <a:pt x="40770" y="5549"/>
                  <a:pt x="40441" y="5220"/>
                  <a:pt x="40096" y="4906"/>
                </a:cubicBezTo>
                <a:close/>
                <a:moveTo>
                  <a:pt x="28262" y="8480"/>
                </a:moveTo>
                <a:cubicBezTo>
                  <a:pt x="28215" y="8606"/>
                  <a:pt x="28183" y="8715"/>
                  <a:pt x="28152" y="8841"/>
                </a:cubicBezTo>
                <a:cubicBezTo>
                  <a:pt x="28121" y="8762"/>
                  <a:pt x="28074" y="8684"/>
                  <a:pt x="28042" y="8621"/>
                </a:cubicBezTo>
                <a:cubicBezTo>
                  <a:pt x="28027" y="8574"/>
                  <a:pt x="28011" y="8543"/>
                  <a:pt x="27995" y="8496"/>
                </a:cubicBezTo>
                <a:lnTo>
                  <a:pt x="28105" y="8496"/>
                </a:lnTo>
                <a:cubicBezTo>
                  <a:pt x="28152" y="8496"/>
                  <a:pt x="28199" y="8480"/>
                  <a:pt x="28262" y="8480"/>
                </a:cubicBezTo>
                <a:close/>
                <a:moveTo>
                  <a:pt x="31146" y="8402"/>
                </a:moveTo>
                <a:cubicBezTo>
                  <a:pt x="30440" y="8543"/>
                  <a:pt x="29735" y="8684"/>
                  <a:pt x="29030" y="8872"/>
                </a:cubicBezTo>
                <a:lnTo>
                  <a:pt x="28889" y="8872"/>
                </a:lnTo>
                <a:cubicBezTo>
                  <a:pt x="29077" y="8715"/>
                  <a:pt x="29265" y="8574"/>
                  <a:pt x="29453" y="8417"/>
                </a:cubicBezTo>
                <a:lnTo>
                  <a:pt x="29594" y="8417"/>
                </a:lnTo>
                <a:cubicBezTo>
                  <a:pt x="29986" y="8402"/>
                  <a:pt x="30378" y="8402"/>
                  <a:pt x="30754" y="8402"/>
                </a:cubicBezTo>
                <a:close/>
                <a:moveTo>
                  <a:pt x="27697" y="8527"/>
                </a:moveTo>
                <a:cubicBezTo>
                  <a:pt x="27760" y="8653"/>
                  <a:pt x="27807" y="8778"/>
                  <a:pt x="27870" y="8888"/>
                </a:cubicBezTo>
                <a:cubicBezTo>
                  <a:pt x="27682" y="8778"/>
                  <a:pt x="27478" y="8668"/>
                  <a:pt x="27290" y="8558"/>
                </a:cubicBezTo>
                <a:cubicBezTo>
                  <a:pt x="27431" y="8543"/>
                  <a:pt x="27556" y="8543"/>
                  <a:pt x="27697" y="8527"/>
                </a:cubicBezTo>
                <a:close/>
                <a:moveTo>
                  <a:pt x="25503" y="7947"/>
                </a:moveTo>
                <a:cubicBezTo>
                  <a:pt x="25770" y="8073"/>
                  <a:pt x="26020" y="8198"/>
                  <a:pt x="26287" y="8339"/>
                </a:cubicBezTo>
                <a:cubicBezTo>
                  <a:pt x="26052" y="8370"/>
                  <a:pt x="25817" y="8402"/>
                  <a:pt x="25581" y="8433"/>
                </a:cubicBezTo>
                <a:cubicBezTo>
                  <a:pt x="25440" y="8449"/>
                  <a:pt x="25299" y="8464"/>
                  <a:pt x="25158" y="8480"/>
                </a:cubicBezTo>
                <a:cubicBezTo>
                  <a:pt x="24892" y="8527"/>
                  <a:pt x="24625" y="8558"/>
                  <a:pt x="24359" y="8606"/>
                </a:cubicBezTo>
                <a:cubicBezTo>
                  <a:pt x="24233" y="8621"/>
                  <a:pt x="24108" y="8653"/>
                  <a:pt x="23967" y="8668"/>
                </a:cubicBezTo>
                <a:cubicBezTo>
                  <a:pt x="23685" y="8715"/>
                  <a:pt x="23403" y="8778"/>
                  <a:pt x="23121" y="8825"/>
                </a:cubicBezTo>
                <a:cubicBezTo>
                  <a:pt x="22243" y="8841"/>
                  <a:pt x="21365" y="8872"/>
                  <a:pt x="20503" y="8950"/>
                </a:cubicBezTo>
                <a:cubicBezTo>
                  <a:pt x="22149" y="8511"/>
                  <a:pt x="23810" y="8167"/>
                  <a:pt x="25503" y="7947"/>
                </a:cubicBezTo>
                <a:close/>
                <a:moveTo>
                  <a:pt x="26773" y="8606"/>
                </a:moveTo>
                <a:cubicBezTo>
                  <a:pt x="26992" y="8731"/>
                  <a:pt x="27212" y="8841"/>
                  <a:pt x="27431" y="8966"/>
                </a:cubicBezTo>
                <a:cubicBezTo>
                  <a:pt x="27353" y="8982"/>
                  <a:pt x="27290" y="8982"/>
                  <a:pt x="27212" y="8997"/>
                </a:cubicBezTo>
                <a:cubicBezTo>
                  <a:pt x="26428" y="8919"/>
                  <a:pt x="25660" y="8872"/>
                  <a:pt x="24892" y="8841"/>
                </a:cubicBezTo>
                <a:cubicBezTo>
                  <a:pt x="25017" y="8825"/>
                  <a:pt x="25158" y="8809"/>
                  <a:pt x="25284" y="8794"/>
                </a:cubicBezTo>
                <a:cubicBezTo>
                  <a:pt x="25425" y="8778"/>
                  <a:pt x="25550" y="8747"/>
                  <a:pt x="25691" y="8731"/>
                </a:cubicBezTo>
                <a:cubicBezTo>
                  <a:pt x="26052" y="8684"/>
                  <a:pt x="26412" y="8637"/>
                  <a:pt x="26773" y="8606"/>
                </a:cubicBezTo>
                <a:close/>
                <a:moveTo>
                  <a:pt x="38873" y="8041"/>
                </a:moveTo>
                <a:lnTo>
                  <a:pt x="38873" y="8041"/>
                </a:lnTo>
                <a:cubicBezTo>
                  <a:pt x="40064" y="8073"/>
                  <a:pt x="41224" y="8167"/>
                  <a:pt x="42353" y="8339"/>
                </a:cubicBezTo>
                <a:cubicBezTo>
                  <a:pt x="42463" y="8574"/>
                  <a:pt x="42557" y="8809"/>
                  <a:pt x="42635" y="9060"/>
                </a:cubicBezTo>
                <a:cubicBezTo>
                  <a:pt x="41412" y="8653"/>
                  <a:pt x="40159" y="8323"/>
                  <a:pt x="38873" y="8041"/>
                </a:cubicBezTo>
                <a:close/>
                <a:moveTo>
                  <a:pt x="32854" y="8449"/>
                </a:moveTo>
                <a:cubicBezTo>
                  <a:pt x="33074" y="8464"/>
                  <a:pt x="33293" y="8480"/>
                  <a:pt x="33497" y="8496"/>
                </a:cubicBezTo>
                <a:cubicBezTo>
                  <a:pt x="33622" y="8496"/>
                  <a:pt x="33748" y="8511"/>
                  <a:pt x="33873" y="8511"/>
                </a:cubicBezTo>
                <a:cubicBezTo>
                  <a:pt x="34124" y="8527"/>
                  <a:pt x="34359" y="8558"/>
                  <a:pt x="34594" y="8574"/>
                </a:cubicBezTo>
                <a:cubicBezTo>
                  <a:pt x="34688" y="8590"/>
                  <a:pt x="34782" y="8590"/>
                  <a:pt x="34892" y="8606"/>
                </a:cubicBezTo>
                <a:cubicBezTo>
                  <a:pt x="35049" y="8621"/>
                  <a:pt x="35221" y="8637"/>
                  <a:pt x="35394" y="8653"/>
                </a:cubicBezTo>
                <a:cubicBezTo>
                  <a:pt x="35394" y="8794"/>
                  <a:pt x="35409" y="8935"/>
                  <a:pt x="35409" y="9076"/>
                </a:cubicBezTo>
                <a:cubicBezTo>
                  <a:pt x="33936" y="8903"/>
                  <a:pt x="32431" y="8825"/>
                  <a:pt x="30895" y="8825"/>
                </a:cubicBezTo>
                <a:lnTo>
                  <a:pt x="30660" y="8825"/>
                </a:lnTo>
                <a:cubicBezTo>
                  <a:pt x="30676" y="8825"/>
                  <a:pt x="30691" y="8809"/>
                  <a:pt x="30707" y="8809"/>
                </a:cubicBezTo>
                <a:cubicBezTo>
                  <a:pt x="30864" y="8778"/>
                  <a:pt x="31005" y="8747"/>
                  <a:pt x="31161" y="8715"/>
                </a:cubicBezTo>
                <a:cubicBezTo>
                  <a:pt x="31412" y="8668"/>
                  <a:pt x="31663" y="8621"/>
                  <a:pt x="31930" y="8574"/>
                </a:cubicBezTo>
                <a:cubicBezTo>
                  <a:pt x="32055" y="8558"/>
                  <a:pt x="32165" y="8543"/>
                  <a:pt x="32290" y="8511"/>
                </a:cubicBezTo>
                <a:cubicBezTo>
                  <a:pt x="32462" y="8496"/>
                  <a:pt x="32619" y="8464"/>
                  <a:pt x="32776" y="8449"/>
                </a:cubicBezTo>
                <a:close/>
                <a:moveTo>
                  <a:pt x="19970" y="6254"/>
                </a:moveTo>
                <a:cubicBezTo>
                  <a:pt x="19970" y="6286"/>
                  <a:pt x="19970" y="6317"/>
                  <a:pt x="19970" y="6333"/>
                </a:cubicBezTo>
                <a:cubicBezTo>
                  <a:pt x="19970" y="6442"/>
                  <a:pt x="19954" y="6552"/>
                  <a:pt x="19954" y="6646"/>
                </a:cubicBezTo>
                <a:cubicBezTo>
                  <a:pt x="19954" y="6756"/>
                  <a:pt x="19954" y="6866"/>
                  <a:pt x="19954" y="6975"/>
                </a:cubicBezTo>
                <a:cubicBezTo>
                  <a:pt x="19954" y="7054"/>
                  <a:pt x="19954" y="7116"/>
                  <a:pt x="19954" y="7195"/>
                </a:cubicBezTo>
                <a:cubicBezTo>
                  <a:pt x="17979" y="7743"/>
                  <a:pt x="16114" y="8433"/>
                  <a:pt x="14374" y="9248"/>
                </a:cubicBezTo>
                <a:cubicBezTo>
                  <a:pt x="14390" y="9201"/>
                  <a:pt x="14421" y="9138"/>
                  <a:pt x="14437" y="9091"/>
                </a:cubicBezTo>
                <a:cubicBezTo>
                  <a:pt x="14609" y="8731"/>
                  <a:pt x="14797" y="8386"/>
                  <a:pt x="15001" y="8041"/>
                </a:cubicBezTo>
                <a:cubicBezTo>
                  <a:pt x="16569" y="7336"/>
                  <a:pt x="18230" y="6740"/>
                  <a:pt x="19970" y="6254"/>
                </a:cubicBezTo>
                <a:close/>
                <a:moveTo>
                  <a:pt x="15174" y="5533"/>
                </a:moveTo>
                <a:lnTo>
                  <a:pt x="15174" y="5533"/>
                </a:lnTo>
                <a:cubicBezTo>
                  <a:pt x="12807" y="6615"/>
                  <a:pt x="10675" y="7932"/>
                  <a:pt x="8826" y="9436"/>
                </a:cubicBezTo>
                <a:cubicBezTo>
                  <a:pt x="8888" y="9311"/>
                  <a:pt x="8967" y="9201"/>
                  <a:pt x="9045" y="9076"/>
                </a:cubicBezTo>
                <a:cubicBezTo>
                  <a:pt x="10518" y="7806"/>
                  <a:pt x="12196" y="6678"/>
                  <a:pt x="14045" y="5706"/>
                </a:cubicBezTo>
                <a:cubicBezTo>
                  <a:pt x="14406" y="5627"/>
                  <a:pt x="14782" y="5565"/>
                  <a:pt x="15174" y="5533"/>
                </a:cubicBezTo>
                <a:close/>
                <a:moveTo>
                  <a:pt x="21404" y="9201"/>
                </a:moveTo>
                <a:lnTo>
                  <a:pt x="21404" y="9201"/>
                </a:lnTo>
                <a:cubicBezTo>
                  <a:pt x="21378" y="9204"/>
                  <a:pt x="21364" y="9217"/>
                  <a:pt x="21349" y="9217"/>
                </a:cubicBezTo>
                <a:cubicBezTo>
                  <a:pt x="21005" y="9295"/>
                  <a:pt x="20675" y="9389"/>
                  <a:pt x="20346" y="9468"/>
                </a:cubicBezTo>
                <a:cubicBezTo>
                  <a:pt x="20346" y="9405"/>
                  <a:pt x="20331" y="9358"/>
                  <a:pt x="20331" y="9295"/>
                </a:cubicBezTo>
                <a:lnTo>
                  <a:pt x="20331" y="9279"/>
                </a:lnTo>
                <a:cubicBezTo>
                  <a:pt x="20688" y="9248"/>
                  <a:pt x="21046" y="9217"/>
                  <a:pt x="21404" y="9201"/>
                </a:cubicBezTo>
                <a:close/>
                <a:moveTo>
                  <a:pt x="41475" y="6395"/>
                </a:moveTo>
                <a:lnTo>
                  <a:pt x="41475" y="6395"/>
                </a:lnTo>
                <a:cubicBezTo>
                  <a:pt x="43184" y="6928"/>
                  <a:pt x="44829" y="7571"/>
                  <a:pt x="46381" y="8355"/>
                </a:cubicBezTo>
                <a:cubicBezTo>
                  <a:pt x="46961" y="8653"/>
                  <a:pt x="47541" y="8966"/>
                  <a:pt x="48090" y="9295"/>
                </a:cubicBezTo>
                <a:cubicBezTo>
                  <a:pt x="48121" y="9405"/>
                  <a:pt x="48152" y="9515"/>
                  <a:pt x="48184" y="9624"/>
                </a:cubicBezTo>
                <a:cubicBezTo>
                  <a:pt x="47196" y="9201"/>
                  <a:pt x="46162" y="8856"/>
                  <a:pt x="45080" y="8574"/>
                </a:cubicBezTo>
                <a:cubicBezTo>
                  <a:pt x="44140" y="8167"/>
                  <a:pt x="43199" y="7806"/>
                  <a:pt x="42212" y="7493"/>
                </a:cubicBezTo>
                <a:cubicBezTo>
                  <a:pt x="41992" y="7116"/>
                  <a:pt x="41757" y="6740"/>
                  <a:pt x="41475" y="6395"/>
                </a:cubicBezTo>
                <a:close/>
                <a:moveTo>
                  <a:pt x="36820" y="8057"/>
                </a:moveTo>
                <a:cubicBezTo>
                  <a:pt x="38889" y="8370"/>
                  <a:pt x="40880" y="8856"/>
                  <a:pt x="42776" y="9499"/>
                </a:cubicBezTo>
                <a:cubicBezTo>
                  <a:pt x="42823" y="9671"/>
                  <a:pt x="42870" y="9844"/>
                  <a:pt x="42902" y="10016"/>
                </a:cubicBezTo>
                <a:cubicBezTo>
                  <a:pt x="42855" y="10001"/>
                  <a:pt x="42823" y="9985"/>
                  <a:pt x="42776" y="9969"/>
                </a:cubicBezTo>
                <a:cubicBezTo>
                  <a:pt x="42588" y="9906"/>
                  <a:pt x="42400" y="9844"/>
                  <a:pt x="42212" y="9781"/>
                </a:cubicBezTo>
                <a:cubicBezTo>
                  <a:pt x="42149" y="9765"/>
                  <a:pt x="42086" y="9750"/>
                  <a:pt x="42024" y="9734"/>
                </a:cubicBezTo>
                <a:cubicBezTo>
                  <a:pt x="40942" y="9389"/>
                  <a:pt x="39829" y="9107"/>
                  <a:pt x="38701" y="8872"/>
                </a:cubicBezTo>
                <a:lnTo>
                  <a:pt x="38638" y="8872"/>
                </a:lnTo>
                <a:cubicBezTo>
                  <a:pt x="38372" y="8809"/>
                  <a:pt x="38105" y="8762"/>
                  <a:pt x="37823" y="8715"/>
                </a:cubicBezTo>
                <a:cubicBezTo>
                  <a:pt x="37776" y="8700"/>
                  <a:pt x="37729" y="8700"/>
                  <a:pt x="37682" y="8684"/>
                </a:cubicBezTo>
                <a:cubicBezTo>
                  <a:pt x="37431" y="8637"/>
                  <a:pt x="37165" y="8590"/>
                  <a:pt x="36914" y="8558"/>
                </a:cubicBezTo>
                <a:cubicBezTo>
                  <a:pt x="36851" y="8543"/>
                  <a:pt x="36789" y="8543"/>
                  <a:pt x="36726" y="8527"/>
                </a:cubicBezTo>
                <a:cubicBezTo>
                  <a:pt x="36475" y="8496"/>
                  <a:pt x="36224" y="8449"/>
                  <a:pt x="35958" y="8417"/>
                </a:cubicBezTo>
                <a:cubicBezTo>
                  <a:pt x="35895" y="8417"/>
                  <a:pt x="35832" y="8402"/>
                  <a:pt x="35770" y="8402"/>
                </a:cubicBezTo>
                <a:cubicBezTo>
                  <a:pt x="35738" y="8386"/>
                  <a:pt x="35707" y="8386"/>
                  <a:pt x="35660" y="8386"/>
                </a:cubicBezTo>
                <a:cubicBezTo>
                  <a:pt x="35660" y="8292"/>
                  <a:pt x="35660" y="8214"/>
                  <a:pt x="35644" y="8120"/>
                </a:cubicBezTo>
                <a:cubicBezTo>
                  <a:pt x="35738" y="8120"/>
                  <a:pt x="35817" y="8104"/>
                  <a:pt x="35895" y="8104"/>
                </a:cubicBezTo>
                <a:cubicBezTo>
                  <a:pt x="36130" y="8088"/>
                  <a:pt x="36350" y="8073"/>
                  <a:pt x="36569" y="8073"/>
                </a:cubicBezTo>
                <a:cubicBezTo>
                  <a:pt x="36663" y="8057"/>
                  <a:pt x="36742" y="8057"/>
                  <a:pt x="36820" y="8057"/>
                </a:cubicBezTo>
                <a:close/>
                <a:moveTo>
                  <a:pt x="19970" y="7587"/>
                </a:moveTo>
                <a:cubicBezTo>
                  <a:pt x="19970" y="7602"/>
                  <a:pt x="19970" y="7634"/>
                  <a:pt x="19970" y="7665"/>
                </a:cubicBezTo>
                <a:cubicBezTo>
                  <a:pt x="19970" y="7790"/>
                  <a:pt x="19970" y="7932"/>
                  <a:pt x="19970" y="8057"/>
                </a:cubicBezTo>
                <a:cubicBezTo>
                  <a:pt x="19986" y="8167"/>
                  <a:pt x="19986" y="8276"/>
                  <a:pt x="19986" y="8386"/>
                </a:cubicBezTo>
                <a:cubicBezTo>
                  <a:pt x="19986" y="8480"/>
                  <a:pt x="20001" y="8574"/>
                  <a:pt x="20001" y="8684"/>
                </a:cubicBezTo>
                <a:cubicBezTo>
                  <a:pt x="19437" y="8841"/>
                  <a:pt x="18888" y="9013"/>
                  <a:pt x="18340" y="9185"/>
                </a:cubicBezTo>
                <a:cubicBezTo>
                  <a:pt x="17117" y="9374"/>
                  <a:pt x="15942" y="9609"/>
                  <a:pt x="14813" y="9906"/>
                </a:cubicBezTo>
                <a:cubicBezTo>
                  <a:pt x="14547" y="9969"/>
                  <a:pt x="14296" y="10048"/>
                  <a:pt x="14045" y="10110"/>
                </a:cubicBezTo>
                <a:cubicBezTo>
                  <a:pt x="14076" y="10001"/>
                  <a:pt x="14123" y="9875"/>
                  <a:pt x="14171" y="9765"/>
                </a:cubicBezTo>
                <a:cubicBezTo>
                  <a:pt x="15973" y="8888"/>
                  <a:pt x="17917" y="8167"/>
                  <a:pt x="19970" y="7587"/>
                </a:cubicBezTo>
                <a:close/>
                <a:moveTo>
                  <a:pt x="46961" y="9452"/>
                </a:moveTo>
                <a:lnTo>
                  <a:pt x="46961" y="9452"/>
                </a:lnTo>
                <a:cubicBezTo>
                  <a:pt x="47400" y="9609"/>
                  <a:pt x="47839" y="9797"/>
                  <a:pt x="48278" y="9969"/>
                </a:cubicBezTo>
                <a:cubicBezTo>
                  <a:pt x="48294" y="10048"/>
                  <a:pt x="48309" y="10126"/>
                  <a:pt x="48325" y="10204"/>
                </a:cubicBezTo>
                <a:cubicBezTo>
                  <a:pt x="47886" y="9953"/>
                  <a:pt x="47431" y="9687"/>
                  <a:pt x="46961" y="9452"/>
                </a:cubicBezTo>
                <a:close/>
                <a:moveTo>
                  <a:pt x="23199" y="9138"/>
                </a:moveTo>
                <a:cubicBezTo>
                  <a:pt x="23951" y="9138"/>
                  <a:pt x="24719" y="9138"/>
                  <a:pt x="25487" y="9185"/>
                </a:cubicBezTo>
                <a:cubicBezTo>
                  <a:pt x="23763" y="9421"/>
                  <a:pt x="22070" y="9765"/>
                  <a:pt x="20393" y="10220"/>
                </a:cubicBezTo>
                <a:cubicBezTo>
                  <a:pt x="20378" y="10079"/>
                  <a:pt x="20378" y="9938"/>
                  <a:pt x="20362" y="9797"/>
                </a:cubicBezTo>
                <a:cubicBezTo>
                  <a:pt x="20409" y="9781"/>
                  <a:pt x="20456" y="9781"/>
                  <a:pt x="20503" y="9765"/>
                </a:cubicBezTo>
                <a:cubicBezTo>
                  <a:pt x="20832" y="9671"/>
                  <a:pt x="21146" y="9593"/>
                  <a:pt x="21475" y="9515"/>
                </a:cubicBezTo>
                <a:cubicBezTo>
                  <a:pt x="21584" y="9483"/>
                  <a:pt x="21710" y="9468"/>
                  <a:pt x="21820" y="9436"/>
                </a:cubicBezTo>
                <a:cubicBezTo>
                  <a:pt x="22133" y="9358"/>
                  <a:pt x="22431" y="9295"/>
                  <a:pt x="22744" y="9232"/>
                </a:cubicBezTo>
                <a:cubicBezTo>
                  <a:pt x="22823" y="9217"/>
                  <a:pt x="22901" y="9201"/>
                  <a:pt x="22995" y="9170"/>
                </a:cubicBezTo>
                <a:cubicBezTo>
                  <a:pt x="23058" y="9170"/>
                  <a:pt x="23121" y="9154"/>
                  <a:pt x="23199" y="9138"/>
                </a:cubicBezTo>
                <a:close/>
                <a:moveTo>
                  <a:pt x="48450" y="9515"/>
                </a:moveTo>
                <a:cubicBezTo>
                  <a:pt x="48889" y="9797"/>
                  <a:pt x="49312" y="10063"/>
                  <a:pt x="49720" y="10345"/>
                </a:cubicBezTo>
                <a:cubicBezTo>
                  <a:pt x="49328" y="10142"/>
                  <a:pt x="48936" y="9953"/>
                  <a:pt x="48513" y="9765"/>
                </a:cubicBezTo>
                <a:cubicBezTo>
                  <a:pt x="48497" y="9687"/>
                  <a:pt x="48466" y="9609"/>
                  <a:pt x="48450" y="9515"/>
                </a:cubicBezTo>
                <a:close/>
                <a:moveTo>
                  <a:pt x="47557" y="7273"/>
                </a:moveTo>
                <a:lnTo>
                  <a:pt x="47557" y="7273"/>
                </a:lnTo>
                <a:cubicBezTo>
                  <a:pt x="48842" y="8088"/>
                  <a:pt x="50018" y="8982"/>
                  <a:pt x="51068" y="9985"/>
                </a:cubicBezTo>
                <a:cubicBezTo>
                  <a:pt x="51162" y="10095"/>
                  <a:pt x="51240" y="10189"/>
                  <a:pt x="51319" y="10298"/>
                </a:cubicBezTo>
                <a:cubicBezTo>
                  <a:pt x="51350" y="10345"/>
                  <a:pt x="51381" y="10392"/>
                  <a:pt x="51413" y="10439"/>
                </a:cubicBezTo>
                <a:cubicBezTo>
                  <a:pt x="50331" y="9483"/>
                  <a:pt x="49140" y="8606"/>
                  <a:pt x="47823" y="7806"/>
                </a:cubicBezTo>
                <a:cubicBezTo>
                  <a:pt x="47745" y="7634"/>
                  <a:pt x="47651" y="7446"/>
                  <a:pt x="47557" y="7273"/>
                </a:cubicBezTo>
                <a:close/>
                <a:moveTo>
                  <a:pt x="28513" y="9609"/>
                </a:moveTo>
                <a:lnTo>
                  <a:pt x="28513" y="9609"/>
                </a:lnTo>
                <a:cubicBezTo>
                  <a:pt x="29014" y="9922"/>
                  <a:pt x="29516" y="10251"/>
                  <a:pt x="30017" y="10596"/>
                </a:cubicBezTo>
                <a:cubicBezTo>
                  <a:pt x="29657" y="10596"/>
                  <a:pt x="29312" y="10612"/>
                  <a:pt x="28967" y="10627"/>
                </a:cubicBezTo>
                <a:cubicBezTo>
                  <a:pt x="28936" y="10533"/>
                  <a:pt x="28889" y="10439"/>
                  <a:pt x="28857" y="10345"/>
                </a:cubicBezTo>
                <a:cubicBezTo>
                  <a:pt x="28763" y="10157"/>
                  <a:pt x="28685" y="9969"/>
                  <a:pt x="28591" y="9781"/>
                </a:cubicBezTo>
                <a:cubicBezTo>
                  <a:pt x="28560" y="9734"/>
                  <a:pt x="28544" y="9671"/>
                  <a:pt x="28513" y="9609"/>
                </a:cubicBezTo>
                <a:close/>
                <a:moveTo>
                  <a:pt x="30911" y="9217"/>
                </a:moveTo>
                <a:cubicBezTo>
                  <a:pt x="32431" y="9217"/>
                  <a:pt x="33952" y="9311"/>
                  <a:pt x="35441" y="9483"/>
                </a:cubicBezTo>
                <a:cubicBezTo>
                  <a:pt x="35456" y="9859"/>
                  <a:pt x="35472" y="10236"/>
                  <a:pt x="35488" y="10627"/>
                </a:cubicBezTo>
                <a:cubicBezTo>
                  <a:pt x="33481" y="10032"/>
                  <a:pt x="31428" y="9562"/>
                  <a:pt x="29359" y="9248"/>
                </a:cubicBezTo>
                <a:cubicBezTo>
                  <a:pt x="29876" y="9232"/>
                  <a:pt x="30393" y="9217"/>
                  <a:pt x="30911" y="9217"/>
                </a:cubicBezTo>
                <a:close/>
                <a:moveTo>
                  <a:pt x="13826" y="9922"/>
                </a:moveTo>
                <a:lnTo>
                  <a:pt x="13826" y="9922"/>
                </a:lnTo>
                <a:cubicBezTo>
                  <a:pt x="13794" y="10016"/>
                  <a:pt x="13763" y="10110"/>
                  <a:pt x="13747" y="10204"/>
                </a:cubicBezTo>
                <a:cubicBezTo>
                  <a:pt x="13308" y="10345"/>
                  <a:pt x="12870" y="10486"/>
                  <a:pt x="12446" y="10643"/>
                </a:cubicBezTo>
                <a:cubicBezTo>
                  <a:pt x="12901" y="10392"/>
                  <a:pt x="13355" y="10157"/>
                  <a:pt x="13826" y="9922"/>
                </a:cubicBezTo>
                <a:close/>
                <a:moveTo>
                  <a:pt x="28246" y="9671"/>
                </a:moveTo>
                <a:cubicBezTo>
                  <a:pt x="28387" y="10001"/>
                  <a:pt x="28528" y="10314"/>
                  <a:pt x="28685" y="10643"/>
                </a:cubicBezTo>
                <a:cubicBezTo>
                  <a:pt x="28434" y="10659"/>
                  <a:pt x="28199" y="10675"/>
                  <a:pt x="27964" y="10690"/>
                </a:cubicBezTo>
                <a:cubicBezTo>
                  <a:pt x="28058" y="10345"/>
                  <a:pt x="28152" y="10016"/>
                  <a:pt x="28246" y="9671"/>
                </a:cubicBezTo>
                <a:close/>
                <a:moveTo>
                  <a:pt x="16114" y="5471"/>
                </a:moveTo>
                <a:cubicBezTo>
                  <a:pt x="16334" y="5471"/>
                  <a:pt x="16569" y="5471"/>
                  <a:pt x="16804" y="5486"/>
                </a:cubicBezTo>
                <a:cubicBezTo>
                  <a:pt x="16631" y="5643"/>
                  <a:pt x="16459" y="5815"/>
                  <a:pt x="16287" y="5988"/>
                </a:cubicBezTo>
                <a:cubicBezTo>
                  <a:pt x="13230" y="7226"/>
                  <a:pt x="10518" y="8825"/>
                  <a:pt x="8246" y="10722"/>
                </a:cubicBezTo>
                <a:cubicBezTo>
                  <a:pt x="8293" y="10596"/>
                  <a:pt x="8324" y="10471"/>
                  <a:pt x="8371" y="10361"/>
                </a:cubicBezTo>
                <a:cubicBezTo>
                  <a:pt x="8418" y="10283"/>
                  <a:pt x="8449" y="10204"/>
                  <a:pt x="8481" y="10126"/>
                </a:cubicBezTo>
                <a:cubicBezTo>
                  <a:pt x="10628" y="8276"/>
                  <a:pt x="13214" y="6693"/>
                  <a:pt x="16114" y="5471"/>
                </a:cubicBezTo>
                <a:close/>
                <a:moveTo>
                  <a:pt x="28795" y="9483"/>
                </a:moveTo>
                <a:lnTo>
                  <a:pt x="28795" y="9483"/>
                </a:lnTo>
                <a:cubicBezTo>
                  <a:pt x="30864" y="9765"/>
                  <a:pt x="32886" y="10204"/>
                  <a:pt x="34861" y="10769"/>
                </a:cubicBezTo>
                <a:cubicBezTo>
                  <a:pt x="33591" y="10643"/>
                  <a:pt x="32306" y="10580"/>
                  <a:pt x="31005" y="10580"/>
                </a:cubicBezTo>
                <a:lnTo>
                  <a:pt x="30472" y="10580"/>
                </a:lnTo>
                <a:cubicBezTo>
                  <a:pt x="29908" y="10204"/>
                  <a:pt x="29359" y="9844"/>
                  <a:pt x="28795" y="9483"/>
                </a:cubicBezTo>
                <a:close/>
                <a:moveTo>
                  <a:pt x="35691" y="8700"/>
                </a:moveTo>
                <a:cubicBezTo>
                  <a:pt x="35754" y="8700"/>
                  <a:pt x="35817" y="8715"/>
                  <a:pt x="35895" y="8715"/>
                </a:cubicBezTo>
                <a:cubicBezTo>
                  <a:pt x="36162" y="8747"/>
                  <a:pt x="36412" y="8794"/>
                  <a:pt x="36679" y="8825"/>
                </a:cubicBezTo>
                <a:cubicBezTo>
                  <a:pt x="36742" y="8841"/>
                  <a:pt x="36820" y="8856"/>
                  <a:pt x="36883" y="8856"/>
                </a:cubicBezTo>
                <a:cubicBezTo>
                  <a:pt x="37149" y="8903"/>
                  <a:pt x="37416" y="8950"/>
                  <a:pt x="37682" y="8997"/>
                </a:cubicBezTo>
                <a:cubicBezTo>
                  <a:pt x="37745" y="9013"/>
                  <a:pt x="37807" y="9013"/>
                  <a:pt x="37870" y="9029"/>
                </a:cubicBezTo>
                <a:cubicBezTo>
                  <a:pt x="38152" y="9076"/>
                  <a:pt x="38419" y="9123"/>
                  <a:pt x="38669" y="9185"/>
                </a:cubicBezTo>
                <a:cubicBezTo>
                  <a:pt x="38732" y="9201"/>
                  <a:pt x="38795" y="9217"/>
                  <a:pt x="38873" y="9217"/>
                </a:cubicBezTo>
                <a:cubicBezTo>
                  <a:pt x="39124" y="9279"/>
                  <a:pt x="39390" y="9342"/>
                  <a:pt x="39641" y="9405"/>
                </a:cubicBezTo>
                <a:cubicBezTo>
                  <a:pt x="39720" y="9421"/>
                  <a:pt x="39782" y="9436"/>
                  <a:pt x="39845" y="9452"/>
                </a:cubicBezTo>
                <a:cubicBezTo>
                  <a:pt x="40096" y="9515"/>
                  <a:pt x="40347" y="9577"/>
                  <a:pt x="40597" y="9640"/>
                </a:cubicBezTo>
                <a:cubicBezTo>
                  <a:pt x="40676" y="9656"/>
                  <a:pt x="40754" y="9671"/>
                  <a:pt x="40833" y="9703"/>
                </a:cubicBezTo>
                <a:cubicBezTo>
                  <a:pt x="41068" y="9765"/>
                  <a:pt x="41303" y="9828"/>
                  <a:pt x="41538" y="9891"/>
                </a:cubicBezTo>
                <a:cubicBezTo>
                  <a:pt x="41648" y="9922"/>
                  <a:pt x="41742" y="9953"/>
                  <a:pt x="41836" y="9985"/>
                </a:cubicBezTo>
                <a:cubicBezTo>
                  <a:pt x="42039" y="10048"/>
                  <a:pt x="42259" y="10110"/>
                  <a:pt x="42478" y="10189"/>
                </a:cubicBezTo>
                <a:cubicBezTo>
                  <a:pt x="42588" y="10220"/>
                  <a:pt x="42713" y="10267"/>
                  <a:pt x="42839" y="10314"/>
                </a:cubicBezTo>
                <a:cubicBezTo>
                  <a:pt x="42886" y="10330"/>
                  <a:pt x="42917" y="10345"/>
                  <a:pt x="42964" y="10345"/>
                </a:cubicBezTo>
                <a:cubicBezTo>
                  <a:pt x="42980" y="10486"/>
                  <a:pt x="43011" y="10627"/>
                  <a:pt x="43027" y="10769"/>
                </a:cubicBezTo>
                <a:cubicBezTo>
                  <a:pt x="40707" y="9969"/>
                  <a:pt x="38246" y="9421"/>
                  <a:pt x="35707" y="9107"/>
                </a:cubicBezTo>
                <a:cubicBezTo>
                  <a:pt x="35707" y="8966"/>
                  <a:pt x="35691" y="8825"/>
                  <a:pt x="35691" y="8700"/>
                </a:cubicBezTo>
                <a:close/>
                <a:moveTo>
                  <a:pt x="27901" y="9734"/>
                </a:moveTo>
                <a:lnTo>
                  <a:pt x="27901" y="9734"/>
                </a:lnTo>
                <a:cubicBezTo>
                  <a:pt x="27807" y="10048"/>
                  <a:pt x="27729" y="10377"/>
                  <a:pt x="27635" y="10722"/>
                </a:cubicBezTo>
                <a:cubicBezTo>
                  <a:pt x="27337" y="10737"/>
                  <a:pt x="27039" y="10769"/>
                  <a:pt x="26741" y="10800"/>
                </a:cubicBezTo>
                <a:cubicBezTo>
                  <a:pt x="27133" y="10439"/>
                  <a:pt x="27509" y="10079"/>
                  <a:pt x="27901" y="9734"/>
                </a:cubicBezTo>
                <a:close/>
                <a:moveTo>
                  <a:pt x="16569" y="9828"/>
                </a:moveTo>
                <a:cubicBezTo>
                  <a:pt x="15628" y="10189"/>
                  <a:pt x="14703" y="10580"/>
                  <a:pt x="13810" y="11019"/>
                </a:cubicBezTo>
                <a:cubicBezTo>
                  <a:pt x="13857" y="10847"/>
                  <a:pt x="13888" y="10659"/>
                  <a:pt x="13935" y="10486"/>
                </a:cubicBezTo>
                <a:cubicBezTo>
                  <a:pt x="14265" y="10392"/>
                  <a:pt x="14578" y="10298"/>
                  <a:pt x="14907" y="10204"/>
                </a:cubicBezTo>
                <a:cubicBezTo>
                  <a:pt x="15456" y="10063"/>
                  <a:pt x="16004" y="9938"/>
                  <a:pt x="16569" y="9828"/>
                </a:cubicBezTo>
                <a:close/>
                <a:moveTo>
                  <a:pt x="8308" y="9734"/>
                </a:moveTo>
                <a:lnTo>
                  <a:pt x="8308" y="9734"/>
                </a:lnTo>
                <a:cubicBezTo>
                  <a:pt x="8277" y="9812"/>
                  <a:pt x="8246" y="9891"/>
                  <a:pt x="8214" y="9969"/>
                </a:cubicBezTo>
                <a:cubicBezTo>
                  <a:pt x="7744" y="10377"/>
                  <a:pt x="7289" y="10800"/>
                  <a:pt x="6851" y="11239"/>
                </a:cubicBezTo>
                <a:cubicBezTo>
                  <a:pt x="7321" y="10722"/>
                  <a:pt x="7791" y="10220"/>
                  <a:pt x="8308" y="9734"/>
                </a:cubicBezTo>
                <a:close/>
                <a:moveTo>
                  <a:pt x="27556" y="9609"/>
                </a:moveTo>
                <a:cubicBezTo>
                  <a:pt x="27102" y="10016"/>
                  <a:pt x="26647" y="10424"/>
                  <a:pt x="26208" y="10863"/>
                </a:cubicBezTo>
                <a:cubicBezTo>
                  <a:pt x="24907" y="11019"/>
                  <a:pt x="23622" y="11239"/>
                  <a:pt x="22353" y="11521"/>
                </a:cubicBezTo>
                <a:cubicBezTo>
                  <a:pt x="22494" y="11458"/>
                  <a:pt x="22635" y="11396"/>
                  <a:pt x="22776" y="11333"/>
                </a:cubicBezTo>
                <a:cubicBezTo>
                  <a:pt x="23011" y="11239"/>
                  <a:pt x="23246" y="11145"/>
                  <a:pt x="23465" y="11051"/>
                </a:cubicBezTo>
                <a:cubicBezTo>
                  <a:pt x="23685" y="10957"/>
                  <a:pt x="23889" y="10878"/>
                  <a:pt x="24108" y="10784"/>
                </a:cubicBezTo>
                <a:cubicBezTo>
                  <a:pt x="24327" y="10706"/>
                  <a:pt x="24563" y="10612"/>
                  <a:pt x="24798" y="10533"/>
                </a:cubicBezTo>
                <a:cubicBezTo>
                  <a:pt x="25017" y="10455"/>
                  <a:pt x="25237" y="10361"/>
                  <a:pt x="25456" y="10283"/>
                </a:cubicBezTo>
                <a:cubicBezTo>
                  <a:pt x="25675" y="10204"/>
                  <a:pt x="25911" y="10126"/>
                  <a:pt x="26146" y="10048"/>
                </a:cubicBezTo>
                <a:cubicBezTo>
                  <a:pt x="26365" y="9985"/>
                  <a:pt x="26585" y="9906"/>
                  <a:pt x="26820" y="9828"/>
                </a:cubicBezTo>
                <a:cubicBezTo>
                  <a:pt x="27055" y="9750"/>
                  <a:pt x="27290" y="9687"/>
                  <a:pt x="27525" y="9624"/>
                </a:cubicBezTo>
                <a:cubicBezTo>
                  <a:pt x="27525" y="9609"/>
                  <a:pt x="27541" y="9609"/>
                  <a:pt x="27556" y="9609"/>
                </a:cubicBezTo>
                <a:close/>
                <a:moveTo>
                  <a:pt x="52165" y="11082"/>
                </a:moveTo>
                <a:cubicBezTo>
                  <a:pt x="52290" y="11223"/>
                  <a:pt x="52416" y="11364"/>
                  <a:pt x="52541" y="11521"/>
                </a:cubicBezTo>
                <a:cubicBezTo>
                  <a:pt x="52432" y="11411"/>
                  <a:pt x="52337" y="11301"/>
                  <a:pt x="52228" y="11192"/>
                </a:cubicBezTo>
                <a:cubicBezTo>
                  <a:pt x="52196" y="11160"/>
                  <a:pt x="52181" y="11113"/>
                  <a:pt x="52165" y="11082"/>
                </a:cubicBezTo>
                <a:close/>
                <a:moveTo>
                  <a:pt x="42651" y="8370"/>
                </a:moveTo>
                <a:lnTo>
                  <a:pt x="42651" y="8370"/>
                </a:lnTo>
                <a:cubicBezTo>
                  <a:pt x="43309" y="8480"/>
                  <a:pt x="43952" y="8606"/>
                  <a:pt x="44563" y="8747"/>
                </a:cubicBezTo>
                <a:cubicBezTo>
                  <a:pt x="45300" y="9044"/>
                  <a:pt x="46005" y="9374"/>
                  <a:pt x="46710" y="9718"/>
                </a:cubicBezTo>
                <a:cubicBezTo>
                  <a:pt x="47306" y="10016"/>
                  <a:pt x="47870" y="10345"/>
                  <a:pt x="48435" y="10675"/>
                </a:cubicBezTo>
                <a:cubicBezTo>
                  <a:pt x="48497" y="11019"/>
                  <a:pt x="48544" y="11364"/>
                  <a:pt x="48591" y="11725"/>
                </a:cubicBezTo>
                <a:cubicBezTo>
                  <a:pt x="48090" y="11427"/>
                  <a:pt x="47572" y="11145"/>
                  <a:pt x="47024" y="10878"/>
                </a:cubicBezTo>
                <a:cubicBezTo>
                  <a:pt x="45723" y="10220"/>
                  <a:pt x="44359" y="9640"/>
                  <a:pt x="42949" y="9170"/>
                </a:cubicBezTo>
                <a:cubicBezTo>
                  <a:pt x="42855" y="8903"/>
                  <a:pt x="42760" y="8637"/>
                  <a:pt x="42651" y="8370"/>
                </a:cubicBezTo>
                <a:close/>
                <a:moveTo>
                  <a:pt x="20033" y="9311"/>
                </a:moveTo>
                <a:cubicBezTo>
                  <a:pt x="20033" y="9389"/>
                  <a:pt x="20048" y="9468"/>
                  <a:pt x="20048" y="9546"/>
                </a:cubicBezTo>
                <a:cubicBezTo>
                  <a:pt x="19923" y="9593"/>
                  <a:pt x="19782" y="9624"/>
                  <a:pt x="19657" y="9671"/>
                </a:cubicBezTo>
                <a:cubicBezTo>
                  <a:pt x="19531" y="9703"/>
                  <a:pt x="19406" y="9734"/>
                  <a:pt x="19280" y="9781"/>
                </a:cubicBezTo>
                <a:cubicBezTo>
                  <a:pt x="19139" y="9812"/>
                  <a:pt x="18983" y="9859"/>
                  <a:pt x="18841" y="9906"/>
                </a:cubicBezTo>
                <a:cubicBezTo>
                  <a:pt x="18716" y="9953"/>
                  <a:pt x="18591" y="9985"/>
                  <a:pt x="18481" y="10032"/>
                </a:cubicBezTo>
                <a:cubicBezTo>
                  <a:pt x="18324" y="10079"/>
                  <a:pt x="18183" y="10126"/>
                  <a:pt x="18042" y="10173"/>
                </a:cubicBezTo>
                <a:cubicBezTo>
                  <a:pt x="17917" y="10220"/>
                  <a:pt x="17791" y="10251"/>
                  <a:pt x="17682" y="10298"/>
                </a:cubicBezTo>
                <a:cubicBezTo>
                  <a:pt x="17540" y="10345"/>
                  <a:pt x="17399" y="10392"/>
                  <a:pt x="17243" y="10455"/>
                </a:cubicBezTo>
                <a:cubicBezTo>
                  <a:pt x="17133" y="10486"/>
                  <a:pt x="17008" y="10533"/>
                  <a:pt x="16898" y="10580"/>
                </a:cubicBezTo>
                <a:cubicBezTo>
                  <a:pt x="16757" y="10627"/>
                  <a:pt x="16616" y="10690"/>
                  <a:pt x="16475" y="10737"/>
                </a:cubicBezTo>
                <a:cubicBezTo>
                  <a:pt x="16349" y="10784"/>
                  <a:pt x="16240" y="10831"/>
                  <a:pt x="16130" y="10878"/>
                </a:cubicBezTo>
                <a:cubicBezTo>
                  <a:pt x="15989" y="10925"/>
                  <a:pt x="15848" y="10988"/>
                  <a:pt x="15707" y="11051"/>
                </a:cubicBezTo>
                <a:cubicBezTo>
                  <a:pt x="15597" y="11098"/>
                  <a:pt x="15487" y="11145"/>
                  <a:pt x="15362" y="11192"/>
                </a:cubicBezTo>
                <a:cubicBezTo>
                  <a:pt x="15236" y="11254"/>
                  <a:pt x="15095" y="11317"/>
                  <a:pt x="14954" y="11380"/>
                </a:cubicBezTo>
                <a:cubicBezTo>
                  <a:pt x="14845" y="11427"/>
                  <a:pt x="14735" y="11474"/>
                  <a:pt x="14625" y="11521"/>
                </a:cubicBezTo>
                <a:cubicBezTo>
                  <a:pt x="14484" y="11584"/>
                  <a:pt x="14359" y="11646"/>
                  <a:pt x="14218" y="11709"/>
                </a:cubicBezTo>
                <a:cubicBezTo>
                  <a:pt x="14108" y="11756"/>
                  <a:pt x="13998" y="11819"/>
                  <a:pt x="13888" y="11866"/>
                </a:cubicBezTo>
                <a:cubicBezTo>
                  <a:pt x="13826" y="11897"/>
                  <a:pt x="13763" y="11928"/>
                  <a:pt x="13685" y="11960"/>
                </a:cubicBezTo>
                <a:cubicBezTo>
                  <a:pt x="13700" y="11803"/>
                  <a:pt x="13716" y="11646"/>
                  <a:pt x="13732" y="11474"/>
                </a:cubicBezTo>
                <a:cubicBezTo>
                  <a:pt x="15315" y="10690"/>
                  <a:pt x="17008" y="10016"/>
                  <a:pt x="18794" y="9452"/>
                </a:cubicBezTo>
                <a:cubicBezTo>
                  <a:pt x="19202" y="9389"/>
                  <a:pt x="19609" y="9342"/>
                  <a:pt x="20033" y="9311"/>
                </a:cubicBezTo>
                <a:close/>
                <a:moveTo>
                  <a:pt x="27086" y="9405"/>
                </a:moveTo>
                <a:lnTo>
                  <a:pt x="27086" y="9405"/>
                </a:lnTo>
                <a:cubicBezTo>
                  <a:pt x="26976" y="9436"/>
                  <a:pt x="26867" y="9468"/>
                  <a:pt x="26757" y="9515"/>
                </a:cubicBezTo>
                <a:lnTo>
                  <a:pt x="26741" y="9515"/>
                </a:lnTo>
                <a:cubicBezTo>
                  <a:pt x="26710" y="9530"/>
                  <a:pt x="26694" y="9530"/>
                  <a:pt x="26663" y="9546"/>
                </a:cubicBezTo>
                <a:cubicBezTo>
                  <a:pt x="26616" y="9562"/>
                  <a:pt x="26553" y="9577"/>
                  <a:pt x="26506" y="9593"/>
                </a:cubicBezTo>
                <a:cubicBezTo>
                  <a:pt x="26146" y="9703"/>
                  <a:pt x="25785" y="9828"/>
                  <a:pt x="25440" y="9953"/>
                </a:cubicBezTo>
                <a:cubicBezTo>
                  <a:pt x="25393" y="9969"/>
                  <a:pt x="25346" y="9985"/>
                  <a:pt x="25315" y="10001"/>
                </a:cubicBezTo>
                <a:cubicBezTo>
                  <a:pt x="25237" y="10016"/>
                  <a:pt x="25174" y="10048"/>
                  <a:pt x="25096" y="10079"/>
                </a:cubicBezTo>
                <a:cubicBezTo>
                  <a:pt x="24782" y="10189"/>
                  <a:pt x="24469" y="10298"/>
                  <a:pt x="24171" y="10424"/>
                </a:cubicBezTo>
                <a:cubicBezTo>
                  <a:pt x="24092" y="10455"/>
                  <a:pt x="24030" y="10471"/>
                  <a:pt x="23951" y="10502"/>
                </a:cubicBezTo>
                <a:cubicBezTo>
                  <a:pt x="23857" y="10533"/>
                  <a:pt x="23763" y="10580"/>
                  <a:pt x="23669" y="10612"/>
                </a:cubicBezTo>
                <a:cubicBezTo>
                  <a:pt x="23418" y="10722"/>
                  <a:pt x="23183" y="10816"/>
                  <a:pt x="22932" y="10925"/>
                </a:cubicBezTo>
                <a:cubicBezTo>
                  <a:pt x="22823" y="10957"/>
                  <a:pt x="22729" y="11004"/>
                  <a:pt x="22619" y="11051"/>
                </a:cubicBezTo>
                <a:cubicBezTo>
                  <a:pt x="22509" y="11098"/>
                  <a:pt x="22384" y="11160"/>
                  <a:pt x="22258" y="11207"/>
                </a:cubicBezTo>
                <a:cubicBezTo>
                  <a:pt x="22086" y="11286"/>
                  <a:pt x="21914" y="11364"/>
                  <a:pt x="21741" y="11443"/>
                </a:cubicBezTo>
                <a:cubicBezTo>
                  <a:pt x="21600" y="11505"/>
                  <a:pt x="21443" y="11568"/>
                  <a:pt x="21302" y="11646"/>
                </a:cubicBezTo>
                <a:cubicBezTo>
                  <a:pt x="21161" y="11709"/>
                  <a:pt x="21020" y="11772"/>
                  <a:pt x="20879" y="11850"/>
                </a:cubicBezTo>
                <a:cubicBezTo>
                  <a:pt x="20832" y="11866"/>
                  <a:pt x="20785" y="11897"/>
                  <a:pt x="20738" y="11913"/>
                </a:cubicBezTo>
                <a:cubicBezTo>
                  <a:pt x="20675" y="11928"/>
                  <a:pt x="20613" y="11944"/>
                  <a:pt x="20550" y="11960"/>
                </a:cubicBezTo>
                <a:cubicBezTo>
                  <a:pt x="20550" y="11944"/>
                  <a:pt x="20550" y="11913"/>
                  <a:pt x="20550" y="11897"/>
                </a:cubicBezTo>
                <a:cubicBezTo>
                  <a:pt x="20534" y="11756"/>
                  <a:pt x="20519" y="11599"/>
                  <a:pt x="20503" y="11458"/>
                </a:cubicBezTo>
                <a:cubicBezTo>
                  <a:pt x="20487" y="11239"/>
                  <a:pt x="20456" y="11019"/>
                  <a:pt x="20440" y="10800"/>
                </a:cubicBezTo>
                <a:cubicBezTo>
                  <a:pt x="20440" y="10737"/>
                  <a:pt x="20440" y="10675"/>
                  <a:pt x="20425" y="10627"/>
                </a:cubicBezTo>
                <a:cubicBezTo>
                  <a:pt x="22603" y="10032"/>
                  <a:pt x="24829" y="9624"/>
                  <a:pt x="27086" y="9405"/>
                </a:cubicBezTo>
                <a:close/>
                <a:moveTo>
                  <a:pt x="15738" y="6584"/>
                </a:moveTo>
                <a:lnTo>
                  <a:pt x="15738" y="6584"/>
                </a:lnTo>
                <a:cubicBezTo>
                  <a:pt x="15440" y="6944"/>
                  <a:pt x="15174" y="7320"/>
                  <a:pt x="14923" y="7696"/>
                </a:cubicBezTo>
                <a:cubicBezTo>
                  <a:pt x="12258" y="8888"/>
                  <a:pt x="9876" y="10377"/>
                  <a:pt x="7854" y="12070"/>
                </a:cubicBezTo>
                <a:cubicBezTo>
                  <a:pt x="7916" y="11803"/>
                  <a:pt x="7979" y="11552"/>
                  <a:pt x="8058" y="11301"/>
                </a:cubicBezTo>
                <a:cubicBezTo>
                  <a:pt x="10221" y="9436"/>
                  <a:pt x="12823" y="7837"/>
                  <a:pt x="15738" y="6584"/>
                </a:cubicBezTo>
                <a:close/>
                <a:moveTo>
                  <a:pt x="48043" y="8323"/>
                </a:moveTo>
                <a:lnTo>
                  <a:pt x="48043" y="8323"/>
                </a:lnTo>
                <a:cubicBezTo>
                  <a:pt x="49547" y="9264"/>
                  <a:pt x="50895" y="10314"/>
                  <a:pt x="52071" y="11458"/>
                </a:cubicBezTo>
                <a:cubicBezTo>
                  <a:pt x="52212" y="11693"/>
                  <a:pt x="52353" y="11944"/>
                  <a:pt x="52479" y="12179"/>
                </a:cubicBezTo>
                <a:cubicBezTo>
                  <a:pt x="52463" y="12179"/>
                  <a:pt x="52463" y="12179"/>
                  <a:pt x="52463" y="12164"/>
                </a:cubicBezTo>
                <a:cubicBezTo>
                  <a:pt x="51240" y="11019"/>
                  <a:pt x="49861" y="9969"/>
                  <a:pt x="48309" y="9044"/>
                </a:cubicBezTo>
                <a:cubicBezTo>
                  <a:pt x="48231" y="8794"/>
                  <a:pt x="48137" y="8558"/>
                  <a:pt x="48043" y="8323"/>
                </a:cubicBezTo>
                <a:close/>
                <a:moveTo>
                  <a:pt x="30582" y="10988"/>
                </a:moveTo>
                <a:cubicBezTo>
                  <a:pt x="31256" y="11458"/>
                  <a:pt x="31914" y="11928"/>
                  <a:pt x="32556" y="12446"/>
                </a:cubicBezTo>
                <a:cubicBezTo>
                  <a:pt x="32086" y="12430"/>
                  <a:pt x="31620" y="12422"/>
                  <a:pt x="31154" y="12422"/>
                </a:cubicBezTo>
                <a:cubicBezTo>
                  <a:pt x="30687" y="12422"/>
                  <a:pt x="30221" y="12430"/>
                  <a:pt x="29751" y="12446"/>
                </a:cubicBezTo>
                <a:cubicBezTo>
                  <a:pt x="29672" y="12258"/>
                  <a:pt x="29594" y="12085"/>
                  <a:pt x="29516" y="11897"/>
                </a:cubicBezTo>
                <a:cubicBezTo>
                  <a:pt x="29453" y="11756"/>
                  <a:pt x="29390" y="11599"/>
                  <a:pt x="29328" y="11443"/>
                </a:cubicBezTo>
                <a:cubicBezTo>
                  <a:pt x="29265" y="11301"/>
                  <a:pt x="29202" y="11176"/>
                  <a:pt x="29139" y="11035"/>
                </a:cubicBezTo>
                <a:cubicBezTo>
                  <a:pt x="29625" y="11004"/>
                  <a:pt x="30111" y="10988"/>
                  <a:pt x="30582" y="10988"/>
                </a:cubicBezTo>
                <a:close/>
                <a:moveTo>
                  <a:pt x="35738" y="9515"/>
                </a:moveTo>
                <a:cubicBezTo>
                  <a:pt x="38278" y="9828"/>
                  <a:pt x="40738" y="10392"/>
                  <a:pt x="43058" y="11192"/>
                </a:cubicBezTo>
                <a:cubicBezTo>
                  <a:pt x="43074" y="11631"/>
                  <a:pt x="43058" y="12054"/>
                  <a:pt x="43011" y="12493"/>
                </a:cubicBezTo>
                <a:cubicBezTo>
                  <a:pt x="40958" y="11787"/>
                  <a:pt x="38779" y="11286"/>
                  <a:pt x="36553" y="10957"/>
                </a:cubicBezTo>
                <a:cubicBezTo>
                  <a:pt x="36303" y="10878"/>
                  <a:pt x="36036" y="10800"/>
                  <a:pt x="35785" y="10722"/>
                </a:cubicBezTo>
                <a:cubicBezTo>
                  <a:pt x="35770" y="10314"/>
                  <a:pt x="35754" y="9906"/>
                  <a:pt x="35738" y="9515"/>
                </a:cubicBezTo>
                <a:close/>
                <a:moveTo>
                  <a:pt x="28857" y="11051"/>
                </a:moveTo>
                <a:cubicBezTo>
                  <a:pt x="29045" y="11505"/>
                  <a:pt x="29249" y="11975"/>
                  <a:pt x="29453" y="12446"/>
                </a:cubicBezTo>
                <a:cubicBezTo>
                  <a:pt x="28795" y="12477"/>
                  <a:pt x="28152" y="12524"/>
                  <a:pt x="27494" y="12571"/>
                </a:cubicBezTo>
                <a:cubicBezTo>
                  <a:pt x="27619" y="12085"/>
                  <a:pt x="27729" y="11584"/>
                  <a:pt x="27854" y="11113"/>
                </a:cubicBezTo>
                <a:cubicBezTo>
                  <a:pt x="28183" y="11082"/>
                  <a:pt x="28528" y="11066"/>
                  <a:pt x="28857" y="11051"/>
                </a:cubicBezTo>
                <a:close/>
                <a:moveTo>
                  <a:pt x="43074" y="9609"/>
                </a:moveTo>
                <a:lnTo>
                  <a:pt x="43074" y="9609"/>
                </a:lnTo>
                <a:cubicBezTo>
                  <a:pt x="44406" y="10063"/>
                  <a:pt x="45692" y="10612"/>
                  <a:pt x="46930" y="11239"/>
                </a:cubicBezTo>
                <a:cubicBezTo>
                  <a:pt x="47525" y="11537"/>
                  <a:pt x="48090" y="11850"/>
                  <a:pt x="48654" y="12179"/>
                </a:cubicBezTo>
                <a:cubicBezTo>
                  <a:pt x="48670" y="12336"/>
                  <a:pt x="48685" y="12493"/>
                  <a:pt x="48701" y="12634"/>
                </a:cubicBezTo>
                <a:cubicBezTo>
                  <a:pt x="48529" y="12540"/>
                  <a:pt x="48341" y="12446"/>
                  <a:pt x="48168" y="12352"/>
                </a:cubicBezTo>
                <a:cubicBezTo>
                  <a:pt x="48090" y="12289"/>
                  <a:pt x="47996" y="12242"/>
                  <a:pt x="47917" y="12195"/>
                </a:cubicBezTo>
                <a:cubicBezTo>
                  <a:pt x="47886" y="12179"/>
                  <a:pt x="47855" y="12164"/>
                  <a:pt x="47823" y="12148"/>
                </a:cubicBezTo>
                <a:cubicBezTo>
                  <a:pt x="47290" y="11866"/>
                  <a:pt x="46757" y="11584"/>
                  <a:pt x="46193" y="11333"/>
                </a:cubicBezTo>
                <a:cubicBezTo>
                  <a:pt x="46146" y="11301"/>
                  <a:pt x="46099" y="11286"/>
                  <a:pt x="46036" y="11254"/>
                </a:cubicBezTo>
                <a:cubicBezTo>
                  <a:pt x="45817" y="11160"/>
                  <a:pt x="45582" y="11051"/>
                  <a:pt x="45347" y="10957"/>
                </a:cubicBezTo>
                <a:cubicBezTo>
                  <a:pt x="45237" y="10910"/>
                  <a:pt x="45143" y="10863"/>
                  <a:pt x="45033" y="10816"/>
                </a:cubicBezTo>
                <a:cubicBezTo>
                  <a:pt x="44845" y="10737"/>
                  <a:pt x="44673" y="10675"/>
                  <a:pt x="44485" y="10596"/>
                </a:cubicBezTo>
                <a:cubicBezTo>
                  <a:pt x="44359" y="10549"/>
                  <a:pt x="44218" y="10486"/>
                  <a:pt x="44093" y="10439"/>
                </a:cubicBezTo>
                <a:cubicBezTo>
                  <a:pt x="43936" y="10377"/>
                  <a:pt x="43779" y="10330"/>
                  <a:pt x="43623" y="10267"/>
                </a:cubicBezTo>
                <a:cubicBezTo>
                  <a:pt x="43481" y="10220"/>
                  <a:pt x="43340" y="10157"/>
                  <a:pt x="43184" y="10110"/>
                </a:cubicBezTo>
                <a:cubicBezTo>
                  <a:pt x="43152" y="9938"/>
                  <a:pt x="43121" y="9765"/>
                  <a:pt x="43074" y="9609"/>
                </a:cubicBezTo>
                <a:close/>
                <a:moveTo>
                  <a:pt x="31020" y="10972"/>
                </a:moveTo>
                <a:lnTo>
                  <a:pt x="31020" y="10972"/>
                </a:lnTo>
                <a:cubicBezTo>
                  <a:pt x="32541" y="10988"/>
                  <a:pt x="34030" y="11066"/>
                  <a:pt x="35503" y="11239"/>
                </a:cubicBezTo>
                <a:cubicBezTo>
                  <a:pt x="35519" y="11709"/>
                  <a:pt x="35519" y="12179"/>
                  <a:pt x="35519" y="12665"/>
                </a:cubicBezTo>
                <a:cubicBezTo>
                  <a:pt x="34688" y="12571"/>
                  <a:pt x="33842" y="12493"/>
                  <a:pt x="32995" y="12461"/>
                </a:cubicBezTo>
                <a:cubicBezTo>
                  <a:pt x="32337" y="11944"/>
                  <a:pt x="31694" y="11458"/>
                  <a:pt x="31020" y="10972"/>
                </a:cubicBezTo>
                <a:close/>
                <a:moveTo>
                  <a:pt x="20080" y="9875"/>
                </a:moveTo>
                <a:cubicBezTo>
                  <a:pt x="20080" y="10016"/>
                  <a:pt x="20095" y="10157"/>
                  <a:pt x="20111" y="10298"/>
                </a:cubicBezTo>
                <a:cubicBezTo>
                  <a:pt x="17823" y="10925"/>
                  <a:pt x="15675" y="11756"/>
                  <a:pt x="13669" y="12759"/>
                </a:cubicBezTo>
                <a:cubicBezTo>
                  <a:pt x="13669" y="12618"/>
                  <a:pt x="13669" y="12477"/>
                  <a:pt x="13669" y="12336"/>
                </a:cubicBezTo>
                <a:cubicBezTo>
                  <a:pt x="13794" y="12273"/>
                  <a:pt x="13920" y="12211"/>
                  <a:pt x="14029" y="12148"/>
                </a:cubicBezTo>
                <a:cubicBezTo>
                  <a:pt x="14139" y="12101"/>
                  <a:pt x="14249" y="12054"/>
                  <a:pt x="14359" y="12007"/>
                </a:cubicBezTo>
                <a:cubicBezTo>
                  <a:pt x="14500" y="11944"/>
                  <a:pt x="14625" y="11881"/>
                  <a:pt x="14766" y="11819"/>
                </a:cubicBezTo>
                <a:cubicBezTo>
                  <a:pt x="14876" y="11756"/>
                  <a:pt x="14986" y="11709"/>
                  <a:pt x="15095" y="11662"/>
                </a:cubicBezTo>
                <a:cubicBezTo>
                  <a:pt x="15221" y="11599"/>
                  <a:pt x="15362" y="11552"/>
                  <a:pt x="15503" y="11490"/>
                </a:cubicBezTo>
                <a:cubicBezTo>
                  <a:pt x="15613" y="11443"/>
                  <a:pt x="15722" y="11396"/>
                  <a:pt x="15832" y="11349"/>
                </a:cubicBezTo>
                <a:cubicBezTo>
                  <a:pt x="15973" y="11286"/>
                  <a:pt x="16114" y="11239"/>
                  <a:pt x="16255" y="11176"/>
                </a:cubicBezTo>
                <a:cubicBezTo>
                  <a:pt x="16365" y="11129"/>
                  <a:pt x="16475" y="11082"/>
                  <a:pt x="16584" y="11051"/>
                </a:cubicBezTo>
                <a:cubicBezTo>
                  <a:pt x="16725" y="10988"/>
                  <a:pt x="16866" y="10925"/>
                  <a:pt x="17008" y="10878"/>
                </a:cubicBezTo>
                <a:cubicBezTo>
                  <a:pt x="17117" y="10831"/>
                  <a:pt x="17243" y="10800"/>
                  <a:pt x="17352" y="10753"/>
                </a:cubicBezTo>
                <a:cubicBezTo>
                  <a:pt x="17493" y="10706"/>
                  <a:pt x="17635" y="10643"/>
                  <a:pt x="17791" y="10596"/>
                </a:cubicBezTo>
                <a:cubicBezTo>
                  <a:pt x="17901" y="10565"/>
                  <a:pt x="18026" y="10518"/>
                  <a:pt x="18136" y="10486"/>
                </a:cubicBezTo>
                <a:cubicBezTo>
                  <a:pt x="18277" y="10424"/>
                  <a:pt x="18434" y="10377"/>
                  <a:pt x="18575" y="10330"/>
                </a:cubicBezTo>
                <a:cubicBezTo>
                  <a:pt x="18685" y="10298"/>
                  <a:pt x="18810" y="10251"/>
                  <a:pt x="18936" y="10220"/>
                </a:cubicBezTo>
                <a:cubicBezTo>
                  <a:pt x="19077" y="10173"/>
                  <a:pt x="19233" y="10126"/>
                  <a:pt x="19374" y="10079"/>
                </a:cubicBezTo>
                <a:cubicBezTo>
                  <a:pt x="19500" y="10048"/>
                  <a:pt x="19609" y="10016"/>
                  <a:pt x="19735" y="9985"/>
                </a:cubicBezTo>
                <a:cubicBezTo>
                  <a:pt x="19845" y="9938"/>
                  <a:pt x="19954" y="9906"/>
                  <a:pt x="20080" y="9875"/>
                </a:cubicBezTo>
                <a:close/>
                <a:moveTo>
                  <a:pt x="27525" y="11145"/>
                </a:moveTo>
                <a:lnTo>
                  <a:pt x="27525" y="11145"/>
                </a:lnTo>
                <a:cubicBezTo>
                  <a:pt x="27400" y="11615"/>
                  <a:pt x="27290" y="12117"/>
                  <a:pt x="27165" y="12618"/>
                </a:cubicBezTo>
                <a:cubicBezTo>
                  <a:pt x="26318" y="12696"/>
                  <a:pt x="25487" y="12806"/>
                  <a:pt x="24641" y="12947"/>
                </a:cubicBezTo>
                <a:cubicBezTo>
                  <a:pt x="25174" y="12367"/>
                  <a:pt x="25707" y="11803"/>
                  <a:pt x="26255" y="11270"/>
                </a:cubicBezTo>
                <a:cubicBezTo>
                  <a:pt x="26679" y="11223"/>
                  <a:pt x="27102" y="11176"/>
                  <a:pt x="27525" y="11145"/>
                </a:cubicBezTo>
                <a:close/>
                <a:moveTo>
                  <a:pt x="14594" y="8229"/>
                </a:moveTo>
                <a:lnTo>
                  <a:pt x="14594" y="8229"/>
                </a:lnTo>
                <a:cubicBezTo>
                  <a:pt x="14453" y="8480"/>
                  <a:pt x="14327" y="8731"/>
                  <a:pt x="14202" y="8982"/>
                </a:cubicBezTo>
                <a:cubicBezTo>
                  <a:pt x="14139" y="9123"/>
                  <a:pt x="14076" y="9279"/>
                  <a:pt x="14014" y="9421"/>
                </a:cubicBezTo>
                <a:cubicBezTo>
                  <a:pt x="12666" y="10079"/>
                  <a:pt x="11380" y="10800"/>
                  <a:pt x="10189" y="11599"/>
                </a:cubicBezTo>
                <a:cubicBezTo>
                  <a:pt x="9311" y="12023"/>
                  <a:pt x="8465" y="12493"/>
                  <a:pt x="7681" y="13010"/>
                </a:cubicBezTo>
                <a:cubicBezTo>
                  <a:pt x="7697" y="12869"/>
                  <a:pt x="7728" y="12728"/>
                  <a:pt x="7744" y="12587"/>
                </a:cubicBezTo>
                <a:cubicBezTo>
                  <a:pt x="9703" y="10910"/>
                  <a:pt x="12007" y="9436"/>
                  <a:pt x="14594" y="8229"/>
                </a:cubicBezTo>
                <a:close/>
                <a:moveTo>
                  <a:pt x="43246" y="10455"/>
                </a:moveTo>
                <a:cubicBezTo>
                  <a:pt x="43293" y="10471"/>
                  <a:pt x="43340" y="10486"/>
                  <a:pt x="43387" y="10502"/>
                </a:cubicBezTo>
                <a:cubicBezTo>
                  <a:pt x="43560" y="10565"/>
                  <a:pt x="43732" y="10627"/>
                  <a:pt x="43905" y="10690"/>
                </a:cubicBezTo>
                <a:cubicBezTo>
                  <a:pt x="44030" y="10737"/>
                  <a:pt x="44155" y="10784"/>
                  <a:pt x="44297" y="10831"/>
                </a:cubicBezTo>
                <a:cubicBezTo>
                  <a:pt x="45206" y="11192"/>
                  <a:pt x="46115" y="11599"/>
                  <a:pt x="46977" y="12038"/>
                </a:cubicBezTo>
                <a:cubicBezTo>
                  <a:pt x="47024" y="12054"/>
                  <a:pt x="47087" y="12085"/>
                  <a:pt x="47134" y="12117"/>
                </a:cubicBezTo>
                <a:cubicBezTo>
                  <a:pt x="47369" y="12226"/>
                  <a:pt x="47604" y="12352"/>
                  <a:pt x="47823" y="12477"/>
                </a:cubicBezTo>
                <a:cubicBezTo>
                  <a:pt x="47933" y="12540"/>
                  <a:pt x="48043" y="12602"/>
                  <a:pt x="48137" y="12665"/>
                </a:cubicBezTo>
                <a:cubicBezTo>
                  <a:pt x="48309" y="12759"/>
                  <a:pt x="48482" y="12853"/>
                  <a:pt x="48654" y="12947"/>
                </a:cubicBezTo>
                <a:cubicBezTo>
                  <a:pt x="48670" y="12963"/>
                  <a:pt x="48701" y="12979"/>
                  <a:pt x="48717" y="12994"/>
                </a:cubicBezTo>
                <a:cubicBezTo>
                  <a:pt x="48732" y="13104"/>
                  <a:pt x="48732" y="13229"/>
                  <a:pt x="48732" y="13355"/>
                </a:cubicBezTo>
                <a:cubicBezTo>
                  <a:pt x="48215" y="13057"/>
                  <a:pt x="47698" y="12759"/>
                  <a:pt x="47149" y="12493"/>
                </a:cubicBezTo>
                <a:cubicBezTo>
                  <a:pt x="45911" y="11866"/>
                  <a:pt x="44626" y="11317"/>
                  <a:pt x="43293" y="10847"/>
                </a:cubicBezTo>
                <a:cubicBezTo>
                  <a:pt x="43278" y="10722"/>
                  <a:pt x="43262" y="10580"/>
                  <a:pt x="43246" y="10455"/>
                </a:cubicBezTo>
                <a:close/>
                <a:moveTo>
                  <a:pt x="52792" y="12211"/>
                </a:moveTo>
                <a:lnTo>
                  <a:pt x="52792" y="12211"/>
                </a:lnTo>
                <a:cubicBezTo>
                  <a:pt x="53168" y="12618"/>
                  <a:pt x="53513" y="13026"/>
                  <a:pt x="53842" y="13465"/>
                </a:cubicBezTo>
                <a:cubicBezTo>
                  <a:pt x="53576" y="13182"/>
                  <a:pt x="53309" y="12916"/>
                  <a:pt x="53011" y="12649"/>
                </a:cubicBezTo>
                <a:cubicBezTo>
                  <a:pt x="52949" y="12508"/>
                  <a:pt x="52870" y="12352"/>
                  <a:pt x="52792" y="12211"/>
                </a:cubicBezTo>
                <a:close/>
                <a:moveTo>
                  <a:pt x="8105" y="13135"/>
                </a:moveTo>
                <a:lnTo>
                  <a:pt x="8105" y="13135"/>
                </a:lnTo>
                <a:cubicBezTo>
                  <a:pt x="7932" y="13261"/>
                  <a:pt x="7775" y="13386"/>
                  <a:pt x="7619" y="13512"/>
                </a:cubicBezTo>
                <a:cubicBezTo>
                  <a:pt x="7634" y="13496"/>
                  <a:pt x="7634" y="13465"/>
                  <a:pt x="7634" y="13433"/>
                </a:cubicBezTo>
                <a:cubicBezTo>
                  <a:pt x="7791" y="13339"/>
                  <a:pt x="7948" y="13229"/>
                  <a:pt x="8105" y="13135"/>
                </a:cubicBezTo>
                <a:close/>
                <a:moveTo>
                  <a:pt x="7948" y="10596"/>
                </a:moveTo>
                <a:lnTo>
                  <a:pt x="7948" y="10596"/>
                </a:lnTo>
                <a:cubicBezTo>
                  <a:pt x="7885" y="10769"/>
                  <a:pt x="7838" y="10941"/>
                  <a:pt x="7775" y="11113"/>
                </a:cubicBezTo>
                <a:cubicBezTo>
                  <a:pt x="6913" y="11881"/>
                  <a:pt x="6098" y="12681"/>
                  <a:pt x="5377" y="13527"/>
                </a:cubicBezTo>
                <a:cubicBezTo>
                  <a:pt x="5471" y="13355"/>
                  <a:pt x="5550" y="13198"/>
                  <a:pt x="5644" y="13041"/>
                </a:cubicBezTo>
                <a:cubicBezTo>
                  <a:pt x="6333" y="12179"/>
                  <a:pt x="7117" y="11364"/>
                  <a:pt x="7948" y="10596"/>
                </a:cubicBezTo>
                <a:close/>
                <a:moveTo>
                  <a:pt x="38748" y="11756"/>
                </a:moveTo>
                <a:lnTo>
                  <a:pt x="38748" y="11756"/>
                </a:lnTo>
                <a:cubicBezTo>
                  <a:pt x="40190" y="12054"/>
                  <a:pt x="41601" y="12430"/>
                  <a:pt x="42949" y="12885"/>
                </a:cubicBezTo>
                <a:cubicBezTo>
                  <a:pt x="42917" y="13120"/>
                  <a:pt x="42855" y="13355"/>
                  <a:pt x="42792" y="13574"/>
                </a:cubicBezTo>
                <a:cubicBezTo>
                  <a:pt x="41491" y="12900"/>
                  <a:pt x="40143" y="12289"/>
                  <a:pt x="38748" y="11756"/>
                </a:cubicBezTo>
                <a:close/>
                <a:moveTo>
                  <a:pt x="25738" y="11333"/>
                </a:moveTo>
                <a:lnTo>
                  <a:pt x="25738" y="11333"/>
                </a:lnTo>
                <a:cubicBezTo>
                  <a:pt x="25190" y="11881"/>
                  <a:pt x="24657" y="12446"/>
                  <a:pt x="24124" y="13041"/>
                </a:cubicBezTo>
                <a:cubicBezTo>
                  <a:pt x="22995" y="13245"/>
                  <a:pt x="21882" y="13496"/>
                  <a:pt x="20769" y="13794"/>
                </a:cubicBezTo>
                <a:cubicBezTo>
                  <a:pt x="20769" y="13747"/>
                  <a:pt x="20754" y="13700"/>
                  <a:pt x="20754" y="13653"/>
                </a:cubicBezTo>
                <a:cubicBezTo>
                  <a:pt x="20722" y="13449"/>
                  <a:pt x="20707" y="13245"/>
                  <a:pt x="20675" y="13041"/>
                </a:cubicBezTo>
                <a:cubicBezTo>
                  <a:pt x="20660" y="12869"/>
                  <a:pt x="20644" y="12712"/>
                  <a:pt x="20628" y="12555"/>
                </a:cubicBezTo>
                <a:cubicBezTo>
                  <a:pt x="20613" y="12493"/>
                  <a:pt x="20613" y="12430"/>
                  <a:pt x="20597" y="12367"/>
                </a:cubicBezTo>
                <a:cubicBezTo>
                  <a:pt x="22290" y="11913"/>
                  <a:pt x="23998" y="11568"/>
                  <a:pt x="25738" y="11333"/>
                </a:cubicBezTo>
                <a:close/>
                <a:moveTo>
                  <a:pt x="48607" y="10126"/>
                </a:moveTo>
                <a:lnTo>
                  <a:pt x="48607" y="10126"/>
                </a:lnTo>
                <a:cubicBezTo>
                  <a:pt x="49626" y="10596"/>
                  <a:pt x="50598" y="11145"/>
                  <a:pt x="51475" y="11772"/>
                </a:cubicBezTo>
                <a:cubicBezTo>
                  <a:pt x="51569" y="11834"/>
                  <a:pt x="51679" y="11913"/>
                  <a:pt x="51773" y="11991"/>
                </a:cubicBezTo>
                <a:cubicBezTo>
                  <a:pt x="51820" y="12023"/>
                  <a:pt x="51852" y="12054"/>
                  <a:pt x="51899" y="12085"/>
                </a:cubicBezTo>
                <a:cubicBezTo>
                  <a:pt x="52243" y="12383"/>
                  <a:pt x="52573" y="12712"/>
                  <a:pt x="52886" y="13026"/>
                </a:cubicBezTo>
                <a:cubicBezTo>
                  <a:pt x="53027" y="13339"/>
                  <a:pt x="53153" y="13653"/>
                  <a:pt x="53262" y="13950"/>
                </a:cubicBezTo>
                <a:cubicBezTo>
                  <a:pt x="51946" y="12649"/>
                  <a:pt x="50410" y="11458"/>
                  <a:pt x="48670" y="10408"/>
                </a:cubicBezTo>
                <a:cubicBezTo>
                  <a:pt x="48654" y="10314"/>
                  <a:pt x="48623" y="10220"/>
                  <a:pt x="48607" y="10126"/>
                </a:cubicBezTo>
                <a:close/>
                <a:moveTo>
                  <a:pt x="35801" y="11270"/>
                </a:moveTo>
                <a:lnTo>
                  <a:pt x="35801" y="11270"/>
                </a:lnTo>
                <a:cubicBezTo>
                  <a:pt x="36224" y="11333"/>
                  <a:pt x="36632" y="11380"/>
                  <a:pt x="37055" y="11443"/>
                </a:cubicBezTo>
                <a:cubicBezTo>
                  <a:pt x="39014" y="12117"/>
                  <a:pt x="40911" y="12932"/>
                  <a:pt x="42713" y="13856"/>
                </a:cubicBezTo>
                <a:cubicBezTo>
                  <a:pt x="42682" y="13966"/>
                  <a:pt x="42651" y="14092"/>
                  <a:pt x="42604" y="14201"/>
                </a:cubicBezTo>
                <a:cubicBezTo>
                  <a:pt x="40425" y="13480"/>
                  <a:pt x="38152" y="12994"/>
                  <a:pt x="35817" y="12696"/>
                </a:cubicBezTo>
                <a:cubicBezTo>
                  <a:pt x="35817" y="12211"/>
                  <a:pt x="35817" y="11740"/>
                  <a:pt x="35801" y="11270"/>
                </a:cubicBezTo>
                <a:close/>
                <a:moveTo>
                  <a:pt x="7384" y="12916"/>
                </a:moveTo>
                <a:lnTo>
                  <a:pt x="7384" y="12916"/>
                </a:lnTo>
                <a:cubicBezTo>
                  <a:pt x="7368" y="13026"/>
                  <a:pt x="7368" y="13135"/>
                  <a:pt x="7352" y="13229"/>
                </a:cubicBezTo>
                <a:cubicBezTo>
                  <a:pt x="6882" y="13559"/>
                  <a:pt x="6427" y="13888"/>
                  <a:pt x="6004" y="14248"/>
                </a:cubicBezTo>
                <a:cubicBezTo>
                  <a:pt x="6443" y="13778"/>
                  <a:pt x="6913" y="13339"/>
                  <a:pt x="7384" y="12916"/>
                </a:cubicBezTo>
                <a:close/>
                <a:moveTo>
                  <a:pt x="20142" y="10706"/>
                </a:moveTo>
                <a:cubicBezTo>
                  <a:pt x="20142" y="10737"/>
                  <a:pt x="20142" y="10769"/>
                  <a:pt x="20142" y="10784"/>
                </a:cubicBezTo>
                <a:cubicBezTo>
                  <a:pt x="20158" y="11004"/>
                  <a:pt x="20189" y="11223"/>
                  <a:pt x="20205" y="11443"/>
                </a:cubicBezTo>
                <a:cubicBezTo>
                  <a:pt x="20221" y="11599"/>
                  <a:pt x="20236" y="11740"/>
                  <a:pt x="20252" y="11897"/>
                </a:cubicBezTo>
                <a:cubicBezTo>
                  <a:pt x="20252" y="11944"/>
                  <a:pt x="20268" y="11991"/>
                  <a:pt x="20268" y="12038"/>
                </a:cubicBezTo>
                <a:cubicBezTo>
                  <a:pt x="18026" y="12665"/>
                  <a:pt x="15895" y="13496"/>
                  <a:pt x="13920" y="14468"/>
                </a:cubicBezTo>
                <a:cubicBezTo>
                  <a:pt x="13810" y="14044"/>
                  <a:pt x="13732" y="13621"/>
                  <a:pt x="13700" y="13182"/>
                </a:cubicBezTo>
                <a:cubicBezTo>
                  <a:pt x="15691" y="12179"/>
                  <a:pt x="17854" y="11349"/>
                  <a:pt x="20142" y="10706"/>
                </a:cubicBezTo>
                <a:close/>
                <a:moveTo>
                  <a:pt x="31247" y="12833"/>
                </a:moveTo>
                <a:cubicBezTo>
                  <a:pt x="31869" y="12833"/>
                  <a:pt x="32490" y="12848"/>
                  <a:pt x="33105" y="12885"/>
                </a:cubicBezTo>
                <a:cubicBezTo>
                  <a:pt x="33779" y="13418"/>
                  <a:pt x="34422" y="13966"/>
                  <a:pt x="35080" y="14546"/>
                </a:cubicBezTo>
                <a:cubicBezTo>
                  <a:pt x="33795" y="14421"/>
                  <a:pt x="32494" y="14342"/>
                  <a:pt x="31177" y="14342"/>
                </a:cubicBezTo>
                <a:cubicBezTo>
                  <a:pt x="30958" y="14342"/>
                  <a:pt x="30738" y="14358"/>
                  <a:pt x="30519" y="14358"/>
                </a:cubicBezTo>
                <a:cubicBezTo>
                  <a:pt x="30472" y="14248"/>
                  <a:pt x="30425" y="14123"/>
                  <a:pt x="30378" y="14013"/>
                </a:cubicBezTo>
                <a:cubicBezTo>
                  <a:pt x="30346" y="13935"/>
                  <a:pt x="30315" y="13841"/>
                  <a:pt x="30284" y="13762"/>
                </a:cubicBezTo>
                <a:cubicBezTo>
                  <a:pt x="30174" y="13496"/>
                  <a:pt x="30064" y="13229"/>
                  <a:pt x="29955" y="12963"/>
                </a:cubicBezTo>
                <a:cubicBezTo>
                  <a:pt x="29939" y="12932"/>
                  <a:pt x="29939" y="12885"/>
                  <a:pt x="29923" y="12853"/>
                </a:cubicBezTo>
                <a:cubicBezTo>
                  <a:pt x="30365" y="12840"/>
                  <a:pt x="30806" y="12833"/>
                  <a:pt x="31247" y="12833"/>
                </a:cubicBezTo>
                <a:close/>
                <a:moveTo>
                  <a:pt x="29625" y="12869"/>
                </a:moveTo>
                <a:cubicBezTo>
                  <a:pt x="29829" y="13355"/>
                  <a:pt x="30017" y="13856"/>
                  <a:pt x="30221" y="14358"/>
                </a:cubicBezTo>
                <a:cubicBezTo>
                  <a:pt x="29155" y="14389"/>
                  <a:pt x="28089" y="14452"/>
                  <a:pt x="27039" y="14577"/>
                </a:cubicBezTo>
                <a:cubicBezTo>
                  <a:pt x="27149" y="14044"/>
                  <a:pt x="27274" y="13527"/>
                  <a:pt x="27400" y="13010"/>
                </a:cubicBezTo>
                <a:cubicBezTo>
                  <a:pt x="28136" y="12947"/>
                  <a:pt x="28873" y="12900"/>
                  <a:pt x="29625" y="12869"/>
                </a:cubicBezTo>
                <a:close/>
                <a:moveTo>
                  <a:pt x="33560" y="12916"/>
                </a:moveTo>
                <a:lnTo>
                  <a:pt x="33560" y="12916"/>
                </a:lnTo>
                <a:cubicBezTo>
                  <a:pt x="34218" y="12947"/>
                  <a:pt x="34876" y="13010"/>
                  <a:pt x="35535" y="13088"/>
                </a:cubicBezTo>
                <a:cubicBezTo>
                  <a:pt x="35535" y="13590"/>
                  <a:pt x="35535" y="14092"/>
                  <a:pt x="35519" y="14593"/>
                </a:cubicBezTo>
                <a:cubicBezTo>
                  <a:pt x="34876" y="14013"/>
                  <a:pt x="34218" y="13449"/>
                  <a:pt x="33560" y="12916"/>
                </a:cubicBezTo>
                <a:close/>
                <a:moveTo>
                  <a:pt x="4546" y="14530"/>
                </a:moveTo>
                <a:lnTo>
                  <a:pt x="4531" y="14577"/>
                </a:lnTo>
                <a:cubicBezTo>
                  <a:pt x="4484" y="14640"/>
                  <a:pt x="4452" y="14687"/>
                  <a:pt x="4405" y="14750"/>
                </a:cubicBezTo>
                <a:cubicBezTo>
                  <a:pt x="4452" y="14671"/>
                  <a:pt x="4499" y="14609"/>
                  <a:pt x="4546" y="14530"/>
                </a:cubicBezTo>
                <a:close/>
                <a:moveTo>
                  <a:pt x="42949" y="13982"/>
                </a:moveTo>
                <a:cubicBezTo>
                  <a:pt x="43544" y="14295"/>
                  <a:pt x="44124" y="14624"/>
                  <a:pt x="44704" y="14954"/>
                </a:cubicBezTo>
                <a:cubicBezTo>
                  <a:pt x="44108" y="14718"/>
                  <a:pt x="43481" y="14483"/>
                  <a:pt x="42855" y="14280"/>
                </a:cubicBezTo>
                <a:cubicBezTo>
                  <a:pt x="42886" y="14186"/>
                  <a:pt x="42917" y="14076"/>
                  <a:pt x="42949" y="13982"/>
                </a:cubicBezTo>
                <a:close/>
                <a:moveTo>
                  <a:pt x="13638" y="10580"/>
                </a:moveTo>
                <a:lnTo>
                  <a:pt x="13638" y="10580"/>
                </a:lnTo>
                <a:cubicBezTo>
                  <a:pt x="13591" y="10769"/>
                  <a:pt x="13544" y="10972"/>
                  <a:pt x="13512" y="11160"/>
                </a:cubicBezTo>
                <a:cubicBezTo>
                  <a:pt x="11318" y="12273"/>
                  <a:pt x="9311" y="13574"/>
                  <a:pt x="7556" y="15063"/>
                </a:cubicBezTo>
                <a:cubicBezTo>
                  <a:pt x="7556" y="14703"/>
                  <a:pt x="7556" y="14358"/>
                  <a:pt x="7587" y="14013"/>
                </a:cubicBezTo>
                <a:cubicBezTo>
                  <a:pt x="8512" y="13214"/>
                  <a:pt x="9500" y="12461"/>
                  <a:pt x="10581" y="11772"/>
                </a:cubicBezTo>
                <a:cubicBezTo>
                  <a:pt x="11537" y="11317"/>
                  <a:pt x="12572" y="10925"/>
                  <a:pt x="13638" y="10580"/>
                </a:cubicBezTo>
                <a:close/>
                <a:moveTo>
                  <a:pt x="43325" y="11286"/>
                </a:moveTo>
                <a:lnTo>
                  <a:pt x="43325" y="11286"/>
                </a:lnTo>
                <a:cubicBezTo>
                  <a:pt x="44610" y="11740"/>
                  <a:pt x="45848" y="12258"/>
                  <a:pt x="47040" y="12869"/>
                </a:cubicBezTo>
                <a:cubicBezTo>
                  <a:pt x="47635" y="13167"/>
                  <a:pt x="48199" y="13480"/>
                  <a:pt x="48748" y="13809"/>
                </a:cubicBezTo>
                <a:cubicBezTo>
                  <a:pt x="48764" y="14233"/>
                  <a:pt x="48764" y="14656"/>
                  <a:pt x="48748" y="15095"/>
                </a:cubicBezTo>
                <a:cubicBezTo>
                  <a:pt x="48231" y="14797"/>
                  <a:pt x="47698" y="14499"/>
                  <a:pt x="47149" y="14217"/>
                </a:cubicBezTo>
                <a:cubicBezTo>
                  <a:pt x="45911" y="13590"/>
                  <a:pt x="44610" y="13041"/>
                  <a:pt x="43262" y="12571"/>
                </a:cubicBezTo>
                <a:cubicBezTo>
                  <a:pt x="43309" y="12148"/>
                  <a:pt x="43340" y="11709"/>
                  <a:pt x="43325" y="11286"/>
                </a:cubicBezTo>
                <a:close/>
                <a:moveTo>
                  <a:pt x="27070" y="13041"/>
                </a:moveTo>
                <a:lnTo>
                  <a:pt x="27070" y="13041"/>
                </a:lnTo>
                <a:cubicBezTo>
                  <a:pt x="26945" y="13559"/>
                  <a:pt x="26835" y="14076"/>
                  <a:pt x="26710" y="14609"/>
                </a:cubicBezTo>
                <a:cubicBezTo>
                  <a:pt x="25331" y="14766"/>
                  <a:pt x="23951" y="15001"/>
                  <a:pt x="22588" y="15314"/>
                </a:cubicBezTo>
                <a:cubicBezTo>
                  <a:pt x="23105" y="14671"/>
                  <a:pt x="23638" y="14060"/>
                  <a:pt x="24186" y="13449"/>
                </a:cubicBezTo>
                <a:cubicBezTo>
                  <a:pt x="25143" y="13276"/>
                  <a:pt x="26099" y="13151"/>
                  <a:pt x="27070" y="13041"/>
                </a:cubicBezTo>
                <a:close/>
                <a:moveTo>
                  <a:pt x="7619" y="11678"/>
                </a:moveTo>
                <a:cubicBezTo>
                  <a:pt x="7572" y="11913"/>
                  <a:pt x="7509" y="12148"/>
                  <a:pt x="7478" y="12399"/>
                </a:cubicBezTo>
                <a:cubicBezTo>
                  <a:pt x="6380" y="13355"/>
                  <a:pt x="5393" y="14374"/>
                  <a:pt x="4531" y="15455"/>
                </a:cubicBezTo>
                <a:cubicBezTo>
                  <a:pt x="4625" y="15189"/>
                  <a:pt x="4719" y="14938"/>
                  <a:pt x="4829" y="14671"/>
                </a:cubicBezTo>
                <a:cubicBezTo>
                  <a:pt x="5644" y="13621"/>
                  <a:pt x="6584" y="12618"/>
                  <a:pt x="7619" y="11678"/>
                </a:cubicBezTo>
                <a:close/>
                <a:moveTo>
                  <a:pt x="23669" y="13543"/>
                </a:moveTo>
                <a:lnTo>
                  <a:pt x="23669" y="13543"/>
                </a:lnTo>
                <a:cubicBezTo>
                  <a:pt x="23136" y="14154"/>
                  <a:pt x="22603" y="14781"/>
                  <a:pt x="22086" y="15424"/>
                </a:cubicBezTo>
                <a:cubicBezTo>
                  <a:pt x="21741" y="15518"/>
                  <a:pt x="21381" y="15612"/>
                  <a:pt x="21036" y="15706"/>
                </a:cubicBezTo>
                <a:cubicBezTo>
                  <a:pt x="21020" y="15596"/>
                  <a:pt x="21005" y="15502"/>
                  <a:pt x="20989" y="15408"/>
                </a:cubicBezTo>
                <a:cubicBezTo>
                  <a:pt x="20957" y="15204"/>
                  <a:pt x="20942" y="14985"/>
                  <a:pt x="20910" y="14781"/>
                </a:cubicBezTo>
                <a:cubicBezTo>
                  <a:pt x="20879" y="14593"/>
                  <a:pt x="20848" y="14389"/>
                  <a:pt x="20832" y="14217"/>
                </a:cubicBezTo>
                <a:lnTo>
                  <a:pt x="20832" y="14201"/>
                </a:lnTo>
                <a:cubicBezTo>
                  <a:pt x="21757" y="13950"/>
                  <a:pt x="22713" y="13731"/>
                  <a:pt x="23669" y="13543"/>
                </a:cubicBezTo>
                <a:close/>
                <a:moveTo>
                  <a:pt x="18766" y="12930"/>
                </a:moveTo>
                <a:lnTo>
                  <a:pt x="18766" y="12930"/>
                </a:lnTo>
                <a:cubicBezTo>
                  <a:pt x="18759" y="12935"/>
                  <a:pt x="18753" y="12941"/>
                  <a:pt x="18747" y="12947"/>
                </a:cubicBezTo>
                <a:cubicBezTo>
                  <a:pt x="18559" y="13057"/>
                  <a:pt x="18356" y="13167"/>
                  <a:pt x="18167" y="13276"/>
                </a:cubicBezTo>
                <a:cubicBezTo>
                  <a:pt x="17948" y="13402"/>
                  <a:pt x="17729" y="13527"/>
                  <a:pt x="17509" y="13653"/>
                </a:cubicBezTo>
                <a:cubicBezTo>
                  <a:pt x="17321" y="13762"/>
                  <a:pt x="17133" y="13888"/>
                  <a:pt x="16945" y="13997"/>
                </a:cubicBezTo>
                <a:cubicBezTo>
                  <a:pt x="16725" y="14139"/>
                  <a:pt x="16522" y="14264"/>
                  <a:pt x="16302" y="14389"/>
                </a:cubicBezTo>
                <a:cubicBezTo>
                  <a:pt x="16114" y="14515"/>
                  <a:pt x="15942" y="14640"/>
                  <a:pt x="15754" y="14766"/>
                </a:cubicBezTo>
                <a:cubicBezTo>
                  <a:pt x="15550" y="14891"/>
                  <a:pt x="15330" y="15032"/>
                  <a:pt x="15127" y="15173"/>
                </a:cubicBezTo>
                <a:cubicBezTo>
                  <a:pt x="14939" y="15298"/>
                  <a:pt x="14766" y="15440"/>
                  <a:pt x="14594" y="15565"/>
                </a:cubicBezTo>
                <a:cubicBezTo>
                  <a:pt x="14515" y="15612"/>
                  <a:pt x="14437" y="15659"/>
                  <a:pt x="14374" y="15722"/>
                </a:cubicBezTo>
                <a:cubicBezTo>
                  <a:pt x="14249" y="15440"/>
                  <a:pt x="14139" y="15142"/>
                  <a:pt x="14045" y="14860"/>
                </a:cubicBezTo>
                <a:cubicBezTo>
                  <a:pt x="15521" y="14114"/>
                  <a:pt x="17105" y="13476"/>
                  <a:pt x="18766" y="12930"/>
                </a:cubicBezTo>
                <a:close/>
                <a:moveTo>
                  <a:pt x="48764" y="10878"/>
                </a:moveTo>
                <a:lnTo>
                  <a:pt x="48764" y="10878"/>
                </a:lnTo>
                <a:cubicBezTo>
                  <a:pt x="50566" y="11991"/>
                  <a:pt x="52165" y="13261"/>
                  <a:pt x="53497" y="14656"/>
                </a:cubicBezTo>
                <a:cubicBezTo>
                  <a:pt x="53607" y="15016"/>
                  <a:pt x="53701" y="15377"/>
                  <a:pt x="53780" y="15737"/>
                </a:cubicBezTo>
                <a:cubicBezTo>
                  <a:pt x="52400" y="14327"/>
                  <a:pt x="50770" y="13041"/>
                  <a:pt x="48920" y="11913"/>
                </a:cubicBezTo>
                <a:cubicBezTo>
                  <a:pt x="48873" y="11568"/>
                  <a:pt x="48826" y="11207"/>
                  <a:pt x="48764" y="10878"/>
                </a:cubicBezTo>
                <a:close/>
                <a:moveTo>
                  <a:pt x="35832" y="13120"/>
                </a:moveTo>
                <a:cubicBezTo>
                  <a:pt x="38105" y="13402"/>
                  <a:pt x="40331" y="13888"/>
                  <a:pt x="42463" y="14577"/>
                </a:cubicBezTo>
                <a:cubicBezTo>
                  <a:pt x="42416" y="14718"/>
                  <a:pt x="42353" y="14860"/>
                  <a:pt x="42290" y="14985"/>
                </a:cubicBezTo>
                <a:cubicBezTo>
                  <a:pt x="42149" y="15298"/>
                  <a:pt x="41992" y="15596"/>
                  <a:pt x="41804" y="15894"/>
                </a:cubicBezTo>
                <a:cubicBezTo>
                  <a:pt x="39892" y="15298"/>
                  <a:pt x="37886" y="14891"/>
                  <a:pt x="35817" y="14640"/>
                </a:cubicBezTo>
                <a:cubicBezTo>
                  <a:pt x="35832" y="14123"/>
                  <a:pt x="35832" y="13621"/>
                  <a:pt x="35832" y="13120"/>
                </a:cubicBezTo>
                <a:close/>
                <a:moveTo>
                  <a:pt x="13449" y="11615"/>
                </a:moveTo>
                <a:lnTo>
                  <a:pt x="13449" y="11615"/>
                </a:lnTo>
                <a:cubicBezTo>
                  <a:pt x="13434" y="11787"/>
                  <a:pt x="13418" y="11944"/>
                  <a:pt x="13418" y="12101"/>
                </a:cubicBezTo>
                <a:cubicBezTo>
                  <a:pt x="13340" y="12148"/>
                  <a:pt x="13261" y="12179"/>
                  <a:pt x="13183" y="12226"/>
                </a:cubicBezTo>
                <a:cubicBezTo>
                  <a:pt x="13042" y="12289"/>
                  <a:pt x="12917" y="12367"/>
                  <a:pt x="12775" y="12430"/>
                </a:cubicBezTo>
                <a:cubicBezTo>
                  <a:pt x="12681" y="12493"/>
                  <a:pt x="12572" y="12540"/>
                  <a:pt x="12478" y="12602"/>
                </a:cubicBezTo>
                <a:cubicBezTo>
                  <a:pt x="12337" y="12665"/>
                  <a:pt x="12211" y="12744"/>
                  <a:pt x="12086" y="12822"/>
                </a:cubicBezTo>
                <a:cubicBezTo>
                  <a:pt x="11976" y="12869"/>
                  <a:pt x="11882" y="12932"/>
                  <a:pt x="11788" y="12979"/>
                </a:cubicBezTo>
                <a:cubicBezTo>
                  <a:pt x="11647" y="13057"/>
                  <a:pt x="11522" y="13135"/>
                  <a:pt x="11396" y="13214"/>
                </a:cubicBezTo>
                <a:cubicBezTo>
                  <a:pt x="11302" y="13276"/>
                  <a:pt x="11208" y="13323"/>
                  <a:pt x="11114" y="13386"/>
                </a:cubicBezTo>
                <a:cubicBezTo>
                  <a:pt x="10973" y="13465"/>
                  <a:pt x="10848" y="13543"/>
                  <a:pt x="10722" y="13637"/>
                </a:cubicBezTo>
                <a:cubicBezTo>
                  <a:pt x="10628" y="13684"/>
                  <a:pt x="10534" y="13747"/>
                  <a:pt x="10456" y="13809"/>
                </a:cubicBezTo>
                <a:cubicBezTo>
                  <a:pt x="10315" y="13888"/>
                  <a:pt x="10174" y="13982"/>
                  <a:pt x="10048" y="14076"/>
                </a:cubicBezTo>
                <a:cubicBezTo>
                  <a:pt x="9970" y="14139"/>
                  <a:pt x="9876" y="14186"/>
                  <a:pt x="9797" y="14233"/>
                </a:cubicBezTo>
                <a:cubicBezTo>
                  <a:pt x="9656" y="14342"/>
                  <a:pt x="9515" y="14436"/>
                  <a:pt x="9358" y="14546"/>
                </a:cubicBezTo>
                <a:cubicBezTo>
                  <a:pt x="9296" y="14593"/>
                  <a:pt x="9233" y="14640"/>
                  <a:pt x="9170" y="14687"/>
                </a:cubicBezTo>
                <a:cubicBezTo>
                  <a:pt x="8967" y="14828"/>
                  <a:pt x="8763" y="14985"/>
                  <a:pt x="8559" y="15142"/>
                </a:cubicBezTo>
                <a:cubicBezTo>
                  <a:pt x="8214" y="15408"/>
                  <a:pt x="7885" y="15675"/>
                  <a:pt x="7572" y="15941"/>
                </a:cubicBezTo>
                <a:cubicBezTo>
                  <a:pt x="7572" y="15816"/>
                  <a:pt x="7556" y="15675"/>
                  <a:pt x="7556" y="15549"/>
                </a:cubicBezTo>
                <a:cubicBezTo>
                  <a:pt x="9280" y="14044"/>
                  <a:pt x="11271" y="12728"/>
                  <a:pt x="13449" y="11615"/>
                </a:cubicBezTo>
                <a:close/>
                <a:moveTo>
                  <a:pt x="20315" y="12477"/>
                </a:moveTo>
                <a:cubicBezTo>
                  <a:pt x="20315" y="12493"/>
                  <a:pt x="20315" y="12508"/>
                  <a:pt x="20315" y="12524"/>
                </a:cubicBezTo>
                <a:cubicBezTo>
                  <a:pt x="20346" y="12696"/>
                  <a:pt x="20362" y="12869"/>
                  <a:pt x="20378" y="13041"/>
                </a:cubicBezTo>
                <a:cubicBezTo>
                  <a:pt x="20409" y="13229"/>
                  <a:pt x="20425" y="13418"/>
                  <a:pt x="20456" y="13606"/>
                </a:cubicBezTo>
                <a:cubicBezTo>
                  <a:pt x="20456" y="13684"/>
                  <a:pt x="20472" y="13778"/>
                  <a:pt x="20487" y="13872"/>
                </a:cubicBezTo>
                <a:cubicBezTo>
                  <a:pt x="18387" y="14452"/>
                  <a:pt x="16396" y="15204"/>
                  <a:pt x="14547" y="16098"/>
                </a:cubicBezTo>
                <a:cubicBezTo>
                  <a:pt x="14547" y="16066"/>
                  <a:pt x="14531" y="16035"/>
                  <a:pt x="14515" y="16019"/>
                </a:cubicBezTo>
                <a:cubicBezTo>
                  <a:pt x="14594" y="15957"/>
                  <a:pt x="14672" y="15894"/>
                  <a:pt x="14766" y="15831"/>
                </a:cubicBezTo>
                <a:cubicBezTo>
                  <a:pt x="14954" y="15706"/>
                  <a:pt x="15127" y="15565"/>
                  <a:pt x="15330" y="15440"/>
                </a:cubicBezTo>
                <a:cubicBezTo>
                  <a:pt x="15534" y="15298"/>
                  <a:pt x="15738" y="15157"/>
                  <a:pt x="15942" y="15032"/>
                </a:cubicBezTo>
                <a:cubicBezTo>
                  <a:pt x="16130" y="14907"/>
                  <a:pt x="16302" y="14781"/>
                  <a:pt x="16490" y="14656"/>
                </a:cubicBezTo>
                <a:cubicBezTo>
                  <a:pt x="16710" y="14530"/>
                  <a:pt x="16929" y="14389"/>
                  <a:pt x="17133" y="14264"/>
                </a:cubicBezTo>
                <a:cubicBezTo>
                  <a:pt x="17321" y="14154"/>
                  <a:pt x="17509" y="14029"/>
                  <a:pt x="17697" y="13919"/>
                </a:cubicBezTo>
                <a:cubicBezTo>
                  <a:pt x="17917" y="13794"/>
                  <a:pt x="18136" y="13668"/>
                  <a:pt x="18356" y="13543"/>
                </a:cubicBezTo>
                <a:cubicBezTo>
                  <a:pt x="18544" y="13433"/>
                  <a:pt x="18732" y="13323"/>
                  <a:pt x="18936" y="13214"/>
                </a:cubicBezTo>
                <a:cubicBezTo>
                  <a:pt x="19155" y="13088"/>
                  <a:pt x="19374" y="12979"/>
                  <a:pt x="19609" y="12853"/>
                </a:cubicBezTo>
                <a:cubicBezTo>
                  <a:pt x="19798" y="12759"/>
                  <a:pt x="19986" y="12649"/>
                  <a:pt x="20189" y="12555"/>
                </a:cubicBezTo>
                <a:cubicBezTo>
                  <a:pt x="20236" y="12524"/>
                  <a:pt x="20268" y="12508"/>
                  <a:pt x="20315" y="12477"/>
                </a:cubicBezTo>
                <a:close/>
                <a:moveTo>
                  <a:pt x="14296" y="16176"/>
                </a:moveTo>
                <a:cubicBezTo>
                  <a:pt x="14296" y="16176"/>
                  <a:pt x="14312" y="16192"/>
                  <a:pt x="14312" y="16208"/>
                </a:cubicBezTo>
                <a:cubicBezTo>
                  <a:pt x="14233" y="16255"/>
                  <a:pt x="14155" y="16286"/>
                  <a:pt x="14076" y="16333"/>
                </a:cubicBezTo>
                <a:cubicBezTo>
                  <a:pt x="14108" y="16302"/>
                  <a:pt x="14139" y="16270"/>
                  <a:pt x="14186" y="16255"/>
                </a:cubicBezTo>
                <a:cubicBezTo>
                  <a:pt x="14218" y="16223"/>
                  <a:pt x="14265" y="16192"/>
                  <a:pt x="14296" y="16176"/>
                </a:cubicBezTo>
                <a:close/>
                <a:moveTo>
                  <a:pt x="21647" y="15988"/>
                </a:moveTo>
                <a:cubicBezTo>
                  <a:pt x="21490" y="16176"/>
                  <a:pt x="21334" y="16380"/>
                  <a:pt x="21177" y="16584"/>
                </a:cubicBezTo>
                <a:cubicBezTo>
                  <a:pt x="21161" y="16427"/>
                  <a:pt x="21130" y="16270"/>
                  <a:pt x="21099" y="16113"/>
                </a:cubicBezTo>
                <a:cubicBezTo>
                  <a:pt x="21287" y="16066"/>
                  <a:pt x="21459" y="16035"/>
                  <a:pt x="21647" y="15988"/>
                </a:cubicBezTo>
                <a:close/>
                <a:moveTo>
                  <a:pt x="31177" y="14781"/>
                </a:moveTo>
                <a:cubicBezTo>
                  <a:pt x="32651" y="14781"/>
                  <a:pt x="34093" y="14860"/>
                  <a:pt x="35519" y="15016"/>
                </a:cubicBezTo>
                <a:cubicBezTo>
                  <a:pt x="35503" y="15534"/>
                  <a:pt x="35503" y="16066"/>
                  <a:pt x="35488" y="16584"/>
                </a:cubicBezTo>
                <a:cubicBezTo>
                  <a:pt x="34108" y="16427"/>
                  <a:pt x="32698" y="16349"/>
                  <a:pt x="31271" y="16349"/>
                </a:cubicBezTo>
                <a:cubicBezTo>
                  <a:pt x="31114" y="15910"/>
                  <a:pt x="30942" y="15471"/>
                  <a:pt x="30785" y="15048"/>
                </a:cubicBezTo>
                <a:cubicBezTo>
                  <a:pt x="30770" y="15016"/>
                  <a:pt x="30770" y="14985"/>
                  <a:pt x="30754" y="14969"/>
                </a:cubicBezTo>
                <a:cubicBezTo>
                  <a:pt x="30723" y="14907"/>
                  <a:pt x="30707" y="14844"/>
                  <a:pt x="30691" y="14781"/>
                </a:cubicBezTo>
                <a:close/>
                <a:moveTo>
                  <a:pt x="30393" y="14781"/>
                </a:moveTo>
                <a:cubicBezTo>
                  <a:pt x="30582" y="15298"/>
                  <a:pt x="30785" y="15831"/>
                  <a:pt x="30973" y="16349"/>
                </a:cubicBezTo>
                <a:cubicBezTo>
                  <a:pt x="29516" y="16364"/>
                  <a:pt x="28058" y="16458"/>
                  <a:pt x="26600" y="16646"/>
                </a:cubicBezTo>
                <a:cubicBezTo>
                  <a:pt x="26710" y="16098"/>
                  <a:pt x="26835" y="15549"/>
                  <a:pt x="26945" y="15016"/>
                </a:cubicBezTo>
                <a:cubicBezTo>
                  <a:pt x="28089" y="14891"/>
                  <a:pt x="29234" y="14813"/>
                  <a:pt x="30393" y="14781"/>
                </a:cubicBezTo>
                <a:close/>
                <a:moveTo>
                  <a:pt x="13402" y="12477"/>
                </a:moveTo>
                <a:cubicBezTo>
                  <a:pt x="13402" y="12602"/>
                  <a:pt x="13402" y="12744"/>
                  <a:pt x="13418" y="12885"/>
                </a:cubicBezTo>
                <a:cubicBezTo>
                  <a:pt x="12728" y="13229"/>
                  <a:pt x="12070" y="13590"/>
                  <a:pt x="11443" y="13982"/>
                </a:cubicBezTo>
                <a:cubicBezTo>
                  <a:pt x="10064" y="14813"/>
                  <a:pt x="8794" y="15722"/>
                  <a:pt x="7634" y="16709"/>
                </a:cubicBezTo>
                <a:cubicBezTo>
                  <a:pt x="7619" y="16584"/>
                  <a:pt x="7603" y="16474"/>
                  <a:pt x="7587" y="16349"/>
                </a:cubicBezTo>
                <a:cubicBezTo>
                  <a:pt x="7963" y="16019"/>
                  <a:pt x="8355" y="15706"/>
                  <a:pt x="8747" y="15408"/>
                </a:cubicBezTo>
                <a:cubicBezTo>
                  <a:pt x="8951" y="15251"/>
                  <a:pt x="9155" y="15095"/>
                  <a:pt x="9358" y="14954"/>
                </a:cubicBezTo>
                <a:cubicBezTo>
                  <a:pt x="9437" y="14891"/>
                  <a:pt x="9500" y="14844"/>
                  <a:pt x="9578" y="14797"/>
                </a:cubicBezTo>
                <a:cubicBezTo>
                  <a:pt x="9719" y="14703"/>
                  <a:pt x="9844" y="14609"/>
                  <a:pt x="9985" y="14499"/>
                </a:cubicBezTo>
                <a:cubicBezTo>
                  <a:pt x="10080" y="14436"/>
                  <a:pt x="10174" y="14389"/>
                  <a:pt x="10268" y="14327"/>
                </a:cubicBezTo>
                <a:cubicBezTo>
                  <a:pt x="10377" y="14248"/>
                  <a:pt x="10503" y="14154"/>
                  <a:pt x="10628" y="14076"/>
                </a:cubicBezTo>
                <a:cubicBezTo>
                  <a:pt x="10722" y="14013"/>
                  <a:pt x="10816" y="13950"/>
                  <a:pt x="10910" y="13888"/>
                </a:cubicBezTo>
                <a:cubicBezTo>
                  <a:pt x="11036" y="13825"/>
                  <a:pt x="11161" y="13747"/>
                  <a:pt x="11286" y="13668"/>
                </a:cubicBezTo>
                <a:cubicBezTo>
                  <a:pt x="11380" y="13606"/>
                  <a:pt x="11475" y="13543"/>
                  <a:pt x="11584" y="13480"/>
                </a:cubicBezTo>
                <a:cubicBezTo>
                  <a:pt x="11710" y="13418"/>
                  <a:pt x="11819" y="13339"/>
                  <a:pt x="11945" y="13261"/>
                </a:cubicBezTo>
                <a:cubicBezTo>
                  <a:pt x="12054" y="13198"/>
                  <a:pt x="12164" y="13151"/>
                  <a:pt x="12258" y="13088"/>
                </a:cubicBezTo>
                <a:cubicBezTo>
                  <a:pt x="12384" y="13026"/>
                  <a:pt x="12509" y="12947"/>
                  <a:pt x="12634" y="12885"/>
                </a:cubicBezTo>
                <a:cubicBezTo>
                  <a:pt x="12728" y="12822"/>
                  <a:pt x="12838" y="12775"/>
                  <a:pt x="12948" y="12712"/>
                </a:cubicBezTo>
                <a:cubicBezTo>
                  <a:pt x="13073" y="12649"/>
                  <a:pt x="13199" y="12571"/>
                  <a:pt x="13324" y="12508"/>
                </a:cubicBezTo>
                <a:cubicBezTo>
                  <a:pt x="13355" y="12493"/>
                  <a:pt x="13371" y="12477"/>
                  <a:pt x="13402" y="12477"/>
                </a:cubicBezTo>
                <a:close/>
                <a:moveTo>
                  <a:pt x="48968" y="12367"/>
                </a:moveTo>
                <a:lnTo>
                  <a:pt x="48968" y="12367"/>
                </a:lnTo>
                <a:cubicBezTo>
                  <a:pt x="50864" y="13543"/>
                  <a:pt x="52526" y="14875"/>
                  <a:pt x="53905" y="16349"/>
                </a:cubicBezTo>
                <a:cubicBezTo>
                  <a:pt x="53921" y="16490"/>
                  <a:pt x="53936" y="16615"/>
                  <a:pt x="53968" y="16756"/>
                </a:cubicBezTo>
                <a:cubicBezTo>
                  <a:pt x="53419" y="16192"/>
                  <a:pt x="52839" y="15643"/>
                  <a:pt x="52212" y="15126"/>
                </a:cubicBezTo>
                <a:cubicBezTo>
                  <a:pt x="52181" y="15095"/>
                  <a:pt x="52165" y="15079"/>
                  <a:pt x="52134" y="15048"/>
                </a:cubicBezTo>
                <a:cubicBezTo>
                  <a:pt x="51961" y="14907"/>
                  <a:pt x="51805" y="14781"/>
                  <a:pt x="51632" y="14640"/>
                </a:cubicBezTo>
                <a:cubicBezTo>
                  <a:pt x="51554" y="14593"/>
                  <a:pt x="51491" y="14530"/>
                  <a:pt x="51428" y="14483"/>
                </a:cubicBezTo>
                <a:cubicBezTo>
                  <a:pt x="51272" y="14374"/>
                  <a:pt x="51131" y="14248"/>
                  <a:pt x="50974" y="14139"/>
                </a:cubicBezTo>
                <a:cubicBezTo>
                  <a:pt x="50880" y="14076"/>
                  <a:pt x="50786" y="13997"/>
                  <a:pt x="50692" y="13935"/>
                </a:cubicBezTo>
                <a:cubicBezTo>
                  <a:pt x="50551" y="13841"/>
                  <a:pt x="50410" y="13731"/>
                  <a:pt x="50268" y="13637"/>
                </a:cubicBezTo>
                <a:cubicBezTo>
                  <a:pt x="50143" y="13559"/>
                  <a:pt x="50018" y="13480"/>
                  <a:pt x="49908" y="13402"/>
                </a:cubicBezTo>
                <a:cubicBezTo>
                  <a:pt x="49767" y="13308"/>
                  <a:pt x="49641" y="13229"/>
                  <a:pt x="49516" y="13151"/>
                </a:cubicBezTo>
                <a:cubicBezTo>
                  <a:pt x="49375" y="13057"/>
                  <a:pt x="49218" y="12963"/>
                  <a:pt x="49062" y="12869"/>
                </a:cubicBezTo>
                <a:cubicBezTo>
                  <a:pt x="49046" y="12853"/>
                  <a:pt x="49030" y="12838"/>
                  <a:pt x="49015" y="12838"/>
                </a:cubicBezTo>
                <a:lnTo>
                  <a:pt x="49015" y="12822"/>
                </a:lnTo>
                <a:lnTo>
                  <a:pt x="48999" y="12822"/>
                </a:lnTo>
                <a:cubicBezTo>
                  <a:pt x="48999" y="12681"/>
                  <a:pt x="48983" y="12524"/>
                  <a:pt x="48968" y="12367"/>
                </a:cubicBezTo>
                <a:close/>
                <a:moveTo>
                  <a:pt x="43199" y="12979"/>
                </a:moveTo>
                <a:cubicBezTo>
                  <a:pt x="44532" y="13433"/>
                  <a:pt x="45817" y="13982"/>
                  <a:pt x="47040" y="14593"/>
                </a:cubicBezTo>
                <a:cubicBezTo>
                  <a:pt x="47620" y="14891"/>
                  <a:pt x="48184" y="15204"/>
                  <a:pt x="48732" y="15534"/>
                </a:cubicBezTo>
                <a:cubicBezTo>
                  <a:pt x="48717" y="15972"/>
                  <a:pt x="48685" y="16427"/>
                  <a:pt x="48638" y="16882"/>
                </a:cubicBezTo>
                <a:cubicBezTo>
                  <a:pt x="47964" y="16474"/>
                  <a:pt x="47243" y="16098"/>
                  <a:pt x="46507" y="15753"/>
                </a:cubicBezTo>
                <a:cubicBezTo>
                  <a:pt x="45394" y="15016"/>
                  <a:pt x="44234" y="14327"/>
                  <a:pt x="43043" y="13700"/>
                </a:cubicBezTo>
                <a:cubicBezTo>
                  <a:pt x="43105" y="13465"/>
                  <a:pt x="43152" y="13214"/>
                  <a:pt x="43199" y="12979"/>
                </a:cubicBezTo>
                <a:close/>
                <a:moveTo>
                  <a:pt x="35817" y="15204"/>
                </a:moveTo>
                <a:cubicBezTo>
                  <a:pt x="36412" y="15753"/>
                  <a:pt x="36992" y="16317"/>
                  <a:pt x="37557" y="16897"/>
                </a:cubicBezTo>
                <a:cubicBezTo>
                  <a:pt x="36977" y="16787"/>
                  <a:pt x="36381" y="16693"/>
                  <a:pt x="35785" y="16631"/>
                </a:cubicBezTo>
                <a:cubicBezTo>
                  <a:pt x="35801" y="16145"/>
                  <a:pt x="35801" y="15675"/>
                  <a:pt x="35817" y="15204"/>
                </a:cubicBezTo>
                <a:close/>
                <a:moveTo>
                  <a:pt x="7305" y="13668"/>
                </a:moveTo>
                <a:cubicBezTo>
                  <a:pt x="7305" y="13715"/>
                  <a:pt x="7289" y="13762"/>
                  <a:pt x="7289" y="13809"/>
                </a:cubicBezTo>
                <a:cubicBezTo>
                  <a:pt x="6036" y="14891"/>
                  <a:pt x="4923" y="16082"/>
                  <a:pt x="3982" y="17320"/>
                </a:cubicBezTo>
                <a:cubicBezTo>
                  <a:pt x="4029" y="17038"/>
                  <a:pt x="4108" y="16772"/>
                  <a:pt x="4186" y="16490"/>
                </a:cubicBezTo>
                <a:cubicBezTo>
                  <a:pt x="4531" y="16082"/>
                  <a:pt x="4907" y="15675"/>
                  <a:pt x="5315" y="15283"/>
                </a:cubicBezTo>
                <a:cubicBezTo>
                  <a:pt x="5926" y="14703"/>
                  <a:pt x="6584" y="14170"/>
                  <a:pt x="7305" y="13668"/>
                </a:cubicBezTo>
                <a:close/>
                <a:moveTo>
                  <a:pt x="4108" y="15675"/>
                </a:moveTo>
                <a:lnTo>
                  <a:pt x="4108" y="15675"/>
                </a:lnTo>
                <a:cubicBezTo>
                  <a:pt x="4045" y="15863"/>
                  <a:pt x="3998" y="16035"/>
                  <a:pt x="3935" y="16223"/>
                </a:cubicBezTo>
                <a:cubicBezTo>
                  <a:pt x="3810" y="16380"/>
                  <a:pt x="3700" y="16552"/>
                  <a:pt x="3590" y="16709"/>
                </a:cubicBezTo>
                <a:cubicBezTo>
                  <a:pt x="3387" y="16960"/>
                  <a:pt x="3198" y="17211"/>
                  <a:pt x="3026" y="17461"/>
                </a:cubicBezTo>
                <a:cubicBezTo>
                  <a:pt x="3355" y="16850"/>
                  <a:pt x="3716" y="16255"/>
                  <a:pt x="4108" y="15675"/>
                </a:cubicBezTo>
                <a:close/>
                <a:moveTo>
                  <a:pt x="49030" y="13182"/>
                </a:moveTo>
                <a:lnTo>
                  <a:pt x="49030" y="13182"/>
                </a:lnTo>
                <a:cubicBezTo>
                  <a:pt x="49171" y="13261"/>
                  <a:pt x="49312" y="13355"/>
                  <a:pt x="49438" y="13433"/>
                </a:cubicBezTo>
                <a:cubicBezTo>
                  <a:pt x="49594" y="13527"/>
                  <a:pt x="49720" y="13621"/>
                  <a:pt x="49861" y="13715"/>
                </a:cubicBezTo>
                <a:cubicBezTo>
                  <a:pt x="49986" y="13794"/>
                  <a:pt x="50096" y="13872"/>
                  <a:pt x="50206" y="13950"/>
                </a:cubicBezTo>
                <a:cubicBezTo>
                  <a:pt x="50363" y="14044"/>
                  <a:pt x="50504" y="14154"/>
                  <a:pt x="50660" y="14264"/>
                </a:cubicBezTo>
                <a:cubicBezTo>
                  <a:pt x="50754" y="14327"/>
                  <a:pt x="50848" y="14405"/>
                  <a:pt x="50942" y="14468"/>
                </a:cubicBezTo>
                <a:cubicBezTo>
                  <a:pt x="51099" y="14593"/>
                  <a:pt x="51256" y="14703"/>
                  <a:pt x="51413" y="14828"/>
                </a:cubicBezTo>
                <a:cubicBezTo>
                  <a:pt x="51491" y="14891"/>
                  <a:pt x="51569" y="14954"/>
                  <a:pt x="51648" y="15016"/>
                </a:cubicBezTo>
                <a:cubicBezTo>
                  <a:pt x="51805" y="15142"/>
                  <a:pt x="51961" y="15267"/>
                  <a:pt x="52118" y="15408"/>
                </a:cubicBezTo>
                <a:cubicBezTo>
                  <a:pt x="52181" y="15455"/>
                  <a:pt x="52259" y="15518"/>
                  <a:pt x="52322" y="15581"/>
                </a:cubicBezTo>
                <a:cubicBezTo>
                  <a:pt x="52479" y="15706"/>
                  <a:pt x="52635" y="15847"/>
                  <a:pt x="52792" y="15988"/>
                </a:cubicBezTo>
                <a:cubicBezTo>
                  <a:pt x="52855" y="16051"/>
                  <a:pt x="52902" y="16098"/>
                  <a:pt x="52964" y="16161"/>
                </a:cubicBezTo>
                <a:cubicBezTo>
                  <a:pt x="53121" y="16302"/>
                  <a:pt x="53278" y="16458"/>
                  <a:pt x="53435" y="16599"/>
                </a:cubicBezTo>
                <a:cubicBezTo>
                  <a:pt x="53482" y="16646"/>
                  <a:pt x="53529" y="16709"/>
                  <a:pt x="53591" y="16756"/>
                </a:cubicBezTo>
                <a:cubicBezTo>
                  <a:pt x="53732" y="16913"/>
                  <a:pt x="53874" y="17054"/>
                  <a:pt x="54015" y="17211"/>
                </a:cubicBezTo>
                <a:cubicBezTo>
                  <a:pt x="54030" y="17305"/>
                  <a:pt x="54030" y="17399"/>
                  <a:pt x="54046" y="17493"/>
                </a:cubicBezTo>
                <a:cubicBezTo>
                  <a:pt x="52635" y="16019"/>
                  <a:pt x="50958" y="14687"/>
                  <a:pt x="49046" y="13543"/>
                </a:cubicBezTo>
                <a:cubicBezTo>
                  <a:pt x="49030" y="13418"/>
                  <a:pt x="49030" y="13292"/>
                  <a:pt x="49030" y="13182"/>
                </a:cubicBezTo>
                <a:close/>
                <a:moveTo>
                  <a:pt x="36068" y="15095"/>
                </a:moveTo>
                <a:cubicBezTo>
                  <a:pt x="37964" y="15330"/>
                  <a:pt x="39814" y="15722"/>
                  <a:pt x="41585" y="16255"/>
                </a:cubicBezTo>
                <a:cubicBezTo>
                  <a:pt x="41287" y="16709"/>
                  <a:pt x="40958" y="17132"/>
                  <a:pt x="40582" y="17556"/>
                </a:cubicBezTo>
                <a:cubicBezTo>
                  <a:pt x="39735" y="17336"/>
                  <a:pt x="38889" y="17132"/>
                  <a:pt x="38011" y="16976"/>
                </a:cubicBezTo>
                <a:cubicBezTo>
                  <a:pt x="37369" y="16317"/>
                  <a:pt x="36726" y="15706"/>
                  <a:pt x="36068" y="15095"/>
                </a:cubicBezTo>
                <a:close/>
                <a:moveTo>
                  <a:pt x="20534" y="14280"/>
                </a:moveTo>
                <a:cubicBezTo>
                  <a:pt x="20566" y="14421"/>
                  <a:pt x="20581" y="14546"/>
                  <a:pt x="20597" y="14687"/>
                </a:cubicBezTo>
                <a:cubicBezTo>
                  <a:pt x="20628" y="14938"/>
                  <a:pt x="20660" y="15189"/>
                  <a:pt x="20707" y="15440"/>
                </a:cubicBezTo>
                <a:cubicBezTo>
                  <a:pt x="20722" y="15549"/>
                  <a:pt x="20738" y="15659"/>
                  <a:pt x="20754" y="15769"/>
                </a:cubicBezTo>
                <a:cubicBezTo>
                  <a:pt x="18936" y="16286"/>
                  <a:pt x="17196" y="16913"/>
                  <a:pt x="15566" y="17665"/>
                </a:cubicBezTo>
                <a:cubicBezTo>
                  <a:pt x="15252" y="17273"/>
                  <a:pt x="14986" y="16882"/>
                  <a:pt x="14750" y="16458"/>
                </a:cubicBezTo>
                <a:cubicBezTo>
                  <a:pt x="16553" y="15596"/>
                  <a:pt x="18497" y="14860"/>
                  <a:pt x="20534" y="14280"/>
                </a:cubicBezTo>
                <a:close/>
                <a:moveTo>
                  <a:pt x="26616" y="15048"/>
                </a:moveTo>
                <a:cubicBezTo>
                  <a:pt x="26506" y="15581"/>
                  <a:pt x="26396" y="16129"/>
                  <a:pt x="26287" y="16678"/>
                </a:cubicBezTo>
                <a:cubicBezTo>
                  <a:pt x="24625" y="16897"/>
                  <a:pt x="22979" y="17226"/>
                  <a:pt x="21365" y="17665"/>
                </a:cubicBezTo>
                <a:cubicBezTo>
                  <a:pt x="21318" y="17446"/>
                  <a:pt x="21287" y="17242"/>
                  <a:pt x="21255" y="17023"/>
                </a:cubicBezTo>
                <a:cubicBezTo>
                  <a:pt x="21553" y="16631"/>
                  <a:pt x="21851" y="16239"/>
                  <a:pt x="22164" y="15847"/>
                </a:cubicBezTo>
                <a:cubicBezTo>
                  <a:pt x="23622" y="15487"/>
                  <a:pt x="25111" y="15236"/>
                  <a:pt x="26616" y="15048"/>
                </a:cubicBezTo>
                <a:close/>
                <a:moveTo>
                  <a:pt x="21005" y="17336"/>
                </a:moveTo>
                <a:cubicBezTo>
                  <a:pt x="21036" y="17477"/>
                  <a:pt x="21052" y="17603"/>
                  <a:pt x="21083" y="17744"/>
                </a:cubicBezTo>
                <a:cubicBezTo>
                  <a:pt x="20926" y="17791"/>
                  <a:pt x="20769" y="17838"/>
                  <a:pt x="20613" y="17885"/>
                </a:cubicBezTo>
                <a:cubicBezTo>
                  <a:pt x="20754" y="17697"/>
                  <a:pt x="20879" y="17524"/>
                  <a:pt x="21005" y="17336"/>
                </a:cubicBezTo>
                <a:close/>
                <a:moveTo>
                  <a:pt x="53403" y="13574"/>
                </a:moveTo>
                <a:cubicBezTo>
                  <a:pt x="54626" y="14907"/>
                  <a:pt x="55613" y="16364"/>
                  <a:pt x="56366" y="17932"/>
                </a:cubicBezTo>
                <a:cubicBezTo>
                  <a:pt x="56381" y="17932"/>
                  <a:pt x="56381" y="17947"/>
                  <a:pt x="56381" y="17963"/>
                </a:cubicBezTo>
                <a:cubicBezTo>
                  <a:pt x="55645" y="16693"/>
                  <a:pt x="54736" y="15502"/>
                  <a:pt x="53685" y="14389"/>
                </a:cubicBezTo>
                <a:cubicBezTo>
                  <a:pt x="53591" y="14107"/>
                  <a:pt x="53497" y="13841"/>
                  <a:pt x="53403" y="13574"/>
                </a:cubicBezTo>
                <a:close/>
                <a:moveTo>
                  <a:pt x="13449" y="13308"/>
                </a:moveTo>
                <a:cubicBezTo>
                  <a:pt x="13497" y="13747"/>
                  <a:pt x="13575" y="14170"/>
                  <a:pt x="13685" y="14593"/>
                </a:cubicBezTo>
                <a:cubicBezTo>
                  <a:pt x="11522" y="15690"/>
                  <a:pt x="9562" y="16976"/>
                  <a:pt x="7838" y="18433"/>
                </a:cubicBezTo>
                <a:cubicBezTo>
                  <a:pt x="7775" y="18010"/>
                  <a:pt x="7713" y="17587"/>
                  <a:pt x="7666" y="17164"/>
                </a:cubicBezTo>
                <a:cubicBezTo>
                  <a:pt x="8857" y="16145"/>
                  <a:pt x="10158" y="15204"/>
                  <a:pt x="11584" y="14342"/>
                </a:cubicBezTo>
                <a:cubicBezTo>
                  <a:pt x="12180" y="13982"/>
                  <a:pt x="12807" y="13637"/>
                  <a:pt x="13449" y="13308"/>
                </a:cubicBezTo>
                <a:close/>
                <a:moveTo>
                  <a:pt x="38528" y="17509"/>
                </a:moveTo>
                <a:cubicBezTo>
                  <a:pt x="39108" y="17634"/>
                  <a:pt x="39688" y="17759"/>
                  <a:pt x="40253" y="17900"/>
                </a:cubicBezTo>
                <a:cubicBezTo>
                  <a:pt x="40033" y="18135"/>
                  <a:pt x="39798" y="18371"/>
                  <a:pt x="39547" y="18590"/>
                </a:cubicBezTo>
                <a:cubicBezTo>
                  <a:pt x="39202" y="18230"/>
                  <a:pt x="38873" y="17869"/>
                  <a:pt x="38528" y="17509"/>
                </a:cubicBezTo>
                <a:close/>
                <a:moveTo>
                  <a:pt x="31428" y="16787"/>
                </a:moveTo>
                <a:cubicBezTo>
                  <a:pt x="32792" y="16787"/>
                  <a:pt x="34140" y="16866"/>
                  <a:pt x="35472" y="17023"/>
                </a:cubicBezTo>
                <a:cubicBezTo>
                  <a:pt x="35456" y="17556"/>
                  <a:pt x="35425" y="18104"/>
                  <a:pt x="35409" y="18653"/>
                </a:cubicBezTo>
                <a:cubicBezTo>
                  <a:pt x="34296" y="18527"/>
                  <a:pt x="33168" y="18449"/>
                  <a:pt x="32024" y="18433"/>
                </a:cubicBezTo>
                <a:cubicBezTo>
                  <a:pt x="31820" y="17869"/>
                  <a:pt x="31632" y="17320"/>
                  <a:pt x="31428" y="16787"/>
                </a:cubicBezTo>
                <a:close/>
                <a:moveTo>
                  <a:pt x="42713" y="14671"/>
                </a:moveTo>
                <a:cubicBezTo>
                  <a:pt x="44281" y="15189"/>
                  <a:pt x="45739" y="15800"/>
                  <a:pt x="47118" y="16505"/>
                </a:cubicBezTo>
                <a:cubicBezTo>
                  <a:pt x="47604" y="16850"/>
                  <a:pt x="48090" y="17195"/>
                  <a:pt x="48560" y="17571"/>
                </a:cubicBezTo>
                <a:cubicBezTo>
                  <a:pt x="48513" y="17947"/>
                  <a:pt x="48466" y="18339"/>
                  <a:pt x="48403" y="18747"/>
                </a:cubicBezTo>
                <a:cubicBezTo>
                  <a:pt x="47902" y="18449"/>
                  <a:pt x="47384" y="18167"/>
                  <a:pt x="46836" y="17885"/>
                </a:cubicBezTo>
                <a:cubicBezTo>
                  <a:pt x="45331" y="17132"/>
                  <a:pt x="43732" y="16490"/>
                  <a:pt x="42071" y="15972"/>
                </a:cubicBezTo>
                <a:cubicBezTo>
                  <a:pt x="42228" y="15675"/>
                  <a:pt x="42384" y="15392"/>
                  <a:pt x="42525" y="15095"/>
                </a:cubicBezTo>
                <a:cubicBezTo>
                  <a:pt x="42588" y="14954"/>
                  <a:pt x="42651" y="14813"/>
                  <a:pt x="42713" y="14671"/>
                </a:cubicBezTo>
                <a:close/>
                <a:moveTo>
                  <a:pt x="31130" y="16787"/>
                </a:moveTo>
                <a:cubicBezTo>
                  <a:pt x="31334" y="17320"/>
                  <a:pt x="31522" y="17869"/>
                  <a:pt x="31726" y="18433"/>
                </a:cubicBezTo>
                <a:cubicBezTo>
                  <a:pt x="31585" y="18418"/>
                  <a:pt x="31444" y="18418"/>
                  <a:pt x="31303" y="18418"/>
                </a:cubicBezTo>
                <a:cubicBezTo>
                  <a:pt x="29594" y="18418"/>
                  <a:pt x="27886" y="18543"/>
                  <a:pt x="26193" y="18778"/>
                </a:cubicBezTo>
                <a:cubicBezTo>
                  <a:pt x="26302" y="18214"/>
                  <a:pt x="26412" y="17650"/>
                  <a:pt x="26522" y="17085"/>
                </a:cubicBezTo>
                <a:cubicBezTo>
                  <a:pt x="28042" y="16897"/>
                  <a:pt x="29594" y="16787"/>
                  <a:pt x="31130" y="16787"/>
                </a:cubicBezTo>
                <a:close/>
                <a:moveTo>
                  <a:pt x="7274" y="14280"/>
                </a:moveTo>
                <a:lnTo>
                  <a:pt x="7274" y="14280"/>
                </a:lnTo>
                <a:cubicBezTo>
                  <a:pt x="7258" y="14624"/>
                  <a:pt x="7242" y="14969"/>
                  <a:pt x="7258" y="15330"/>
                </a:cubicBezTo>
                <a:cubicBezTo>
                  <a:pt x="6631" y="15863"/>
                  <a:pt x="6051" y="16427"/>
                  <a:pt x="5503" y="17007"/>
                </a:cubicBezTo>
                <a:cubicBezTo>
                  <a:pt x="4844" y="17697"/>
                  <a:pt x="4249" y="18418"/>
                  <a:pt x="3700" y="19154"/>
                </a:cubicBezTo>
                <a:cubicBezTo>
                  <a:pt x="3731" y="18778"/>
                  <a:pt x="3778" y="18418"/>
                  <a:pt x="3841" y="18057"/>
                </a:cubicBezTo>
                <a:cubicBezTo>
                  <a:pt x="4797" y="16709"/>
                  <a:pt x="5957" y="15455"/>
                  <a:pt x="7274" y="14280"/>
                </a:cubicBezTo>
                <a:close/>
                <a:moveTo>
                  <a:pt x="20816" y="16192"/>
                </a:moveTo>
                <a:cubicBezTo>
                  <a:pt x="20848" y="16364"/>
                  <a:pt x="20879" y="16521"/>
                  <a:pt x="20895" y="16678"/>
                </a:cubicBezTo>
                <a:cubicBezTo>
                  <a:pt x="20910" y="16725"/>
                  <a:pt x="20910" y="16772"/>
                  <a:pt x="20926" y="16835"/>
                </a:cubicBezTo>
                <a:cubicBezTo>
                  <a:pt x="20926" y="16850"/>
                  <a:pt x="20926" y="16882"/>
                  <a:pt x="20942" y="16897"/>
                </a:cubicBezTo>
                <a:cubicBezTo>
                  <a:pt x="20660" y="17273"/>
                  <a:pt x="20378" y="17650"/>
                  <a:pt x="20111" y="18041"/>
                </a:cubicBezTo>
                <a:cubicBezTo>
                  <a:pt x="19045" y="18371"/>
                  <a:pt x="18011" y="18731"/>
                  <a:pt x="17008" y="19154"/>
                </a:cubicBezTo>
                <a:cubicBezTo>
                  <a:pt x="16584" y="18794"/>
                  <a:pt x="16192" y="18402"/>
                  <a:pt x="15848" y="17994"/>
                </a:cubicBezTo>
                <a:cubicBezTo>
                  <a:pt x="17415" y="17289"/>
                  <a:pt x="19077" y="16693"/>
                  <a:pt x="20816" y="16192"/>
                </a:cubicBezTo>
                <a:close/>
                <a:moveTo>
                  <a:pt x="35770" y="17054"/>
                </a:moveTo>
                <a:cubicBezTo>
                  <a:pt x="36553" y="17148"/>
                  <a:pt x="37321" y="17273"/>
                  <a:pt x="38090" y="17414"/>
                </a:cubicBezTo>
                <a:cubicBezTo>
                  <a:pt x="38513" y="17853"/>
                  <a:pt x="38936" y="18308"/>
                  <a:pt x="39343" y="18762"/>
                </a:cubicBezTo>
                <a:cubicBezTo>
                  <a:pt x="39171" y="18919"/>
                  <a:pt x="38983" y="19060"/>
                  <a:pt x="38795" y="19217"/>
                </a:cubicBezTo>
                <a:cubicBezTo>
                  <a:pt x="37776" y="18998"/>
                  <a:pt x="36757" y="18825"/>
                  <a:pt x="35707" y="18684"/>
                </a:cubicBezTo>
                <a:cubicBezTo>
                  <a:pt x="35738" y="18135"/>
                  <a:pt x="35754" y="17603"/>
                  <a:pt x="35770" y="17054"/>
                </a:cubicBezTo>
                <a:close/>
                <a:moveTo>
                  <a:pt x="49062" y="13997"/>
                </a:moveTo>
                <a:cubicBezTo>
                  <a:pt x="50989" y="15173"/>
                  <a:pt x="52667" y="16537"/>
                  <a:pt x="54077" y="18057"/>
                </a:cubicBezTo>
                <a:cubicBezTo>
                  <a:pt x="54093" y="18449"/>
                  <a:pt x="54093" y="18857"/>
                  <a:pt x="54062" y="19264"/>
                </a:cubicBezTo>
                <a:cubicBezTo>
                  <a:pt x="52651" y="17775"/>
                  <a:pt x="50974" y="16427"/>
                  <a:pt x="49046" y="15267"/>
                </a:cubicBezTo>
                <a:cubicBezTo>
                  <a:pt x="49062" y="14844"/>
                  <a:pt x="49062" y="14405"/>
                  <a:pt x="49062" y="13997"/>
                </a:cubicBezTo>
                <a:close/>
                <a:moveTo>
                  <a:pt x="39532" y="18951"/>
                </a:moveTo>
                <a:cubicBezTo>
                  <a:pt x="39688" y="19139"/>
                  <a:pt x="39845" y="19311"/>
                  <a:pt x="40002" y="19499"/>
                </a:cubicBezTo>
                <a:cubicBezTo>
                  <a:pt x="39704" y="19421"/>
                  <a:pt x="39422" y="19342"/>
                  <a:pt x="39124" y="19280"/>
                </a:cubicBezTo>
                <a:cubicBezTo>
                  <a:pt x="39265" y="19170"/>
                  <a:pt x="39390" y="19060"/>
                  <a:pt x="39532" y="18951"/>
                </a:cubicBezTo>
                <a:close/>
                <a:moveTo>
                  <a:pt x="26193" y="17117"/>
                </a:moveTo>
                <a:lnTo>
                  <a:pt x="26193" y="17117"/>
                </a:lnTo>
                <a:cubicBezTo>
                  <a:pt x="26083" y="17681"/>
                  <a:pt x="25973" y="18261"/>
                  <a:pt x="25879" y="18825"/>
                </a:cubicBezTo>
                <a:cubicBezTo>
                  <a:pt x="24469" y="19045"/>
                  <a:pt x="23089" y="19327"/>
                  <a:pt x="21726" y="19703"/>
                </a:cubicBezTo>
                <a:cubicBezTo>
                  <a:pt x="21631" y="19154"/>
                  <a:pt x="21522" y="18621"/>
                  <a:pt x="21428" y="18088"/>
                </a:cubicBezTo>
                <a:cubicBezTo>
                  <a:pt x="22995" y="17665"/>
                  <a:pt x="24594" y="17336"/>
                  <a:pt x="26193" y="17117"/>
                </a:cubicBezTo>
                <a:close/>
                <a:moveTo>
                  <a:pt x="53889" y="15095"/>
                </a:moveTo>
                <a:cubicBezTo>
                  <a:pt x="55112" y="16443"/>
                  <a:pt x="56099" y="17916"/>
                  <a:pt x="56852" y="19468"/>
                </a:cubicBezTo>
                <a:cubicBezTo>
                  <a:pt x="56899" y="19672"/>
                  <a:pt x="56946" y="19875"/>
                  <a:pt x="56993" y="20063"/>
                </a:cubicBezTo>
                <a:cubicBezTo>
                  <a:pt x="56225" y="18653"/>
                  <a:pt x="55269" y="17320"/>
                  <a:pt x="54124" y="16098"/>
                </a:cubicBezTo>
                <a:cubicBezTo>
                  <a:pt x="54062" y="15753"/>
                  <a:pt x="53983" y="15424"/>
                  <a:pt x="53889" y="15095"/>
                </a:cubicBezTo>
                <a:close/>
                <a:moveTo>
                  <a:pt x="7274" y="15784"/>
                </a:moveTo>
                <a:cubicBezTo>
                  <a:pt x="7274" y="15910"/>
                  <a:pt x="7274" y="16035"/>
                  <a:pt x="7289" y="16145"/>
                </a:cubicBezTo>
                <a:lnTo>
                  <a:pt x="7289" y="16161"/>
                </a:lnTo>
                <a:lnTo>
                  <a:pt x="7289" y="16192"/>
                </a:lnTo>
                <a:cubicBezTo>
                  <a:pt x="5894" y="17399"/>
                  <a:pt x="4672" y="18715"/>
                  <a:pt x="3653" y="20110"/>
                </a:cubicBezTo>
                <a:cubicBezTo>
                  <a:pt x="3669" y="20001"/>
                  <a:pt x="3669" y="19891"/>
                  <a:pt x="3669" y="19781"/>
                </a:cubicBezTo>
                <a:cubicBezTo>
                  <a:pt x="4264" y="18935"/>
                  <a:pt x="4938" y="18120"/>
                  <a:pt x="5675" y="17336"/>
                </a:cubicBezTo>
                <a:cubicBezTo>
                  <a:pt x="6177" y="16803"/>
                  <a:pt x="6710" y="16286"/>
                  <a:pt x="7274" y="15784"/>
                </a:cubicBezTo>
                <a:close/>
                <a:moveTo>
                  <a:pt x="13810" y="14969"/>
                </a:moveTo>
                <a:cubicBezTo>
                  <a:pt x="13904" y="15283"/>
                  <a:pt x="14014" y="15581"/>
                  <a:pt x="14155" y="15878"/>
                </a:cubicBezTo>
                <a:cubicBezTo>
                  <a:pt x="14092" y="15910"/>
                  <a:pt x="14045" y="15957"/>
                  <a:pt x="13982" y="15988"/>
                </a:cubicBezTo>
                <a:cubicBezTo>
                  <a:pt x="13794" y="16129"/>
                  <a:pt x="13622" y="16270"/>
                  <a:pt x="13449" y="16411"/>
                </a:cubicBezTo>
                <a:cubicBezTo>
                  <a:pt x="13246" y="16552"/>
                  <a:pt x="13058" y="16693"/>
                  <a:pt x="12870" y="16850"/>
                </a:cubicBezTo>
                <a:cubicBezTo>
                  <a:pt x="12728" y="16960"/>
                  <a:pt x="12587" y="17070"/>
                  <a:pt x="12446" y="17195"/>
                </a:cubicBezTo>
                <a:cubicBezTo>
                  <a:pt x="12415" y="17211"/>
                  <a:pt x="12384" y="17242"/>
                  <a:pt x="12368" y="17258"/>
                </a:cubicBezTo>
                <a:cubicBezTo>
                  <a:pt x="10848" y="18135"/>
                  <a:pt x="9453" y="19123"/>
                  <a:pt x="8199" y="20189"/>
                </a:cubicBezTo>
                <a:cubicBezTo>
                  <a:pt x="8105" y="19734"/>
                  <a:pt x="8011" y="19311"/>
                  <a:pt x="7932" y="18872"/>
                </a:cubicBezTo>
                <a:cubicBezTo>
                  <a:pt x="9641" y="17399"/>
                  <a:pt x="11631" y="16082"/>
                  <a:pt x="13810" y="14969"/>
                </a:cubicBezTo>
                <a:close/>
                <a:moveTo>
                  <a:pt x="19704" y="18606"/>
                </a:moveTo>
                <a:lnTo>
                  <a:pt x="19704" y="18606"/>
                </a:lnTo>
                <a:cubicBezTo>
                  <a:pt x="19327" y="19154"/>
                  <a:pt x="18951" y="19719"/>
                  <a:pt x="18575" y="20283"/>
                </a:cubicBezTo>
                <a:cubicBezTo>
                  <a:pt x="18167" y="20032"/>
                  <a:pt x="17760" y="19750"/>
                  <a:pt x="17384" y="19468"/>
                </a:cubicBezTo>
                <a:cubicBezTo>
                  <a:pt x="18136" y="19154"/>
                  <a:pt x="18904" y="18872"/>
                  <a:pt x="19704" y="18606"/>
                </a:cubicBezTo>
                <a:close/>
                <a:moveTo>
                  <a:pt x="21161" y="18167"/>
                </a:moveTo>
                <a:cubicBezTo>
                  <a:pt x="21255" y="18700"/>
                  <a:pt x="21349" y="19233"/>
                  <a:pt x="21443" y="19766"/>
                </a:cubicBezTo>
                <a:cubicBezTo>
                  <a:pt x="20628" y="20001"/>
                  <a:pt x="19813" y="20267"/>
                  <a:pt x="19030" y="20549"/>
                </a:cubicBezTo>
                <a:cubicBezTo>
                  <a:pt x="18967" y="20518"/>
                  <a:pt x="18920" y="20487"/>
                  <a:pt x="18857" y="20440"/>
                </a:cubicBezTo>
                <a:cubicBezTo>
                  <a:pt x="19296" y="19766"/>
                  <a:pt x="19735" y="19107"/>
                  <a:pt x="20205" y="18449"/>
                </a:cubicBezTo>
                <a:cubicBezTo>
                  <a:pt x="20519" y="18355"/>
                  <a:pt x="20832" y="18261"/>
                  <a:pt x="21161" y="18167"/>
                </a:cubicBezTo>
                <a:close/>
                <a:moveTo>
                  <a:pt x="41851" y="16333"/>
                </a:moveTo>
                <a:cubicBezTo>
                  <a:pt x="43544" y="16866"/>
                  <a:pt x="45174" y="17509"/>
                  <a:pt x="46695" y="18277"/>
                </a:cubicBezTo>
                <a:cubicBezTo>
                  <a:pt x="47259" y="18559"/>
                  <a:pt x="47808" y="18857"/>
                  <a:pt x="48341" y="19170"/>
                </a:cubicBezTo>
                <a:cubicBezTo>
                  <a:pt x="48246" y="19656"/>
                  <a:pt x="48168" y="20142"/>
                  <a:pt x="48058" y="20643"/>
                </a:cubicBezTo>
                <a:cubicBezTo>
                  <a:pt x="47572" y="20346"/>
                  <a:pt x="47055" y="20063"/>
                  <a:pt x="46522" y="19797"/>
                </a:cubicBezTo>
                <a:cubicBezTo>
                  <a:pt x="44751" y="18904"/>
                  <a:pt x="42855" y="18183"/>
                  <a:pt x="40864" y="17634"/>
                </a:cubicBezTo>
                <a:cubicBezTo>
                  <a:pt x="41224" y="17211"/>
                  <a:pt x="41554" y="16787"/>
                  <a:pt x="41851" y="16333"/>
                </a:cubicBezTo>
                <a:close/>
                <a:moveTo>
                  <a:pt x="18716" y="20643"/>
                </a:moveTo>
                <a:cubicBezTo>
                  <a:pt x="18716" y="20643"/>
                  <a:pt x="18732" y="20659"/>
                  <a:pt x="18732" y="20659"/>
                </a:cubicBezTo>
                <a:lnTo>
                  <a:pt x="18716" y="20659"/>
                </a:lnTo>
                <a:cubicBezTo>
                  <a:pt x="18716" y="20659"/>
                  <a:pt x="18716" y="20659"/>
                  <a:pt x="18716" y="20643"/>
                </a:cubicBezTo>
                <a:close/>
                <a:moveTo>
                  <a:pt x="32165" y="18872"/>
                </a:moveTo>
                <a:lnTo>
                  <a:pt x="32165" y="18872"/>
                </a:lnTo>
                <a:cubicBezTo>
                  <a:pt x="33262" y="18888"/>
                  <a:pt x="34328" y="18966"/>
                  <a:pt x="35394" y="19092"/>
                </a:cubicBezTo>
                <a:cubicBezTo>
                  <a:pt x="35362" y="19640"/>
                  <a:pt x="35331" y="20204"/>
                  <a:pt x="35299" y="20769"/>
                </a:cubicBezTo>
                <a:cubicBezTo>
                  <a:pt x="34453" y="20675"/>
                  <a:pt x="33607" y="20612"/>
                  <a:pt x="32745" y="20581"/>
                </a:cubicBezTo>
                <a:cubicBezTo>
                  <a:pt x="32556" y="20001"/>
                  <a:pt x="32368" y="19436"/>
                  <a:pt x="32165" y="18872"/>
                </a:cubicBezTo>
                <a:close/>
                <a:moveTo>
                  <a:pt x="35691" y="19123"/>
                </a:moveTo>
                <a:cubicBezTo>
                  <a:pt x="36569" y="19233"/>
                  <a:pt x="37447" y="19374"/>
                  <a:pt x="38309" y="19546"/>
                </a:cubicBezTo>
                <a:cubicBezTo>
                  <a:pt x="37619" y="20032"/>
                  <a:pt x="36867" y="20471"/>
                  <a:pt x="36052" y="20863"/>
                </a:cubicBezTo>
                <a:cubicBezTo>
                  <a:pt x="35895" y="20847"/>
                  <a:pt x="35754" y="20816"/>
                  <a:pt x="35597" y="20800"/>
                </a:cubicBezTo>
                <a:cubicBezTo>
                  <a:pt x="35629" y="20236"/>
                  <a:pt x="35660" y="19687"/>
                  <a:pt x="35691" y="19123"/>
                </a:cubicBezTo>
                <a:close/>
                <a:moveTo>
                  <a:pt x="7321" y="16584"/>
                </a:moveTo>
                <a:cubicBezTo>
                  <a:pt x="7337" y="16709"/>
                  <a:pt x="7337" y="16819"/>
                  <a:pt x="7352" y="16944"/>
                </a:cubicBezTo>
                <a:cubicBezTo>
                  <a:pt x="6474" y="17712"/>
                  <a:pt x="5659" y="18512"/>
                  <a:pt x="4923" y="19374"/>
                </a:cubicBezTo>
                <a:cubicBezTo>
                  <a:pt x="4484" y="19875"/>
                  <a:pt x="4061" y="20393"/>
                  <a:pt x="3684" y="20926"/>
                </a:cubicBezTo>
                <a:cubicBezTo>
                  <a:pt x="3669" y="20831"/>
                  <a:pt x="3669" y="20737"/>
                  <a:pt x="3669" y="20643"/>
                </a:cubicBezTo>
                <a:cubicBezTo>
                  <a:pt x="4688" y="19201"/>
                  <a:pt x="5910" y="17838"/>
                  <a:pt x="7321" y="16584"/>
                </a:cubicBezTo>
                <a:close/>
                <a:moveTo>
                  <a:pt x="49030" y="15706"/>
                </a:moveTo>
                <a:cubicBezTo>
                  <a:pt x="50958" y="16882"/>
                  <a:pt x="52635" y="18245"/>
                  <a:pt x="54030" y="19750"/>
                </a:cubicBezTo>
                <a:cubicBezTo>
                  <a:pt x="53983" y="20157"/>
                  <a:pt x="53936" y="20565"/>
                  <a:pt x="53858" y="20973"/>
                </a:cubicBezTo>
                <a:cubicBezTo>
                  <a:pt x="52463" y="19499"/>
                  <a:pt x="50801" y="18183"/>
                  <a:pt x="48920" y="17054"/>
                </a:cubicBezTo>
                <a:cubicBezTo>
                  <a:pt x="48968" y="16599"/>
                  <a:pt x="48999" y="16145"/>
                  <a:pt x="49030" y="15706"/>
                </a:cubicBezTo>
                <a:close/>
                <a:moveTo>
                  <a:pt x="10315" y="19045"/>
                </a:moveTo>
                <a:lnTo>
                  <a:pt x="10315" y="19045"/>
                </a:lnTo>
                <a:cubicBezTo>
                  <a:pt x="10158" y="19201"/>
                  <a:pt x="10017" y="19342"/>
                  <a:pt x="9860" y="19483"/>
                </a:cubicBezTo>
                <a:cubicBezTo>
                  <a:pt x="9829" y="19515"/>
                  <a:pt x="9797" y="19546"/>
                  <a:pt x="9766" y="19593"/>
                </a:cubicBezTo>
                <a:cubicBezTo>
                  <a:pt x="9750" y="19593"/>
                  <a:pt x="9735" y="19609"/>
                  <a:pt x="9719" y="19625"/>
                </a:cubicBezTo>
                <a:cubicBezTo>
                  <a:pt x="9406" y="19938"/>
                  <a:pt x="9108" y="20236"/>
                  <a:pt x="8810" y="20549"/>
                </a:cubicBezTo>
                <a:cubicBezTo>
                  <a:pt x="8810" y="20549"/>
                  <a:pt x="8810" y="20565"/>
                  <a:pt x="8794" y="20565"/>
                </a:cubicBezTo>
                <a:cubicBezTo>
                  <a:pt x="8684" y="20675"/>
                  <a:pt x="8590" y="20800"/>
                  <a:pt x="8481" y="20910"/>
                </a:cubicBezTo>
                <a:cubicBezTo>
                  <a:pt x="8449" y="20941"/>
                  <a:pt x="8434" y="20957"/>
                  <a:pt x="8402" y="20988"/>
                </a:cubicBezTo>
                <a:cubicBezTo>
                  <a:pt x="8371" y="20863"/>
                  <a:pt x="8340" y="20737"/>
                  <a:pt x="8308" y="20612"/>
                </a:cubicBezTo>
                <a:cubicBezTo>
                  <a:pt x="8935" y="20063"/>
                  <a:pt x="9609" y="19546"/>
                  <a:pt x="10315" y="19045"/>
                </a:cubicBezTo>
                <a:close/>
                <a:moveTo>
                  <a:pt x="31303" y="18857"/>
                </a:moveTo>
                <a:cubicBezTo>
                  <a:pt x="31491" y="18857"/>
                  <a:pt x="31679" y="18857"/>
                  <a:pt x="31867" y="18872"/>
                </a:cubicBezTo>
                <a:cubicBezTo>
                  <a:pt x="32071" y="19421"/>
                  <a:pt x="32259" y="19985"/>
                  <a:pt x="32447" y="20565"/>
                </a:cubicBezTo>
                <a:cubicBezTo>
                  <a:pt x="32086" y="20549"/>
                  <a:pt x="31726" y="20549"/>
                  <a:pt x="31350" y="20549"/>
                </a:cubicBezTo>
                <a:cubicBezTo>
                  <a:pt x="29484" y="20549"/>
                  <a:pt x="27635" y="20690"/>
                  <a:pt x="25817" y="20988"/>
                </a:cubicBezTo>
                <a:cubicBezTo>
                  <a:pt x="25911" y="20393"/>
                  <a:pt x="26005" y="19813"/>
                  <a:pt x="26114" y="19233"/>
                </a:cubicBezTo>
                <a:cubicBezTo>
                  <a:pt x="27823" y="18982"/>
                  <a:pt x="29563" y="18857"/>
                  <a:pt x="31303" y="18857"/>
                </a:cubicBezTo>
                <a:close/>
                <a:moveTo>
                  <a:pt x="54218" y="16693"/>
                </a:moveTo>
                <a:lnTo>
                  <a:pt x="54218" y="16693"/>
                </a:lnTo>
                <a:cubicBezTo>
                  <a:pt x="55425" y="18041"/>
                  <a:pt x="56413" y="19515"/>
                  <a:pt x="57149" y="21067"/>
                </a:cubicBezTo>
                <a:cubicBezTo>
                  <a:pt x="57165" y="21098"/>
                  <a:pt x="57165" y="21129"/>
                  <a:pt x="57165" y="21176"/>
                </a:cubicBezTo>
                <a:cubicBezTo>
                  <a:pt x="57118" y="21067"/>
                  <a:pt x="57055" y="20957"/>
                  <a:pt x="56993" y="20863"/>
                </a:cubicBezTo>
                <a:cubicBezTo>
                  <a:pt x="56930" y="20737"/>
                  <a:pt x="56852" y="20612"/>
                  <a:pt x="56789" y="20487"/>
                </a:cubicBezTo>
                <a:cubicBezTo>
                  <a:pt x="56711" y="20361"/>
                  <a:pt x="56632" y="20236"/>
                  <a:pt x="56570" y="20110"/>
                </a:cubicBezTo>
                <a:cubicBezTo>
                  <a:pt x="56507" y="20016"/>
                  <a:pt x="56428" y="19907"/>
                  <a:pt x="56366" y="19797"/>
                </a:cubicBezTo>
                <a:cubicBezTo>
                  <a:pt x="56287" y="19672"/>
                  <a:pt x="56193" y="19531"/>
                  <a:pt x="56099" y="19405"/>
                </a:cubicBezTo>
                <a:cubicBezTo>
                  <a:pt x="56037" y="19311"/>
                  <a:pt x="55974" y="19217"/>
                  <a:pt x="55911" y="19139"/>
                </a:cubicBezTo>
                <a:cubicBezTo>
                  <a:pt x="55849" y="19045"/>
                  <a:pt x="55802" y="18951"/>
                  <a:pt x="55739" y="18872"/>
                </a:cubicBezTo>
                <a:cubicBezTo>
                  <a:pt x="55692" y="18809"/>
                  <a:pt x="55645" y="18747"/>
                  <a:pt x="55598" y="18700"/>
                </a:cubicBezTo>
                <a:cubicBezTo>
                  <a:pt x="55582" y="18668"/>
                  <a:pt x="55551" y="18637"/>
                  <a:pt x="55535" y="18606"/>
                </a:cubicBezTo>
                <a:cubicBezTo>
                  <a:pt x="55504" y="18559"/>
                  <a:pt x="55457" y="18496"/>
                  <a:pt x="55410" y="18449"/>
                </a:cubicBezTo>
                <a:cubicBezTo>
                  <a:pt x="55300" y="18292"/>
                  <a:pt x="55175" y="18151"/>
                  <a:pt x="55049" y="17994"/>
                </a:cubicBezTo>
                <a:cubicBezTo>
                  <a:pt x="55018" y="17947"/>
                  <a:pt x="54971" y="17900"/>
                  <a:pt x="54939" y="17853"/>
                </a:cubicBezTo>
                <a:cubicBezTo>
                  <a:pt x="54798" y="17681"/>
                  <a:pt x="54657" y="17509"/>
                  <a:pt x="54501" y="17352"/>
                </a:cubicBezTo>
                <a:cubicBezTo>
                  <a:pt x="54501" y="17336"/>
                  <a:pt x="54501" y="17336"/>
                  <a:pt x="54485" y="17336"/>
                </a:cubicBezTo>
                <a:cubicBezTo>
                  <a:pt x="54422" y="17242"/>
                  <a:pt x="54344" y="17164"/>
                  <a:pt x="54265" y="17085"/>
                </a:cubicBezTo>
                <a:cubicBezTo>
                  <a:pt x="54250" y="16960"/>
                  <a:pt x="54234" y="16835"/>
                  <a:pt x="54218" y="16693"/>
                </a:cubicBezTo>
                <a:close/>
                <a:moveTo>
                  <a:pt x="32901" y="21020"/>
                </a:moveTo>
                <a:cubicBezTo>
                  <a:pt x="33701" y="21051"/>
                  <a:pt x="34484" y="21114"/>
                  <a:pt x="35268" y="21208"/>
                </a:cubicBezTo>
                <a:cubicBezTo>
                  <a:pt x="35111" y="21270"/>
                  <a:pt x="34939" y="21333"/>
                  <a:pt x="34782" y="21396"/>
                </a:cubicBezTo>
                <a:cubicBezTo>
                  <a:pt x="34187" y="21333"/>
                  <a:pt x="33575" y="21286"/>
                  <a:pt x="32980" y="21270"/>
                </a:cubicBezTo>
                <a:cubicBezTo>
                  <a:pt x="32948" y="21176"/>
                  <a:pt x="32917" y="21098"/>
                  <a:pt x="32901" y="21020"/>
                </a:cubicBezTo>
                <a:close/>
                <a:moveTo>
                  <a:pt x="57400" y="20737"/>
                </a:moveTo>
                <a:cubicBezTo>
                  <a:pt x="57479" y="20957"/>
                  <a:pt x="57573" y="21176"/>
                  <a:pt x="57635" y="21411"/>
                </a:cubicBezTo>
                <a:cubicBezTo>
                  <a:pt x="57573" y="21255"/>
                  <a:pt x="57510" y="21098"/>
                  <a:pt x="57432" y="20941"/>
                </a:cubicBezTo>
                <a:cubicBezTo>
                  <a:pt x="57416" y="20878"/>
                  <a:pt x="57416" y="20800"/>
                  <a:pt x="57400" y="20737"/>
                </a:cubicBezTo>
                <a:close/>
                <a:moveTo>
                  <a:pt x="31350" y="20988"/>
                </a:moveTo>
                <a:cubicBezTo>
                  <a:pt x="31773" y="20988"/>
                  <a:pt x="32180" y="20988"/>
                  <a:pt x="32588" y="21004"/>
                </a:cubicBezTo>
                <a:cubicBezTo>
                  <a:pt x="32619" y="21098"/>
                  <a:pt x="32651" y="21176"/>
                  <a:pt x="32682" y="21255"/>
                </a:cubicBezTo>
                <a:cubicBezTo>
                  <a:pt x="32218" y="21236"/>
                  <a:pt x="31753" y="21226"/>
                  <a:pt x="31287" y="21226"/>
                </a:cubicBezTo>
                <a:cubicBezTo>
                  <a:pt x="29423" y="21226"/>
                  <a:pt x="27547" y="21377"/>
                  <a:pt x="25691" y="21678"/>
                </a:cubicBezTo>
                <a:cubicBezTo>
                  <a:pt x="25707" y="21600"/>
                  <a:pt x="25722" y="21521"/>
                  <a:pt x="25738" y="21443"/>
                </a:cubicBezTo>
                <a:cubicBezTo>
                  <a:pt x="27588" y="21145"/>
                  <a:pt x="29469" y="20988"/>
                  <a:pt x="31350" y="20988"/>
                </a:cubicBezTo>
                <a:close/>
                <a:moveTo>
                  <a:pt x="3716" y="17085"/>
                </a:moveTo>
                <a:cubicBezTo>
                  <a:pt x="3653" y="17352"/>
                  <a:pt x="3590" y="17618"/>
                  <a:pt x="3543" y="17900"/>
                </a:cubicBezTo>
                <a:cubicBezTo>
                  <a:pt x="2681" y="19107"/>
                  <a:pt x="1976" y="20393"/>
                  <a:pt x="1427" y="21709"/>
                </a:cubicBezTo>
                <a:cubicBezTo>
                  <a:pt x="1945" y="20095"/>
                  <a:pt x="2713" y="18543"/>
                  <a:pt x="3700" y="17085"/>
                </a:cubicBezTo>
                <a:close/>
                <a:moveTo>
                  <a:pt x="21537" y="20204"/>
                </a:moveTo>
                <a:cubicBezTo>
                  <a:pt x="21631" y="20722"/>
                  <a:pt x="21741" y="21239"/>
                  <a:pt x="21851" y="21772"/>
                </a:cubicBezTo>
                <a:cubicBezTo>
                  <a:pt x="21036" y="21505"/>
                  <a:pt x="20268" y="21192"/>
                  <a:pt x="19547" y="20831"/>
                </a:cubicBezTo>
                <a:cubicBezTo>
                  <a:pt x="20205" y="20596"/>
                  <a:pt x="20863" y="20393"/>
                  <a:pt x="21537" y="20204"/>
                </a:cubicBezTo>
                <a:close/>
                <a:moveTo>
                  <a:pt x="25785" y="19280"/>
                </a:moveTo>
                <a:lnTo>
                  <a:pt x="25785" y="19280"/>
                </a:lnTo>
                <a:cubicBezTo>
                  <a:pt x="25691" y="19860"/>
                  <a:pt x="25581" y="20440"/>
                  <a:pt x="25487" y="21035"/>
                </a:cubicBezTo>
                <a:cubicBezTo>
                  <a:pt x="24359" y="21223"/>
                  <a:pt x="23246" y="21474"/>
                  <a:pt x="22133" y="21772"/>
                </a:cubicBezTo>
                <a:cubicBezTo>
                  <a:pt x="22023" y="21223"/>
                  <a:pt x="21914" y="20675"/>
                  <a:pt x="21804" y="20126"/>
                </a:cubicBezTo>
                <a:cubicBezTo>
                  <a:pt x="23121" y="19766"/>
                  <a:pt x="24453" y="19483"/>
                  <a:pt x="25785" y="19280"/>
                </a:cubicBezTo>
                <a:close/>
                <a:moveTo>
                  <a:pt x="33074" y="21584"/>
                </a:moveTo>
                <a:lnTo>
                  <a:pt x="33074" y="21584"/>
                </a:lnTo>
                <a:cubicBezTo>
                  <a:pt x="33419" y="21600"/>
                  <a:pt x="33748" y="21615"/>
                  <a:pt x="34093" y="21647"/>
                </a:cubicBezTo>
                <a:cubicBezTo>
                  <a:pt x="33795" y="21741"/>
                  <a:pt x="33497" y="21835"/>
                  <a:pt x="33183" y="21929"/>
                </a:cubicBezTo>
                <a:cubicBezTo>
                  <a:pt x="33152" y="21819"/>
                  <a:pt x="33121" y="21694"/>
                  <a:pt x="33074" y="21584"/>
                </a:cubicBezTo>
                <a:close/>
                <a:moveTo>
                  <a:pt x="54312" y="17524"/>
                </a:moveTo>
                <a:lnTo>
                  <a:pt x="54312" y="17524"/>
                </a:lnTo>
                <a:cubicBezTo>
                  <a:pt x="54406" y="17634"/>
                  <a:pt x="54501" y="17744"/>
                  <a:pt x="54595" y="17853"/>
                </a:cubicBezTo>
                <a:cubicBezTo>
                  <a:pt x="54642" y="17916"/>
                  <a:pt x="54689" y="17963"/>
                  <a:pt x="54736" y="18026"/>
                </a:cubicBezTo>
                <a:cubicBezTo>
                  <a:pt x="54861" y="18183"/>
                  <a:pt x="55002" y="18339"/>
                  <a:pt x="55128" y="18496"/>
                </a:cubicBezTo>
                <a:cubicBezTo>
                  <a:pt x="55175" y="18559"/>
                  <a:pt x="55222" y="18621"/>
                  <a:pt x="55269" y="18684"/>
                </a:cubicBezTo>
                <a:cubicBezTo>
                  <a:pt x="55378" y="18825"/>
                  <a:pt x="55472" y="18966"/>
                  <a:pt x="55582" y="19107"/>
                </a:cubicBezTo>
                <a:cubicBezTo>
                  <a:pt x="55629" y="19186"/>
                  <a:pt x="55692" y="19264"/>
                  <a:pt x="55739" y="19342"/>
                </a:cubicBezTo>
                <a:cubicBezTo>
                  <a:pt x="55849" y="19483"/>
                  <a:pt x="55943" y="19640"/>
                  <a:pt x="56052" y="19797"/>
                </a:cubicBezTo>
                <a:cubicBezTo>
                  <a:pt x="56099" y="19875"/>
                  <a:pt x="56162" y="19969"/>
                  <a:pt x="56225" y="20063"/>
                </a:cubicBezTo>
                <a:cubicBezTo>
                  <a:pt x="56303" y="20204"/>
                  <a:pt x="56397" y="20346"/>
                  <a:pt x="56476" y="20487"/>
                </a:cubicBezTo>
                <a:cubicBezTo>
                  <a:pt x="56538" y="20596"/>
                  <a:pt x="56601" y="20706"/>
                  <a:pt x="56664" y="20831"/>
                </a:cubicBezTo>
                <a:cubicBezTo>
                  <a:pt x="56742" y="20957"/>
                  <a:pt x="56805" y="21067"/>
                  <a:pt x="56883" y="21208"/>
                </a:cubicBezTo>
                <a:cubicBezTo>
                  <a:pt x="56946" y="21349"/>
                  <a:pt x="57024" y="21490"/>
                  <a:pt x="57087" y="21631"/>
                </a:cubicBezTo>
                <a:cubicBezTo>
                  <a:pt x="57134" y="21725"/>
                  <a:pt x="57197" y="21819"/>
                  <a:pt x="57244" y="21913"/>
                </a:cubicBezTo>
                <a:cubicBezTo>
                  <a:pt x="57244" y="21913"/>
                  <a:pt x="57244" y="21929"/>
                  <a:pt x="57244" y="21929"/>
                </a:cubicBezTo>
                <a:cubicBezTo>
                  <a:pt x="56476" y="20455"/>
                  <a:pt x="55504" y="19076"/>
                  <a:pt x="54328" y="17806"/>
                </a:cubicBezTo>
                <a:cubicBezTo>
                  <a:pt x="54328" y="17712"/>
                  <a:pt x="54312" y="17618"/>
                  <a:pt x="54312" y="17524"/>
                </a:cubicBezTo>
                <a:close/>
                <a:moveTo>
                  <a:pt x="14515" y="16568"/>
                </a:moveTo>
                <a:cubicBezTo>
                  <a:pt x="14750" y="16991"/>
                  <a:pt x="15017" y="17399"/>
                  <a:pt x="15315" y="17775"/>
                </a:cubicBezTo>
                <a:cubicBezTo>
                  <a:pt x="13293" y="18731"/>
                  <a:pt x="11412" y="19860"/>
                  <a:pt x="9719" y="21161"/>
                </a:cubicBezTo>
                <a:cubicBezTo>
                  <a:pt x="9374" y="21427"/>
                  <a:pt x="9029" y="21709"/>
                  <a:pt x="8700" y="21991"/>
                </a:cubicBezTo>
                <a:cubicBezTo>
                  <a:pt x="8637" y="21772"/>
                  <a:pt x="8575" y="21568"/>
                  <a:pt x="8512" y="21364"/>
                </a:cubicBezTo>
                <a:lnTo>
                  <a:pt x="8528" y="21333"/>
                </a:lnTo>
                <a:cubicBezTo>
                  <a:pt x="8543" y="21317"/>
                  <a:pt x="8559" y="21302"/>
                  <a:pt x="8575" y="21286"/>
                </a:cubicBezTo>
                <a:cubicBezTo>
                  <a:pt x="8716" y="21129"/>
                  <a:pt x="8873" y="20957"/>
                  <a:pt x="9029" y="20800"/>
                </a:cubicBezTo>
                <a:cubicBezTo>
                  <a:pt x="9343" y="20471"/>
                  <a:pt x="9656" y="20142"/>
                  <a:pt x="9985" y="19828"/>
                </a:cubicBezTo>
                <a:cubicBezTo>
                  <a:pt x="10095" y="19719"/>
                  <a:pt x="10205" y="19609"/>
                  <a:pt x="10330" y="19499"/>
                </a:cubicBezTo>
                <a:cubicBezTo>
                  <a:pt x="10534" y="19295"/>
                  <a:pt x="10754" y="19076"/>
                  <a:pt x="10973" y="18888"/>
                </a:cubicBezTo>
                <a:cubicBezTo>
                  <a:pt x="11114" y="18747"/>
                  <a:pt x="11271" y="18621"/>
                  <a:pt x="11412" y="18496"/>
                </a:cubicBezTo>
                <a:cubicBezTo>
                  <a:pt x="11600" y="18324"/>
                  <a:pt x="11804" y="18151"/>
                  <a:pt x="12007" y="17979"/>
                </a:cubicBezTo>
                <a:cubicBezTo>
                  <a:pt x="12054" y="17932"/>
                  <a:pt x="12101" y="17900"/>
                  <a:pt x="12133" y="17869"/>
                </a:cubicBezTo>
                <a:cubicBezTo>
                  <a:pt x="12901" y="17414"/>
                  <a:pt x="13685" y="16976"/>
                  <a:pt x="14515" y="16568"/>
                </a:cubicBezTo>
                <a:close/>
                <a:moveTo>
                  <a:pt x="49109" y="17634"/>
                </a:moveTo>
                <a:cubicBezTo>
                  <a:pt x="50880" y="18747"/>
                  <a:pt x="52447" y="20016"/>
                  <a:pt x="53764" y="21427"/>
                </a:cubicBezTo>
                <a:cubicBezTo>
                  <a:pt x="53717" y="21615"/>
                  <a:pt x="53670" y="21803"/>
                  <a:pt x="53623" y="22007"/>
                </a:cubicBezTo>
                <a:cubicBezTo>
                  <a:pt x="52353" y="20471"/>
                  <a:pt x="50833" y="19013"/>
                  <a:pt x="49109" y="17634"/>
                </a:cubicBezTo>
                <a:close/>
                <a:moveTo>
                  <a:pt x="25409" y="21490"/>
                </a:moveTo>
                <a:lnTo>
                  <a:pt x="25409" y="21490"/>
                </a:lnTo>
                <a:cubicBezTo>
                  <a:pt x="25393" y="21584"/>
                  <a:pt x="25378" y="21662"/>
                  <a:pt x="25378" y="21741"/>
                </a:cubicBezTo>
                <a:cubicBezTo>
                  <a:pt x="24672" y="21866"/>
                  <a:pt x="23967" y="22007"/>
                  <a:pt x="23277" y="22179"/>
                </a:cubicBezTo>
                <a:cubicBezTo>
                  <a:pt x="23121" y="22132"/>
                  <a:pt x="22964" y="22101"/>
                  <a:pt x="22807" y="22054"/>
                </a:cubicBezTo>
                <a:cubicBezTo>
                  <a:pt x="23669" y="21835"/>
                  <a:pt x="24531" y="21647"/>
                  <a:pt x="25409" y="21490"/>
                </a:cubicBezTo>
                <a:close/>
                <a:moveTo>
                  <a:pt x="38654" y="19625"/>
                </a:moveTo>
                <a:cubicBezTo>
                  <a:pt x="39281" y="19766"/>
                  <a:pt x="39908" y="19907"/>
                  <a:pt x="40519" y="20079"/>
                </a:cubicBezTo>
                <a:cubicBezTo>
                  <a:pt x="41162" y="20831"/>
                  <a:pt x="41804" y="21600"/>
                  <a:pt x="42416" y="22399"/>
                </a:cubicBezTo>
                <a:cubicBezTo>
                  <a:pt x="40535" y="21725"/>
                  <a:pt x="38560" y="21239"/>
                  <a:pt x="36506" y="20926"/>
                </a:cubicBezTo>
                <a:cubicBezTo>
                  <a:pt x="37274" y="20534"/>
                  <a:pt x="37995" y="20110"/>
                  <a:pt x="38654" y="19625"/>
                </a:cubicBezTo>
                <a:close/>
                <a:moveTo>
                  <a:pt x="22305" y="22179"/>
                </a:moveTo>
                <a:cubicBezTo>
                  <a:pt x="22462" y="22226"/>
                  <a:pt x="22603" y="22258"/>
                  <a:pt x="22760" y="22305"/>
                </a:cubicBezTo>
                <a:cubicBezTo>
                  <a:pt x="22603" y="22352"/>
                  <a:pt x="22431" y="22383"/>
                  <a:pt x="22274" y="22430"/>
                </a:cubicBezTo>
                <a:cubicBezTo>
                  <a:pt x="22258" y="22352"/>
                  <a:pt x="22243" y="22274"/>
                  <a:pt x="22227" y="22195"/>
                </a:cubicBezTo>
                <a:cubicBezTo>
                  <a:pt x="22258" y="22195"/>
                  <a:pt x="22290" y="22195"/>
                  <a:pt x="22305" y="22179"/>
                </a:cubicBezTo>
                <a:close/>
                <a:moveTo>
                  <a:pt x="25315" y="22070"/>
                </a:moveTo>
                <a:cubicBezTo>
                  <a:pt x="25299" y="22226"/>
                  <a:pt x="25268" y="22383"/>
                  <a:pt x="25252" y="22524"/>
                </a:cubicBezTo>
                <a:cubicBezTo>
                  <a:pt x="24829" y="22477"/>
                  <a:pt x="24422" y="22415"/>
                  <a:pt x="24030" y="22336"/>
                </a:cubicBezTo>
                <a:cubicBezTo>
                  <a:pt x="24453" y="22242"/>
                  <a:pt x="24892" y="22148"/>
                  <a:pt x="25315" y="22070"/>
                </a:cubicBezTo>
                <a:close/>
                <a:moveTo>
                  <a:pt x="40550" y="17994"/>
                </a:moveTo>
                <a:cubicBezTo>
                  <a:pt x="42604" y="18543"/>
                  <a:pt x="44563" y="19280"/>
                  <a:pt x="46381" y="20204"/>
                </a:cubicBezTo>
                <a:cubicBezTo>
                  <a:pt x="46930" y="20471"/>
                  <a:pt x="47447" y="20769"/>
                  <a:pt x="47964" y="21067"/>
                </a:cubicBezTo>
                <a:cubicBezTo>
                  <a:pt x="47855" y="21568"/>
                  <a:pt x="47729" y="22070"/>
                  <a:pt x="47604" y="22571"/>
                </a:cubicBezTo>
                <a:cubicBezTo>
                  <a:pt x="47118" y="22289"/>
                  <a:pt x="46632" y="22023"/>
                  <a:pt x="46115" y="21772"/>
                </a:cubicBezTo>
                <a:cubicBezTo>
                  <a:pt x="44344" y="20878"/>
                  <a:pt x="42447" y="20157"/>
                  <a:pt x="40456" y="19609"/>
                </a:cubicBezTo>
                <a:cubicBezTo>
                  <a:pt x="40206" y="19342"/>
                  <a:pt x="39970" y="19060"/>
                  <a:pt x="39720" y="18778"/>
                </a:cubicBezTo>
                <a:cubicBezTo>
                  <a:pt x="40017" y="18527"/>
                  <a:pt x="40284" y="18261"/>
                  <a:pt x="40550" y="17994"/>
                </a:cubicBezTo>
                <a:close/>
                <a:moveTo>
                  <a:pt x="48842" y="17775"/>
                </a:moveTo>
                <a:cubicBezTo>
                  <a:pt x="48858" y="17791"/>
                  <a:pt x="48858" y="17791"/>
                  <a:pt x="48873" y="17791"/>
                </a:cubicBezTo>
                <a:cubicBezTo>
                  <a:pt x="50676" y="19217"/>
                  <a:pt x="52228" y="20737"/>
                  <a:pt x="53529" y="22305"/>
                </a:cubicBezTo>
                <a:cubicBezTo>
                  <a:pt x="53497" y="22430"/>
                  <a:pt x="53466" y="22540"/>
                  <a:pt x="53435" y="22650"/>
                </a:cubicBezTo>
                <a:cubicBezTo>
                  <a:pt x="52087" y="21270"/>
                  <a:pt x="50504" y="20001"/>
                  <a:pt x="48685" y="18919"/>
                </a:cubicBezTo>
                <a:cubicBezTo>
                  <a:pt x="48748" y="18527"/>
                  <a:pt x="48795" y="18151"/>
                  <a:pt x="48842" y="17775"/>
                </a:cubicBezTo>
                <a:close/>
                <a:moveTo>
                  <a:pt x="7399" y="17399"/>
                </a:moveTo>
                <a:cubicBezTo>
                  <a:pt x="7446" y="17806"/>
                  <a:pt x="7509" y="18230"/>
                  <a:pt x="7587" y="18653"/>
                </a:cubicBezTo>
                <a:cubicBezTo>
                  <a:pt x="6459" y="19640"/>
                  <a:pt x="5440" y="20690"/>
                  <a:pt x="4546" y="21819"/>
                </a:cubicBezTo>
                <a:cubicBezTo>
                  <a:pt x="4327" y="22101"/>
                  <a:pt x="4108" y="22383"/>
                  <a:pt x="3904" y="22665"/>
                </a:cubicBezTo>
                <a:cubicBezTo>
                  <a:pt x="3825" y="22274"/>
                  <a:pt x="3763" y="21882"/>
                  <a:pt x="3731" y="21490"/>
                </a:cubicBezTo>
                <a:cubicBezTo>
                  <a:pt x="4155" y="20878"/>
                  <a:pt x="4625" y="20267"/>
                  <a:pt x="5126" y="19687"/>
                </a:cubicBezTo>
                <a:cubicBezTo>
                  <a:pt x="5816" y="18888"/>
                  <a:pt x="6584" y="18120"/>
                  <a:pt x="7399" y="17399"/>
                </a:cubicBezTo>
                <a:close/>
                <a:moveTo>
                  <a:pt x="31371" y="21540"/>
                </a:moveTo>
                <a:cubicBezTo>
                  <a:pt x="31840" y="21540"/>
                  <a:pt x="32309" y="21550"/>
                  <a:pt x="32776" y="21568"/>
                </a:cubicBezTo>
                <a:cubicBezTo>
                  <a:pt x="32823" y="21709"/>
                  <a:pt x="32870" y="21866"/>
                  <a:pt x="32917" y="22007"/>
                </a:cubicBezTo>
                <a:cubicBezTo>
                  <a:pt x="31188" y="22470"/>
                  <a:pt x="29428" y="22684"/>
                  <a:pt x="27708" y="22684"/>
                </a:cubicBezTo>
                <a:cubicBezTo>
                  <a:pt x="26980" y="22684"/>
                  <a:pt x="26259" y="22646"/>
                  <a:pt x="25550" y="22571"/>
                </a:cubicBezTo>
                <a:cubicBezTo>
                  <a:pt x="25581" y="22383"/>
                  <a:pt x="25613" y="22195"/>
                  <a:pt x="25644" y="22023"/>
                </a:cubicBezTo>
                <a:cubicBezTo>
                  <a:pt x="27544" y="21696"/>
                  <a:pt x="29464" y="21540"/>
                  <a:pt x="31371" y="21540"/>
                </a:cubicBezTo>
                <a:close/>
                <a:moveTo>
                  <a:pt x="32995" y="22258"/>
                </a:moveTo>
                <a:cubicBezTo>
                  <a:pt x="33042" y="22415"/>
                  <a:pt x="33105" y="22587"/>
                  <a:pt x="33152" y="22759"/>
                </a:cubicBezTo>
                <a:cubicBezTo>
                  <a:pt x="32572" y="22728"/>
                  <a:pt x="31977" y="22712"/>
                  <a:pt x="31397" y="22712"/>
                </a:cubicBezTo>
                <a:lnTo>
                  <a:pt x="30770" y="22712"/>
                </a:lnTo>
                <a:cubicBezTo>
                  <a:pt x="31522" y="22603"/>
                  <a:pt x="32259" y="22446"/>
                  <a:pt x="32995" y="22258"/>
                </a:cubicBezTo>
                <a:close/>
                <a:moveTo>
                  <a:pt x="34720" y="21709"/>
                </a:moveTo>
                <a:cubicBezTo>
                  <a:pt x="34892" y="21725"/>
                  <a:pt x="35064" y="21741"/>
                  <a:pt x="35237" y="21756"/>
                </a:cubicBezTo>
                <a:cubicBezTo>
                  <a:pt x="35205" y="22148"/>
                  <a:pt x="35174" y="22524"/>
                  <a:pt x="35158" y="22916"/>
                </a:cubicBezTo>
                <a:cubicBezTo>
                  <a:pt x="34594" y="22853"/>
                  <a:pt x="34030" y="22806"/>
                  <a:pt x="33450" y="22775"/>
                </a:cubicBezTo>
                <a:cubicBezTo>
                  <a:pt x="33387" y="22571"/>
                  <a:pt x="33325" y="22368"/>
                  <a:pt x="33262" y="22179"/>
                </a:cubicBezTo>
                <a:cubicBezTo>
                  <a:pt x="33763" y="22038"/>
                  <a:pt x="34249" y="21882"/>
                  <a:pt x="34720" y="21709"/>
                </a:cubicBezTo>
                <a:close/>
                <a:moveTo>
                  <a:pt x="25519" y="22822"/>
                </a:moveTo>
                <a:cubicBezTo>
                  <a:pt x="26146" y="22900"/>
                  <a:pt x="26788" y="22932"/>
                  <a:pt x="27447" y="22948"/>
                </a:cubicBezTo>
                <a:cubicBezTo>
                  <a:pt x="26773" y="23026"/>
                  <a:pt x="26114" y="23120"/>
                  <a:pt x="25440" y="23230"/>
                </a:cubicBezTo>
                <a:cubicBezTo>
                  <a:pt x="25472" y="23104"/>
                  <a:pt x="25487" y="22963"/>
                  <a:pt x="25519" y="22822"/>
                </a:cubicBezTo>
                <a:close/>
                <a:moveTo>
                  <a:pt x="35785" y="21270"/>
                </a:moveTo>
                <a:cubicBezTo>
                  <a:pt x="38278" y="21600"/>
                  <a:pt x="40676" y="22195"/>
                  <a:pt x="42902" y="23042"/>
                </a:cubicBezTo>
                <a:cubicBezTo>
                  <a:pt x="42996" y="23167"/>
                  <a:pt x="43090" y="23292"/>
                  <a:pt x="43184" y="23418"/>
                </a:cubicBezTo>
                <a:cubicBezTo>
                  <a:pt x="42651" y="23214"/>
                  <a:pt x="42102" y="23010"/>
                  <a:pt x="41554" y="22822"/>
                </a:cubicBezTo>
                <a:cubicBezTo>
                  <a:pt x="39626" y="22179"/>
                  <a:pt x="37604" y="21741"/>
                  <a:pt x="35550" y="21490"/>
                </a:cubicBezTo>
                <a:cubicBezTo>
                  <a:pt x="35550" y="21443"/>
                  <a:pt x="35566" y="21411"/>
                  <a:pt x="35566" y="21364"/>
                </a:cubicBezTo>
                <a:cubicBezTo>
                  <a:pt x="35629" y="21333"/>
                  <a:pt x="35707" y="21302"/>
                  <a:pt x="35785" y="21270"/>
                </a:cubicBezTo>
                <a:close/>
                <a:moveTo>
                  <a:pt x="19233" y="20941"/>
                </a:moveTo>
                <a:cubicBezTo>
                  <a:pt x="19970" y="21317"/>
                  <a:pt x="20738" y="21662"/>
                  <a:pt x="21553" y="21944"/>
                </a:cubicBezTo>
                <a:cubicBezTo>
                  <a:pt x="19907" y="22415"/>
                  <a:pt x="18356" y="22995"/>
                  <a:pt x="16882" y="23684"/>
                </a:cubicBezTo>
                <a:cubicBezTo>
                  <a:pt x="17352" y="22869"/>
                  <a:pt x="17823" y="22070"/>
                  <a:pt x="18324" y="21286"/>
                </a:cubicBezTo>
                <a:cubicBezTo>
                  <a:pt x="18622" y="21161"/>
                  <a:pt x="18936" y="21051"/>
                  <a:pt x="19233" y="20941"/>
                </a:cubicBezTo>
                <a:close/>
                <a:moveTo>
                  <a:pt x="54344" y="18355"/>
                </a:moveTo>
                <a:cubicBezTo>
                  <a:pt x="55535" y="19687"/>
                  <a:pt x="56523" y="21145"/>
                  <a:pt x="57259" y="22697"/>
                </a:cubicBezTo>
                <a:cubicBezTo>
                  <a:pt x="57259" y="22775"/>
                  <a:pt x="57275" y="22853"/>
                  <a:pt x="57275" y="22916"/>
                </a:cubicBezTo>
                <a:cubicBezTo>
                  <a:pt x="57275" y="22979"/>
                  <a:pt x="57259" y="23042"/>
                  <a:pt x="57259" y="23104"/>
                </a:cubicBezTo>
                <a:cubicBezTo>
                  <a:pt x="57259" y="23214"/>
                  <a:pt x="57259" y="23324"/>
                  <a:pt x="57259" y="23433"/>
                </a:cubicBezTo>
                <a:cubicBezTo>
                  <a:pt x="57259" y="23480"/>
                  <a:pt x="57259" y="23543"/>
                  <a:pt x="57259" y="23606"/>
                </a:cubicBezTo>
                <a:cubicBezTo>
                  <a:pt x="57244" y="23637"/>
                  <a:pt x="57244" y="23684"/>
                  <a:pt x="57244" y="23716"/>
                </a:cubicBezTo>
                <a:cubicBezTo>
                  <a:pt x="56476" y="22226"/>
                  <a:pt x="55504" y="20816"/>
                  <a:pt x="54312" y="19531"/>
                </a:cubicBezTo>
                <a:cubicBezTo>
                  <a:pt x="54344" y="19123"/>
                  <a:pt x="54344" y="18731"/>
                  <a:pt x="54344" y="18355"/>
                </a:cubicBezTo>
                <a:close/>
                <a:moveTo>
                  <a:pt x="15597" y="18104"/>
                </a:moveTo>
                <a:cubicBezTo>
                  <a:pt x="15942" y="18512"/>
                  <a:pt x="16334" y="18888"/>
                  <a:pt x="16757" y="19248"/>
                </a:cubicBezTo>
                <a:cubicBezTo>
                  <a:pt x="14390" y="20267"/>
                  <a:pt x="12227" y="21521"/>
                  <a:pt x="10315" y="22995"/>
                </a:cubicBezTo>
                <a:cubicBezTo>
                  <a:pt x="9970" y="23261"/>
                  <a:pt x="9625" y="23527"/>
                  <a:pt x="9311" y="23810"/>
                </a:cubicBezTo>
                <a:cubicBezTo>
                  <a:pt x="9139" y="23339"/>
                  <a:pt x="8982" y="22869"/>
                  <a:pt x="8826" y="22415"/>
                </a:cubicBezTo>
                <a:cubicBezTo>
                  <a:pt x="9186" y="22101"/>
                  <a:pt x="9547" y="21803"/>
                  <a:pt x="9923" y="21521"/>
                </a:cubicBezTo>
                <a:cubicBezTo>
                  <a:pt x="11631" y="20204"/>
                  <a:pt x="13528" y="19060"/>
                  <a:pt x="15597" y="18104"/>
                </a:cubicBezTo>
                <a:close/>
                <a:moveTo>
                  <a:pt x="23418" y="22462"/>
                </a:moveTo>
                <a:cubicBezTo>
                  <a:pt x="23998" y="22603"/>
                  <a:pt x="24594" y="22712"/>
                  <a:pt x="25205" y="22791"/>
                </a:cubicBezTo>
                <a:cubicBezTo>
                  <a:pt x="25174" y="22948"/>
                  <a:pt x="25158" y="23120"/>
                  <a:pt x="25127" y="23292"/>
                </a:cubicBezTo>
                <a:cubicBezTo>
                  <a:pt x="24280" y="23465"/>
                  <a:pt x="23434" y="23653"/>
                  <a:pt x="22603" y="23872"/>
                </a:cubicBezTo>
                <a:cubicBezTo>
                  <a:pt x="22509" y="23496"/>
                  <a:pt x="22431" y="23120"/>
                  <a:pt x="22353" y="22744"/>
                </a:cubicBezTo>
                <a:cubicBezTo>
                  <a:pt x="22697" y="22650"/>
                  <a:pt x="23058" y="22556"/>
                  <a:pt x="23418" y="22462"/>
                </a:cubicBezTo>
                <a:close/>
                <a:moveTo>
                  <a:pt x="3449" y="18621"/>
                </a:moveTo>
                <a:lnTo>
                  <a:pt x="3449" y="18621"/>
                </a:lnTo>
                <a:cubicBezTo>
                  <a:pt x="3402" y="18951"/>
                  <a:pt x="3387" y="19280"/>
                  <a:pt x="3371" y="19625"/>
                </a:cubicBezTo>
                <a:cubicBezTo>
                  <a:pt x="2619" y="20706"/>
                  <a:pt x="1976" y="21819"/>
                  <a:pt x="1474" y="22979"/>
                </a:cubicBezTo>
                <a:cubicBezTo>
                  <a:pt x="1286" y="23418"/>
                  <a:pt x="1114" y="23857"/>
                  <a:pt x="957" y="24295"/>
                </a:cubicBezTo>
                <a:cubicBezTo>
                  <a:pt x="973" y="24123"/>
                  <a:pt x="988" y="23951"/>
                  <a:pt x="1004" y="23794"/>
                </a:cubicBezTo>
                <a:cubicBezTo>
                  <a:pt x="1521" y="21991"/>
                  <a:pt x="2336" y="20252"/>
                  <a:pt x="3449" y="18621"/>
                </a:cubicBezTo>
                <a:close/>
                <a:moveTo>
                  <a:pt x="48623" y="19342"/>
                </a:moveTo>
                <a:cubicBezTo>
                  <a:pt x="50410" y="20440"/>
                  <a:pt x="51977" y="21694"/>
                  <a:pt x="53294" y="23073"/>
                </a:cubicBezTo>
                <a:cubicBezTo>
                  <a:pt x="53153" y="23480"/>
                  <a:pt x="52980" y="23888"/>
                  <a:pt x="52808" y="24295"/>
                </a:cubicBezTo>
                <a:cubicBezTo>
                  <a:pt x="51522" y="23010"/>
                  <a:pt x="50033" y="21835"/>
                  <a:pt x="48341" y="20816"/>
                </a:cubicBezTo>
                <a:cubicBezTo>
                  <a:pt x="48450" y="20314"/>
                  <a:pt x="48529" y="19828"/>
                  <a:pt x="48623" y="19342"/>
                </a:cubicBezTo>
                <a:close/>
                <a:moveTo>
                  <a:pt x="7666" y="19092"/>
                </a:moveTo>
                <a:cubicBezTo>
                  <a:pt x="7760" y="19531"/>
                  <a:pt x="7854" y="19954"/>
                  <a:pt x="7963" y="20393"/>
                </a:cubicBezTo>
                <a:cubicBezTo>
                  <a:pt x="6568" y="21615"/>
                  <a:pt x="5362" y="22932"/>
                  <a:pt x="4343" y="24343"/>
                </a:cubicBezTo>
                <a:cubicBezTo>
                  <a:pt x="4217" y="23951"/>
                  <a:pt x="4092" y="23559"/>
                  <a:pt x="3998" y="23151"/>
                </a:cubicBezTo>
                <a:cubicBezTo>
                  <a:pt x="4249" y="22806"/>
                  <a:pt x="4499" y="22462"/>
                  <a:pt x="4782" y="22117"/>
                </a:cubicBezTo>
                <a:cubicBezTo>
                  <a:pt x="5628" y="21051"/>
                  <a:pt x="6600" y="20032"/>
                  <a:pt x="7666" y="19092"/>
                </a:cubicBezTo>
                <a:close/>
                <a:moveTo>
                  <a:pt x="3355" y="20220"/>
                </a:moveTo>
                <a:cubicBezTo>
                  <a:pt x="3355" y="20314"/>
                  <a:pt x="3371" y="20424"/>
                  <a:pt x="3371" y="20518"/>
                </a:cubicBezTo>
                <a:cubicBezTo>
                  <a:pt x="2681" y="21490"/>
                  <a:pt x="2086" y="22509"/>
                  <a:pt x="1615" y="23559"/>
                </a:cubicBezTo>
                <a:cubicBezTo>
                  <a:pt x="1490" y="23825"/>
                  <a:pt x="1365" y="24107"/>
                  <a:pt x="1255" y="24374"/>
                </a:cubicBezTo>
                <a:cubicBezTo>
                  <a:pt x="1396" y="23998"/>
                  <a:pt x="1537" y="23622"/>
                  <a:pt x="1709" y="23245"/>
                </a:cubicBezTo>
                <a:cubicBezTo>
                  <a:pt x="2148" y="22211"/>
                  <a:pt x="2713" y="21192"/>
                  <a:pt x="3355" y="20220"/>
                </a:cubicBezTo>
                <a:close/>
                <a:moveTo>
                  <a:pt x="40974" y="20204"/>
                </a:moveTo>
                <a:lnTo>
                  <a:pt x="40974" y="20204"/>
                </a:lnTo>
                <a:cubicBezTo>
                  <a:pt x="42713" y="20722"/>
                  <a:pt x="44391" y="21380"/>
                  <a:pt x="45958" y="22164"/>
                </a:cubicBezTo>
                <a:cubicBezTo>
                  <a:pt x="46491" y="22430"/>
                  <a:pt x="46993" y="22712"/>
                  <a:pt x="47494" y="22995"/>
                </a:cubicBezTo>
                <a:cubicBezTo>
                  <a:pt x="47353" y="23512"/>
                  <a:pt x="47196" y="24029"/>
                  <a:pt x="47040" y="24546"/>
                </a:cubicBezTo>
                <a:cubicBezTo>
                  <a:pt x="46569" y="24280"/>
                  <a:pt x="46099" y="24013"/>
                  <a:pt x="45613" y="23763"/>
                </a:cubicBezTo>
                <a:cubicBezTo>
                  <a:pt x="44720" y="23324"/>
                  <a:pt x="43811" y="22916"/>
                  <a:pt x="42870" y="22571"/>
                </a:cubicBezTo>
                <a:cubicBezTo>
                  <a:pt x="42259" y="21756"/>
                  <a:pt x="41616" y="20973"/>
                  <a:pt x="40974" y="20204"/>
                </a:cubicBezTo>
                <a:close/>
                <a:moveTo>
                  <a:pt x="21961" y="22274"/>
                </a:moveTo>
                <a:cubicBezTo>
                  <a:pt x="21976" y="22352"/>
                  <a:pt x="21992" y="22430"/>
                  <a:pt x="22008" y="22509"/>
                </a:cubicBezTo>
                <a:cubicBezTo>
                  <a:pt x="19970" y="23073"/>
                  <a:pt x="18089" y="23794"/>
                  <a:pt x="16334" y="24687"/>
                </a:cubicBezTo>
                <a:cubicBezTo>
                  <a:pt x="16396" y="24578"/>
                  <a:pt x="16459" y="24452"/>
                  <a:pt x="16522" y="24343"/>
                </a:cubicBezTo>
                <a:cubicBezTo>
                  <a:pt x="18199" y="23512"/>
                  <a:pt x="20017" y="22822"/>
                  <a:pt x="21961" y="22274"/>
                </a:cubicBezTo>
                <a:close/>
                <a:moveTo>
                  <a:pt x="33591" y="23230"/>
                </a:moveTo>
                <a:lnTo>
                  <a:pt x="33591" y="23230"/>
                </a:lnTo>
                <a:cubicBezTo>
                  <a:pt x="34108" y="23261"/>
                  <a:pt x="34610" y="23308"/>
                  <a:pt x="35111" y="23355"/>
                </a:cubicBezTo>
                <a:cubicBezTo>
                  <a:pt x="35080" y="23935"/>
                  <a:pt x="35017" y="24515"/>
                  <a:pt x="34970" y="25111"/>
                </a:cubicBezTo>
                <a:cubicBezTo>
                  <a:pt x="34704" y="25079"/>
                  <a:pt x="34422" y="25048"/>
                  <a:pt x="34140" y="25017"/>
                </a:cubicBezTo>
                <a:cubicBezTo>
                  <a:pt x="33967" y="24421"/>
                  <a:pt x="33779" y="23825"/>
                  <a:pt x="33591" y="23230"/>
                </a:cubicBezTo>
                <a:close/>
                <a:moveTo>
                  <a:pt x="43372" y="23230"/>
                </a:moveTo>
                <a:cubicBezTo>
                  <a:pt x="44077" y="23512"/>
                  <a:pt x="44767" y="23825"/>
                  <a:pt x="45441" y="24170"/>
                </a:cubicBezTo>
                <a:cubicBezTo>
                  <a:pt x="45942" y="24421"/>
                  <a:pt x="46428" y="24687"/>
                  <a:pt x="46898" y="24969"/>
                </a:cubicBezTo>
                <a:cubicBezTo>
                  <a:pt x="46883" y="25032"/>
                  <a:pt x="46851" y="25111"/>
                  <a:pt x="46820" y="25189"/>
                </a:cubicBezTo>
                <a:cubicBezTo>
                  <a:pt x="45833" y="24593"/>
                  <a:pt x="44767" y="24076"/>
                  <a:pt x="43638" y="23606"/>
                </a:cubicBezTo>
                <a:cubicBezTo>
                  <a:pt x="43544" y="23480"/>
                  <a:pt x="43450" y="23355"/>
                  <a:pt x="43372" y="23230"/>
                </a:cubicBezTo>
                <a:close/>
                <a:moveTo>
                  <a:pt x="54265" y="20016"/>
                </a:moveTo>
                <a:cubicBezTo>
                  <a:pt x="55472" y="21364"/>
                  <a:pt x="56460" y="22822"/>
                  <a:pt x="57197" y="24374"/>
                </a:cubicBezTo>
                <a:cubicBezTo>
                  <a:pt x="57197" y="24405"/>
                  <a:pt x="57197" y="24421"/>
                  <a:pt x="57197" y="24452"/>
                </a:cubicBezTo>
                <a:cubicBezTo>
                  <a:pt x="57181" y="24515"/>
                  <a:pt x="57181" y="24578"/>
                  <a:pt x="57165" y="24625"/>
                </a:cubicBezTo>
                <a:cubicBezTo>
                  <a:pt x="57165" y="24750"/>
                  <a:pt x="57149" y="24860"/>
                  <a:pt x="57134" y="24969"/>
                </a:cubicBezTo>
                <a:cubicBezTo>
                  <a:pt x="57134" y="25032"/>
                  <a:pt x="57118" y="25079"/>
                  <a:pt x="57102" y="25142"/>
                </a:cubicBezTo>
                <a:cubicBezTo>
                  <a:pt x="57087" y="25252"/>
                  <a:pt x="57071" y="25361"/>
                  <a:pt x="57055" y="25471"/>
                </a:cubicBezTo>
                <a:cubicBezTo>
                  <a:pt x="56287" y="23951"/>
                  <a:pt x="55284" y="22509"/>
                  <a:pt x="54077" y="21208"/>
                </a:cubicBezTo>
                <a:cubicBezTo>
                  <a:pt x="54156" y="20800"/>
                  <a:pt x="54218" y="20408"/>
                  <a:pt x="54265" y="20016"/>
                </a:cubicBezTo>
                <a:close/>
                <a:moveTo>
                  <a:pt x="8277" y="21615"/>
                </a:moveTo>
                <a:cubicBezTo>
                  <a:pt x="8340" y="21803"/>
                  <a:pt x="8402" y="21991"/>
                  <a:pt x="8465" y="22195"/>
                </a:cubicBezTo>
                <a:cubicBezTo>
                  <a:pt x="7289" y="23214"/>
                  <a:pt x="6239" y="24327"/>
                  <a:pt x="5330" y="25487"/>
                </a:cubicBezTo>
                <a:cubicBezTo>
                  <a:pt x="5362" y="25440"/>
                  <a:pt x="5393" y="25393"/>
                  <a:pt x="5424" y="25346"/>
                </a:cubicBezTo>
                <a:cubicBezTo>
                  <a:pt x="5456" y="25299"/>
                  <a:pt x="5487" y="25252"/>
                  <a:pt x="5518" y="25205"/>
                </a:cubicBezTo>
                <a:cubicBezTo>
                  <a:pt x="5597" y="25079"/>
                  <a:pt x="5691" y="24954"/>
                  <a:pt x="5769" y="24828"/>
                </a:cubicBezTo>
                <a:cubicBezTo>
                  <a:pt x="5816" y="24766"/>
                  <a:pt x="5847" y="24703"/>
                  <a:pt x="5894" y="24640"/>
                </a:cubicBezTo>
                <a:cubicBezTo>
                  <a:pt x="5973" y="24531"/>
                  <a:pt x="6051" y="24421"/>
                  <a:pt x="6130" y="24311"/>
                </a:cubicBezTo>
                <a:cubicBezTo>
                  <a:pt x="6177" y="24233"/>
                  <a:pt x="6239" y="24170"/>
                  <a:pt x="6286" y="24092"/>
                </a:cubicBezTo>
                <a:cubicBezTo>
                  <a:pt x="6349" y="23998"/>
                  <a:pt x="6427" y="23904"/>
                  <a:pt x="6490" y="23810"/>
                </a:cubicBezTo>
                <a:cubicBezTo>
                  <a:pt x="6568" y="23716"/>
                  <a:pt x="6631" y="23622"/>
                  <a:pt x="6710" y="23527"/>
                </a:cubicBezTo>
                <a:cubicBezTo>
                  <a:pt x="6772" y="23449"/>
                  <a:pt x="6819" y="23371"/>
                  <a:pt x="6882" y="23292"/>
                </a:cubicBezTo>
                <a:cubicBezTo>
                  <a:pt x="6960" y="23183"/>
                  <a:pt x="7054" y="23089"/>
                  <a:pt x="7133" y="22979"/>
                </a:cubicBezTo>
                <a:cubicBezTo>
                  <a:pt x="7180" y="22916"/>
                  <a:pt x="7227" y="22853"/>
                  <a:pt x="7289" y="22791"/>
                </a:cubicBezTo>
                <a:cubicBezTo>
                  <a:pt x="7399" y="22650"/>
                  <a:pt x="7525" y="22493"/>
                  <a:pt x="7634" y="22352"/>
                </a:cubicBezTo>
                <a:cubicBezTo>
                  <a:pt x="7666" y="22336"/>
                  <a:pt x="7681" y="22305"/>
                  <a:pt x="7697" y="22289"/>
                </a:cubicBezTo>
                <a:cubicBezTo>
                  <a:pt x="7822" y="22132"/>
                  <a:pt x="7963" y="21976"/>
                  <a:pt x="8105" y="21819"/>
                </a:cubicBezTo>
                <a:lnTo>
                  <a:pt x="8120" y="21788"/>
                </a:lnTo>
                <a:cubicBezTo>
                  <a:pt x="8183" y="21725"/>
                  <a:pt x="8230" y="21662"/>
                  <a:pt x="8277" y="21615"/>
                </a:cubicBezTo>
                <a:close/>
                <a:moveTo>
                  <a:pt x="31397" y="23151"/>
                </a:moveTo>
                <a:cubicBezTo>
                  <a:pt x="32024" y="23151"/>
                  <a:pt x="32666" y="23167"/>
                  <a:pt x="33293" y="23198"/>
                </a:cubicBezTo>
                <a:cubicBezTo>
                  <a:pt x="33481" y="23794"/>
                  <a:pt x="33654" y="24405"/>
                  <a:pt x="33842" y="25001"/>
                </a:cubicBezTo>
                <a:cubicBezTo>
                  <a:pt x="33042" y="24938"/>
                  <a:pt x="32227" y="24907"/>
                  <a:pt x="31412" y="24907"/>
                </a:cubicBezTo>
                <a:cubicBezTo>
                  <a:pt x="29296" y="24907"/>
                  <a:pt x="27180" y="25111"/>
                  <a:pt x="25111" y="25534"/>
                </a:cubicBezTo>
                <a:cubicBezTo>
                  <a:pt x="25205" y="24922"/>
                  <a:pt x="25284" y="24311"/>
                  <a:pt x="25378" y="23700"/>
                </a:cubicBezTo>
                <a:cubicBezTo>
                  <a:pt x="27353" y="23339"/>
                  <a:pt x="29375" y="23151"/>
                  <a:pt x="31397" y="23151"/>
                </a:cubicBezTo>
                <a:close/>
                <a:moveTo>
                  <a:pt x="17133" y="19562"/>
                </a:moveTo>
                <a:cubicBezTo>
                  <a:pt x="17540" y="19891"/>
                  <a:pt x="17979" y="20204"/>
                  <a:pt x="18450" y="20487"/>
                </a:cubicBezTo>
                <a:cubicBezTo>
                  <a:pt x="18371" y="20612"/>
                  <a:pt x="18277" y="20737"/>
                  <a:pt x="18199" y="20863"/>
                </a:cubicBezTo>
                <a:cubicBezTo>
                  <a:pt x="15534" y="21897"/>
                  <a:pt x="13136" y="23230"/>
                  <a:pt x="11020" y="24860"/>
                </a:cubicBezTo>
                <a:cubicBezTo>
                  <a:pt x="10691" y="25111"/>
                  <a:pt x="10362" y="25377"/>
                  <a:pt x="10048" y="25643"/>
                </a:cubicBezTo>
                <a:cubicBezTo>
                  <a:pt x="9844" y="25173"/>
                  <a:pt x="9641" y="24687"/>
                  <a:pt x="9468" y="24217"/>
                </a:cubicBezTo>
                <a:cubicBezTo>
                  <a:pt x="9813" y="23919"/>
                  <a:pt x="10158" y="23637"/>
                  <a:pt x="10534" y="23355"/>
                </a:cubicBezTo>
                <a:cubicBezTo>
                  <a:pt x="12493" y="21850"/>
                  <a:pt x="14703" y="20581"/>
                  <a:pt x="17133" y="19562"/>
                </a:cubicBezTo>
                <a:close/>
                <a:moveTo>
                  <a:pt x="8073" y="20831"/>
                </a:moveTo>
                <a:cubicBezTo>
                  <a:pt x="8105" y="20957"/>
                  <a:pt x="8136" y="21098"/>
                  <a:pt x="8183" y="21239"/>
                </a:cubicBezTo>
                <a:cubicBezTo>
                  <a:pt x="8136" y="21286"/>
                  <a:pt x="8089" y="21349"/>
                  <a:pt x="8042" y="21396"/>
                </a:cubicBezTo>
                <a:cubicBezTo>
                  <a:pt x="8011" y="21427"/>
                  <a:pt x="7979" y="21458"/>
                  <a:pt x="7948" y="21490"/>
                </a:cubicBezTo>
                <a:lnTo>
                  <a:pt x="7916" y="21537"/>
                </a:lnTo>
                <a:cubicBezTo>
                  <a:pt x="7838" y="21615"/>
                  <a:pt x="7775" y="21694"/>
                  <a:pt x="7713" y="21772"/>
                </a:cubicBezTo>
                <a:cubicBezTo>
                  <a:pt x="7634" y="21866"/>
                  <a:pt x="7556" y="21944"/>
                  <a:pt x="7493" y="22038"/>
                </a:cubicBezTo>
                <a:cubicBezTo>
                  <a:pt x="7415" y="22117"/>
                  <a:pt x="7352" y="22211"/>
                  <a:pt x="7274" y="22289"/>
                </a:cubicBezTo>
                <a:cubicBezTo>
                  <a:pt x="7211" y="22368"/>
                  <a:pt x="7148" y="22446"/>
                  <a:pt x="7070" y="22524"/>
                </a:cubicBezTo>
                <a:cubicBezTo>
                  <a:pt x="7007" y="22618"/>
                  <a:pt x="6929" y="22712"/>
                  <a:pt x="6851" y="22806"/>
                </a:cubicBezTo>
                <a:cubicBezTo>
                  <a:pt x="6804" y="22885"/>
                  <a:pt x="6741" y="22948"/>
                  <a:pt x="6678" y="23026"/>
                </a:cubicBezTo>
                <a:cubicBezTo>
                  <a:pt x="6600" y="23120"/>
                  <a:pt x="6537" y="23214"/>
                  <a:pt x="6459" y="23324"/>
                </a:cubicBezTo>
                <a:cubicBezTo>
                  <a:pt x="6412" y="23386"/>
                  <a:pt x="6349" y="23449"/>
                  <a:pt x="6302" y="23527"/>
                </a:cubicBezTo>
                <a:cubicBezTo>
                  <a:pt x="6224" y="23622"/>
                  <a:pt x="6161" y="23731"/>
                  <a:pt x="6083" y="23825"/>
                </a:cubicBezTo>
                <a:cubicBezTo>
                  <a:pt x="6036" y="23888"/>
                  <a:pt x="5989" y="23966"/>
                  <a:pt x="5941" y="24029"/>
                </a:cubicBezTo>
                <a:cubicBezTo>
                  <a:pt x="5863" y="24123"/>
                  <a:pt x="5785" y="24233"/>
                  <a:pt x="5722" y="24343"/>
                </a:cubicBezTo>
                <a:cubicBezTo>
                  <a:pt x="5675" y="24405"/>
                  <a:pt x="5628" y="24468"/>
                  <a:pt x="5581" y="24531"/>
                </a:cubicBezTo>
                <a:cubicBezTo>
                  <a:pt x="5518" y="24640"/>
                  <a:pt x="5440" y="24734"/>
                  <a:pt x="5377" y="24844"/>
                </a:cubicBezTo>
                <a:cubicBezTo>
                  <a:pt x="5330" y="24907"/>
                  <a:pt x="5283" y="24969"/>
                  <a:pt x="5252" y="25032"/>
                </a:cubicBezTo>
                <a:cubicBezTo>
                  <a:pt x="5173" y="25142"/>
                  <a:pt x="5111" y="25252"/>
                  <a:pt x="5032" y="25361"/>
                </a:cubicBezTo>
                <a:cubicBezTo>
                  <a:pt x="5001" y="25424"/>
                  <a:pt x="4954" y="25487"/>
                  <a:pt x="4923" y="25549"/>
                </a:cubicBezTo>
                <a:cubicBezTo>
                  <a:pt x="4891" y="25581"/>
                  <a:pt x="4876" y="25612"/>
                  <a:pt x="4844" y="25659"/>
                </a:cubicBezTo>
                <a:cubicBezTo>
                  <a:pt x="4719" y="25361"/>
                  <a:pt x="4593" y="25064"/>
                  <a:pt x="4499" y="24781"/>
                </a:cubicBezTo>
                <a:cubicBezTo>
                  <a:pt x="5487" y="23355"/>
                  <a:pt x="6694" y="22038"/>
                  <a:pt x="8073" y="20831"/>
                </a:cubicBezTo>
                <a:close/>
                <a:moveTo>
                  <a:pt x="35535" y="21788"/>
                </a:moveTo>
                <a:cubicBezTo>
                  <a:pt x="37572" y="22038"/>
                  <a:pt x="39579" y="22493"/>
                  <a:pt x="41507" y="23120"/>
                </a:cubicBezTo>
                <a:cubicBezTo>
                  <a:pt x="42196" y="23339"/>
                  <a:pt x="42855" y="23590"/>
                  <a:pt x="43513" y="23872"/>
                </a:cubicBezTo>
                <a:cubicBezTo>
                  <a:pt x="43732" y="24170"/>
                  <a:pt x="43936" y="24468"/>
                  <a:pt x="44155" y="24766"/>
                </a:cubicBezTo>
                <a:cubicBezTo>
                  <a:pt x="44359" y="25064"/>
                  <a:pt x="44563" y="25361"/>
                  <a:pt x="44767" y="25659"/>
                </a:cubicBezTo>
                <a:cubicBezTo>
                  <a:pt x="41945" y="24280"/>
                  <a:pt x="38795" y="23371"/>
                  <a:pt x="35456" y="22948"/>
                </a:cubicBezTo>
                <a:cubicBezTo>
                  <a:pt x="35488" y="22571"/>
                  <a:pt x="35503" y="22179"/>
                  <a:pt x="35535" y="21788"/>
                </a:cubicBezTo>
                <a:close/>
                <a:moveTo>
                  <a:pt x="48246" y="21239"/>
                </a:moveTo>
                <a:cubicBezTo>
                  <a:pt x="49908" y="22258"/>
                  <a:pt x="51366" y="23402"/>
                  <a:pt x="52620" y="24687"/>
                </a:cubicBezTo>
                <a:cubicBezTo>
                  <a:pt x="52416" y="25095"/>
                  <a:pt x="52212" y="25502"/>
                  <a:pt x="51977" y="25894"/>
                </a:cubicBezTo>
                <a:cubicBezTo>
                  <a:pt x="50786" y="24734"/>
                  <a:pt x="49422" y="23684"/>
                  <a:pt x="47870" y="22744"/>
                </a:cubicBezTo>
                <a:cubicBezTo>
                  <a:pt x="48011" y="22242"/>
                  <a:pt x="48137" y="21741"/>
                  <a:pt x="48246" y="21239"/>
                </a:cubicBezTo>
                <a:close/>
                <a:moveTo>
                  <a:pt x="25064" y="23763"/>
                </a:moveTo>
                <a:lnTo>
                  <a:pt x="25064" y="23763"/>
                </a:lnTo>
                <a:cubicBezTo>
                  <a:pt x="24970" y="24374"/>
                  <a:pt x="24876" y="24985"/>
                  <a:pt x="24798" y="25596"/>
                </a:cubicBezTo>
                <a:cubicBezTo>
                  <a:pt x="24218" y="25722"/>
                  <a:pt x="23653" y="25863"/>
                  <a:pt x="23089" y="26020"/>
                </a:cubicBezTo>
                <a:cubicBezTo>
                  <a:pt x="22948" y="25440"/>
                  <a:pt x="22823" y="24875"/>
                  <a:pt x="22697" y="24311"/>
                </a:cubicBezTo>
                <a:cubicBezTo>
                  <a:pt x="23481" y="24092"/>
                  <a:pt x="24265" y="23919"/>
                  <a:pt x="25064" y="23763"/>
                </a:cubicBezTo>
                <a:close/>
                <a:moveTo>
                  <a:pt x="3387" y="21051"/>
                </a:moveTo>
                <a:cubicBezTo>
                  <a:pt x="3402" y="21129"/>
                  <a:pt x="3402" y="21223"/>
                  <a:pt x="3418" y="21317"/>
                </a:cubicBezTo>
                <a:cubicBezTo>
                  <a:pt x="2354" y="22859"/>
                  <a:pt x="1533" y="24477"/>
                  <a:pt x="984" y="26141"/>
                </a:cubicBezTo>
                <a:lnTo>
                  <a:pt x="984" y="26141"/>
                </a:lnTo>
                <a:cubicBezTo>
                  <a:pt x="1017" y="26001"/>
                  <a:pt x="1072" y="25860"/>
                  <a:pt x="1114" y="25706"/>
                </a:cubicBezTo>
                <a:cubicBezTo>
                  <a:pt x="1145" y="25596"/>
                  <a:pt x="1192" y="25487"/>
                  <a:pt x="1224" y="25361"/>
                </a:cubicBezTo>
                <a:cubicBezTo>
                  <a:pt x="1286" y="25189"/>
                  <a:pt x="1365" y="25001"/>
                  <a:pt x="1427" y="24828"/>
                </a:cubicBezTo>
                <a:cubicBezTo>
                  <a:pt x="1459" y="24734"/>
                  <a:pt x="1490" y="24640"/>
                  <a:pt x="1537" y="24546"/>
                </a:cubicBezTo>
                <a:cubicBezTo>
                  <a:pt x="1647" y="24264"/>
                  <a:pt x="1756" y="23998"/>
                  <a:pt x="1882" y="23716"/>
                </a:cubicBezTo>
                <a:cubicBezTo>
                  <a:pt x="2305" y="22806"/>
                  <a:pt x="2807" y="21913"/>
                  <a:pt x="3387" y="21051"/>
                </a:cubicBezTo>
                <a:close/>
                <a:moveTo>
                  <a:pt x="967" y="26192"/>
                </a:moveTo>
                <a:cubicBezTo>
                  <a:pt x="964" y="26203"/>
                  <a:pt x="960" y="26213"/>
                  <a:pt x="957" y="26223"/>
                </a:cubicBezTo>
                <a:cubicBezTo>
                  <a:pt x="957" y="26208"/>
                  <a:pt x="957" y="26208"/>
                  <a:pt x="957" y="26208"/>
                </a:cubicBezTo>
                <a:cubicBezTo>
                  <a:pt x="957" y="26194"/>
                  <a:pt x="957" y="26192"/>
                  <a:pt x="967" y="26192"/>
                </a:cubicBezTo>
                <a:close/>
                <a:moveTo>
                  <a:pt x="53732" y="22556"/>
                </a:moveTo>
                <a:cubicBezTo>
                  <a:pt x="53889" y="22759"/>
                  <a:pt x="54046" y="22948"/>
                  <a:pt x="54203" y="23151"/>
                </a:cubicBezTo>
                <a:cubicBezTo>
                  <a:pt x="55002" y="24217"/>
                  <a:pt x="55707" y="25330"/>
                  <a:pt x="56272" y="26443"/>
                </a:cubicBezTo>
                <a:cubicBezTo>
                  <a:pt x="55551" y="25173"/>
                  <a:pt x="54673" y="23982"/>
                  <a:pt x="53638" y="22869"/>
                </a:cubicBezTo>
                <a:cubicBezTo>
                  <a:pt x="53670" y="22759"/>
                  <a:pt x="53701" y="22665"/>
                  <a:pt x="53732" y="22556"/>
                </a:cubicBezTo>
                <a:close/>
                <a:moveTo>
                  <a:pt x="43967" y="24060"/>
                </a:moveTo>
                <a:lnTo>
                  <a:pt x="43967" y="24060"/>
                </a:lnTo>
                <a:cubicBezTo>
                  <a:pt x="44939" y="24484"/>
                  <a:pt x="45864" y="24954"/>
                  <a:pt x="46742" y="25471"/>
                </a:cubicBezTo>
                <a:cubicBezTo>
                  <a:pt x="46616" y="25816"/>
                  <a:pt x="46491" y="26176"/>
                  <a:pt x="46366" y="26521"/>
                </a:cubicBezTo>
                <a:cubicBezTo>
                  <a:pt x="46005" y="26317"/>
                  <a:pt x="45629" y="26098"/>
                  <a:pt x="45237" y="25910"/>
                </a:cubicBezTo>
                <a:cubicBezTo>
                  <a:pt x="44955" y="25471"/>
                  <a:pt x="44673" y="25048"/>
                  <a:pt x="44375" y="24625"/>
                </a:cubicBezTo>
                <a:cubicBezTo>
                  <a:pt x="44234" y="24437"/>
                  <a:pt x="44108" y="24248"/>
                  <a:pt x="43967" y="24060"/>
                </a:cubicBezTo>
                <a:close/>
                <a:moveTo>
                  <a:pt x="53983" y="21662"/>
                </a:moveTo>
                <a:cubicBezTo>
                  <a:pt x="55206" y="23010"/>
                  <a:pt x="56209" y="24484"/>
                  <a:pt x="56961" y="26051"/>
                </a:cubicBezTo>
                <a:cubicBezTo>
                  <a:pt x="56946" y="26098"/>
                  <a:pt x="56946" y="26129"/>
                  <a:pt x="56930" y="26176"/>
                </a:cubicBezTo>
                <a:cubicBezTo>
                  <a:pt x="56914" y="26286"/>
                  <a:pt x="56883" y="26412"/>
                  <a:pt x="56852" y="26521"/>
                </a:cubicBezTo>
                <a:cubicBezTo>
                  <a:pt x="56852" y="26584"/>
                  <a:pt x="56836" y="26647"/>
                  <a:pt x="56820" y="26694"/>
                </a:cubicBezTo>
                <a:cubicBezTo>
                  <a:pt x="56805" y="26756"/>
                  <a:pt x="56789" y="26803"/>
                  <a:pt x="56789" y="26850"/>
                </a:cubicBezTo>
                <a:cubicBezTo>
                  <a:pt x="56162" y="25549"/>
                  <a:pt x="55363" y="24248"/>
                  <a:pt x="54422" y="22995"/>
                </a:cubicBezTo>
                <a:cubicBezTo>
                  <a:pt x="54218" y="22744"/>
                  <a:pt x="54030" y="22493"/>
                  <a:pt x="53827" y="22258"/>
                </a:cubicBezTo>
                <a:cubicBezTo>
                  <a:pt x="53889" y="22054"/>
                  <a:pt x="53936" y="21850"/>
                  <a:pt x="53983" y="21662"/>
                </a:cubicBezTo>
                <a:close/>
                <a:moveTo>
                  <a:pt x="22070" y="22822"/>
                </a:moveTo>
                <a:cubicBezTo>
                  <a:pt x="22149" y="23198"/>
                  <a:pt x="22227" y="23574"/>
                  <a:pt x="22321" y="23951"/>
                </a:cubicBezTo>
                <a:cubicBezTo>
                  <a:pt x="19688" y="24687"/>
                  <a:pt x="17290" y="25706"/>
                  <a:pt x="15142" y="26991"/>
                </a:cubicBezTo>
                <a:cubicBezTo>
                  <a:pt x="15440" y="26380"/>
                  <a:pt x="15754" y="25785"/>
                  <a:pt x="16067" y="25189"/>
                </a:cubicBezTo>
                <a:cubicBezTo>
                  <a:pt x="17917" y="24217"/>
                  <a:pt x="19907" y="23418"/>
                  <a:pt x="22070" y="22822"/>
                </a:cubicBezTo>
                <a:close/>
                <a:moveTo>
                  <a:pt x="34281" y="25487"/>
                </a:moveTo>
                <a:lnTo>
                  <a:pt x="34281" y="25487"/>
                </a:lnTo>
                <a:cubicBezTo>
                  <a:pt x="34500" y="25502"/>
                  <a:pt x="34720" y="25518"/>
                  <a:pt x="34939" y="25549"/>
                </a:cubicBezTo>
                <a:cubicBezTo>
                  <a:pt x="34876" y="26098"/>
                  <a:pt x="34829" y="26662"/>
                  <a:pt x="34767" y="27211"/>
                </a:cubicBezTo>
                <a:cubicBezTo>
                  <a:pt x="34610" y="26631"/>
                  <a:pt x="34453" y="26067"/>
                  <a:pt x="34281" y="25487"/>
                </a:cubicBezTo>
                <a:close/>
                <a:moveTo>
                  <a:pt x="45723" y="26662"/>
                </a:moveTo>
                <a:lnTo>
                  <a:pt x="45723" y="26662"/>
                </a:lnTo>
                <a:cubicBezTo>
                  <a:pt x="45895" y="26756"/>
                  <a:pt x="46052" y="26850"/>
                  <a:pt x="46224" y="26944"/>
                </a:cubicBezTo>
                <a:cubicBezTo>
                  <a:pt x="46177" y="27039"/>
                  <a:pt x="46146" y="27148"/>
                  <a:pt x="46099" y="27258"/>
                </a:cubicBezTo>
                <a:cubicBezTo>
                  <a:pt x="45974" y="27054"/>
                  <a:pt x="45848" y="26850"/>
                  <a:pt x="45723" y="26662"/>
                </a:cubicBezTo>
                <a:close/>
                <a:moveTo>
                  <a:pt x="47761" y="23167"/>
                </a:moveTo>
                <a:cubicBezTo>
                  <a:pt x="49265" y="24092"/>
                  <a:pt x="50598" y="25126"/>
                  <a:pt x="51758" y="26255"/>
                </a:cubicBezTo>
                <a:cubicBezTo>
                  <a:pt x="51491" y="26662"/>
                  <a:pt x="51225" y="27054"/>
                  <a:pt x="50942" y="27446"/>
                </a:cubicBezTo>
                <a:cubicBezTo>
                  <a:pt x="49877" y="26443"/>
                  <a:pt x="48654" y="25534"/>
                  <a:pt x="47306" y="24703"/>
                </a:cubicBezTo>
                <a:cubicBezTo>
                  <a:pt x="47478" y="24201"/>
                  <a:pt x="47620" y="23684"/>
                  <a:pt x="47761" y="23167"/>
                </a:cubicBezTo>
                <a:close/>
                <a:moveTo>
                  <a:pt x="8590" y="22618"/>
                </a:moveTo>
                <a:cubicBezTo>
                  <a:pt x="8747" y="23073"/>
                  <a:pt x="8904" y="23543"/>
                  <a:pt x="9076" y="23998"/>
                </a:cubicBezTo>
                <a:cubicBezTo>
                  <a:pt x="7838" y="25095"/>
                  <a:pt x="6741" y="26270"/>
                  <a:pt x="5816" y="27509"/>
                </a:cubicBezTo>
                <a:cubicBezTo>
                  <a:pt x="5597" y="27133"/>
                  <a:pt x="5377" y="26741"/>
                  <a:pt x="5173" y="26349"/>
                </a:cubicBezTo>
                <a:cubicBezTo>
                  <a:pt x="6130" y="25017"/>
                  <a:pt x="7289" y="23763"/>
                  <a:pt x="8590" y="22618"/>
                </a:cubicBezTo>
                <a:close/>
                <a:moveTo>
                  <a:pt x="17823" y="21474"/>
                </a:moveTo>
                <a:cubicBezTo>
                  <a:pt x="17321" y="22274"/>
                  <a:pt x="16851" y="23089"/>
                  <a:pt x="16381" y="23919"/>
                </a:cubicBezTo>
                <a:cubicBezTo>
                  <a:pt x="14750" y="24734"/>
                  <a:pt x="13214" y="25675"/>
                  <a:pt x="11835" y="26741"/>
                </a:cubicBezTo>
                <a:cubicBezTo>
                  <a:pt x="11506" y="26991"/>
                  <a:pt x="11192" y="27242"/>
                  <a:pt x="10895" y="27509"/>
                </a:cubicBezTo>
                <a:cubicBezTo>
                  <a:pt x="10659" y="27023"/>
                  <a:pt x="10424" y="26537"/>
                  <a:pt x="10221" y="26051"/>
                </a:cubicBezTo>
                <a:cubicBezTo>
                  <a:pt x="10550" y="25769"/>
                  <a:pt x="10895" y="25487"/>
                  <a:pt x="11239" y="25220"/>
                </a:cubicBezTo>
                <a:cubicBezTo>
                  <a:pt x="13183" y="23716"/>
                  <a:pt x="15393" y="22477"/>
                  <a:pt x="17823" y="21474"/>
                </a:cubicBezTo>
                <a:close/>
                <a:moveTo>
                  <a:pt x="31428" y="25346"/>
                </a:moveTo>
                <a:cubicBezTo>
                  <a:pt x="32274" y="25346"/>
                  <a:pt x="33136" y="25393"/>
                  <a:pt x="33967" y="25455"/>
                </a:cubicBezTo>
                <a:cubicBezTo>
                  <a:pt x="34155" y="26067"/>
                  <a:pt x="34328" y="26678"/>
                  <a:pt x="34500" y="27274"/>
                </a:cubicBezTo>
                <a:cubicBezTo>
                  <a:pt x="33497" y="27180"/>
                  <a:pt x="32462" y="27117"/>
                  <a:pt x="31444" y="27117"/>
                </a:cubicBezTo>
                <a:cubicBezTo>
                  <a:pt x="29202" y="27117"/>
                  <a:pt x="26976" y="27383"/>
                  <a:pt x="24798" y="27869"/>
                </a:cubicBezTo>
                <a:cubicBezTo>
                  <a:pt x="24876" y="27242"/>
                  <a:pt x="24970" y="26631"/>
                  <a:pt x="25048" y="26004"/>
                </a:cubicBezTo>
                <a:cubicBezTo>
                  <a:pt x="27133" y="25565"/>
                  <a:pt x="29265" y="25346"/>
                  <a:pt x="31428" y="25346"/>
                </a:cubicBezTo>
                <a:close/>
                <a:moveTo>
                  <a:pt x="47181" y="25126"/>
                </a:moveTo>
                <a:cubicBezTo>
                  <a:pt x="48482" y="25926"/>
                  <a:pt x="49657" y="26819"/>
                  <a:pt x="50676" y="27775"/>
                </a:cubicBezTo>
                <a:cubicBezTo>
                  <a:pt x="50645" y="27838"/>
                  <a:pt x="50598" y="27901"/>
                  <a:pt x="50551" y="27948"/>
                </a:cubicBezTo>
                <a:cubicBezTo>
                  <a:pt x="49532" y="27007"/>
                  <a:pt x="48372" y="26129"/>
                  <a:pt x="47102" y="25361"/>
                </a:cubicBezTo>
                <a:cubicBezTo>
                  <a:pt x="47134" y="25283"/>
                  <a:pt x="47149" y="25205"/>
                  <a:pt x="47181" y="25126"/>
                </a:cubicBezTo>
                <a:close/>
                <a:moveTo>
                  <a:pt x="3481" y="21850"/>
                </a:moveTo>
                <a:cubicBezTo>
                  <a:pt x="3528" y="22242"/>
                  <a:pt x="3590" y="22618"/>
                  <a:pt x="3669" y="22995"/>
                </a:cubicBezTo>
                <a:cubicBezTo>
                  <a:pt x="2572" y="24593"/>
                  <a:pt x="1741" y="26270"/>
                  <a:pt x="1192" y="27979"/>
                </a:cubicBezTo>
                <a:cubicBezTo>
                  <a:pt x="1129" y="27665"/>
                  <a:pt x="1082" y="27352"/>
                  <a:pt x="1051" y="27023"/>
                </a:cubicBezTo>
                <a:cubicBezTo>
                  <a:pt x="1553" y="25252"/>
                  <a:pt x="2368" y="23512"/>
                  <a:pt x="3481" y="21850"/>
                </a:cubicBezTo>
                <a:close/>
                <a:moveTo>
                  <a:pt x="16020" y="24609"/>
                </a:moveTo>
                <a:lnTo>
                  <a:pt x="16020" y="24609"/>
                </a:lnTo>
                <a:cubicBezTo>
                  <a:pt x="15957" y="24719"/>
                  <a:pt x="15895" y="24828"/>
                  <a:pt x="15832" y="24938"/>
                </a:cubicBezTo>
                <a:cubicBezTo>
                  <a:pt x="14500" y="25643"/>
                  <a:pt x="13246" y="26443"/>
                  <a:pt x="12101" y="27321"/>
                </a:cubicBezTo>
                <a:cubicBezTo>
                  <a:pt x="11772" y="27571"/>
                  <a:pt x="11475" y="27822"/>
                  <a:pt x="11177" y="28073"/>
                </a:cubicBezTo>
                <a:cubicBezTo>
                  <a:pt x="11145" y="28010"/>
                  <a:pt x="11114" y="27963"/>
                  <a:pt x="11083" y="27901"/>
                </a:cubicBezTo>
                <a:cubicBezTo>
                  <a:pt x="11396" y="27618"/>
                  <a:pt x="11725" y="27368"/>
                  <a:pt x="12070" y="27101"/>
                </a:cubicBezTo>
                <a:cubicBezTo>
                  <a:pt x="13277" y="26161"/>
                  <a:pt x="14594" y="25346"/>
                  <a:pt x="16020" y="24609"/>
                </a:cubicBezTo>
                <a:close/>
                <a:moveTo>
                  <a:pt x="57557" y="23355"/>
                </a:moveTo>
                <a:cubicBezTo>
                  <a:pt x="58200" y="24844"/>
                  <a:pt x="58592" y="26365"/>
                  <a:pt x="58748" y="27916"/>
                </a:cubicBezTo>
                <a:cubicBezTo>
                  <a:pt x="58764" y="27963"/>
                  <a:pt x="58764" y="28026"/>
                  <a:pt x="58764" y="28073"/>
                </a:cubicBezTo>
                <a:cubicBezTo>
                  <a:pt x="58513" y="26788"/>
                  <a:pt x="58090" y="25502"/>
                  <a:pt x="57510" y="24264"/>
                </a:cubicBezTo>
                <a:cubicBezTo>
                  <a:pt x="57541" y="23951"/>
                  <a:pt x="57557" y="23653"/>
                  <a:pt x="57557" y="23355"/>
                </a:cubicBezTo>
                <a:close/>
                <a:moveTo>
                  <a:pt x="24735" y="26067"/>
                </a:moveTo>
                <a:cubicBezTo>
                  <a:pt x="24641" y="26694"/>
                  <a:pt x="24563" y="27321"/>
                  <a:pt x="24484" y="27932"/>
                </a:cubicBezTo>
                <a:cubicBezTo>
                  <a:pt x="24202" y="28010"/>
                  <a:pt x="23904" y="28089"/>
                  <a:pt x="23622" y="28167"/>
                </a:cubicBezTo>
                <a:cubicBezTo>
                  <a:pt x="23481" y="27587"/>
                  <a:pt x="23340" y="27023"/>
                  <a:pt x="23199" y="26443"/>
                </a:cubicBezTo>
                <a:cubicBezTo>
                  <a:pt x="23700" y="26302"/>
                  <a:pt x="24218" y="26192"/>
                  <a:pt x="24735" y="26067"/>
                </a:cubicBezTo>
                <a:close/>
                <a:moveTo>
                  <a:pt x="35425" y="23402"/>
                </a:moveTo>
                <a:cubicBezTo>
                  <a:pt x="38811" y="23810"/>
                  <a:pt x="42008" y="24750"/>
                  <a:pt x="44845" y="26192"/>
                </a:cubicBezTo>
                <a:cubicBezTo>
                  <a:pt x="44971" y="26255"/>
                  <a:pt x="45112" y="26333"/>
                  <a:pt x="45253" y="26396"/>
                </a:cubicBezTo>
                <a:cubicBezTo>
                  <a:pt x="45503" y="26788"/>
                  <a:pt x="45739" y="27180"/>
                  <a:pt x="45974" y="27556"/>
                </a:cubicBezTo>
                <a:cubicBezTo>
                  <a:pt x="45864" y="27885"/>
                  <a:pt x="45739" y="28198"/>
                  <a:pt x="45598" y="28528"/>
                </a:cubicBezTo>
                <a:cubicBezTo>
                  <a:pt x="45190" y="28277"/>
                  <a:pt x="44767" y="28042"/>
                  <a:pt x="44328" y="27822"/>
                </a:cubicBezTo>
                <a:cubicBezTo>
                  <a:pt x="41601" y="26443"/>
                  <a:pt x="38528" y="25549"/>
                  <a:pt x="35268" y="25142"/>
                </a:cubicBezTo>
                <a:cubicBezTo>
                  <a:pt x="35331" y="24562"/>
                  <a:pt x="35378" y="23982"/>
                  <a:pt x="35425" y="23402"/>
                </a:cubicBezTo>
                <a:close/>
                <a:moveTo>
                  <a:pt x="47008" y="25643"/>
                </a:moveTo>
                <a:cubicBezTo>
                  <a:pt x="48246" y="26396"/>
                  <a:pt x="49375" y="27242"/>
                  <a:pt x="50378" y="28167"/>
                </a:cubicBezTo>
                <a:cubicBezTo>
                  <a:pt x="50159" y="28434"/>
                  <a:pt x="49939" y="28684"/>
                  <a:pt x="49704" y="28935"/>
                </a:cubicBezTo>
                <a:cubicBezTo>
                  <a:pt x="48795" y="28120"/>
                  <a:pt x="47761" y="27368"/>
                  <a:pt x="46648" y="26694"/>
                </a:cubicBezTo>
                <a:cubicBezTo>
                  <a:pt x="46773" y="26333"/>
                  <a:pt x="46898" y="25988"/>
                  <a:pt x="47008" y="25643"/>
                </a:cubicBezTo>
                <a:close/>
                <a:moveTo>
                  <a:pt x="53497" y="23292"/>
                </a:moveTo>
                <a:cubicBezTo>
                  <a:pt x="54751" y="24656"/>
                  <a:pt x="55786" y="26145"/>
                  <a:pt x="56538" y="27744"/>
                </a:cubicBezTo>
                <a:cubicBezTo>
                  <a:pt x="56538" y="27744"/>
                  <a:pt x="56538" y="27744"/>
                  <a:pt x="56538" y="27760"/>
                </a:cubicBezTo>
                <a:cubicBezTo>
                  <a:pt x="56507" y="27869"/>
                  <a:pt x="56476" y="27979"/>
                  <a:pt x="56444" y="28089"/>
                </a:cubicBezTo>
                <a:cubicBezTo>
                  <a:pt x="56413" y="28151"/>
                  <a:pt x="56397" y="28230"/>
                  <a:pt x="56381" y="28292"/>
                </a:cubicBezTo>
                <a:cubicBezTo>
                  <a:pt x="56334" y="28402"/>
                  <a:pt x="56303" y="28512"/>
                  <a:pt x="56272" y="28622"/>
                </a:cubicBezTo>
                <a:cubicBezTo>
                  <a:pt x="56240" y="28684"/>
                  <a:pt x="56225" y="28747"/>
                  <a:pt x="56193" y="28825"/>
                </a:cubicBezTo>
                <a:cubicBezTo>
                  <a:pt x="56178" y="28857"/>
                  <a:pt x="56162" y="28904"/>
                  <a:pt x="56146" y="28935"/>
                </a:cubicBezTo>
                <a:cubicBezTo>
                  <a:pt x="55363" y="27352"/>
                  <a:pt x="54297" y="25863"/>
                  <a:pt x="52996" y="24499"/>
                </a:cubicBezTo>
                <a:cubicBezTo>
                  <a:pt x="53184" y="24092"/>
                  <a:pt x="53341" y="23700"/>
                  <a:pt x="53497" y="23292"/>
                </a:cubicBezTo>
                <a:close/>
                <a:moveTo>
                  <a:pt x="9233" y="24421"/>
                </a:moveTo>
                <a:cubicBezTo>
                  <a:pt x="9421" y="24891"/>
                  <a:pt x="9625" y="25361"/>
                  <a:pt x="9829" y="25847"/>
                </a:cubicBezTo>
                <a:cubicBezTo>
                  <a:pt x="8700" y="26819"/>
                  <a:pt x="7713" y="27869"/>
                  <a:pt x="6851" y="28982"/>
                </a:cubicBezTo>
                <a:cubicBezTo>
                  <a:pt x="6568" y="28606"/>
                  <a:pt x="6302" y="28245"/>
                  <a:pt x="6051" y="27854"/>
                </a:cubicBezTo>
                <a:cubicBezTo>
                  <a:pt x="6960" y="26647"/>
                  <a:pt x="8026" y="25487"/>
                  <a:pt x="9233" y="24421"/>
                </a:cubicBezTo>
                <a:close/>
                <a:moveTo>
                  <a:pt x="15566" y="25455"/>
                </a:moveTo>
                <a:cubicBezTo>
                  <a:pt x="15299" y="25957"/>
                  <a:pt x="15048" y="26459"/>
                  <a:pt x="14797" y="26960"/>
                </a:cubicBezTo>
                <a:cubicBezTo>
                  <a:pt x="14750" y="27070"/>
                  <a:pt x="14703" y="27195"/>
                  <a:pt x="14641" y="27305"/>
                </a:cubicBezTo>
                <a:cubicBezTo>
                  <a:pt x="13982" y="27712"/>
                  <a:pt x="13355" y="28151"/>
                  <a:pt x="12744" y="28622"/>
                </a:cubicBezTo>
                <a:cubicBezTo>
                  <a:pt x="12431" y="28857"/>
                  <a:pt x="12133" y="29108"/>
                  <a:pt x="11835" y="29358"/>
                </a:cubicBezTo>
                <a:cubicBezTo>
                  <a:pt x="11663" y="29029"/>
                  <a:pt x="11490" y="28700"/>
                  <a:pt x="11318" y="28371"/>
                </a:cubicBezTo>
                <a:cubicBezTo>
                  <a:pt x="11631" y="28104"/>
                  <a:pt x="11960" y="27838"/>
                  <a:pt x="12290" y="27587"/>
                </a:cubicBezTo>
                <a:cubicBezTo>
                  <a:pt x="13308" y="26803"/>
                  <a:pt x="14406" y="26098"/>
                  <a:pt x="15566" y="25455"/>
                </a:cubicBezTo>
                <a:close/>
                <a:moveTo>
                  <a:pt x="46193" y="27901"/>
                </a:moveTo>
                <a:cubicBezTo>
                  <a:pt x="46507" y="28434"/>
                  <a:pt x="46820" y="28966"/>
                  <a:pt x="47118" y="29499"/>
                </a:cubicBezTo>
                <a:cubicBezTo>
                  <a:pt x="46710" y="29217"/>
                  <a:pt x="46303" y="28951"/>
                  <a:pt x="45880" y="28684"/>
                </a:cubicBezTo>
                <a:cubicBezTo>
                  <a:pt x="45989" y="28418"/>
                  <a:pt x="46083" y="28167"/>
                  <a:pt x="46193" y="27901"/>
                </a:cubicBezTo>
                <a:close/>
                <a:moveTo>
                  <a:pt x="34908" y="28794"/>
                </a:moveTo>
                <a:cubicBezTo>
                  <a:pt x="34986" y="29060"/>
                  <a:pt x="35064" y="29327"/>
                  <a:pt x="35127" y="29609"/>
                </a:cubicBezTo>
                <a:cubicBezTo>
                  <a:pt x="35033" y="29593"/>
                  <a:pt x="34923" y="29578"/>
                  <a:pt x="34829" y="29562"/>
                </a:cubicBezTo>
                <a:cubicBezTo>
                  <a:pt x="34861" y="29311"/>
                  <a:pt x="34892" y="29060"/>
                  <a:pt x="34908" y="28794"/>
                </a:cubicBezTo>
                <a:close/>
                <a:moveTo>
                  <a:pt x="3794" y="23465"/>
                </a:moveTo>
                <a:cubicBezTo>
                  <a:pt x="3888" y="23857"/>
                  <a:pt x="3998" y="24248"/>
                  <a:pt x="4139" y="24625"/>
                </a:cubicBezTo>
                <a:cubicBezTo>
                  <a:pt x="3637" y="25346"/>
                  <a:pt x="3183" y="26082"/>
                  <a:pt x="2791" y="26835"/>
                </a:cubicBezTo>
                <a:cubicBezTo>
                  <a:pt x="2305" y="27791"/>
                  <a:pt x="1913" y="28747"/>
                  <a:pt x="1615" y="29703"/>
                </a:cubicBezTo>
                <a:cubicBezTo>
                  <a:pt x="1506" y="29358"/>
                  <a:pt x="1412" y="29013"/>
                  <a:pt x="1333" y="28669"/>
                </a:cubicBezTo>
                <a:cubicBezTo>
                  <a:pt x="1850" y="26882"/>
                  <a:pt x="2666" y="25142"/>
                  <a:pt x="3794" y="23465"/>
                </a:cubicBezTo>
                <a:close/>
                <a:moveTo>
                  <a:pt x="31444" y="27571"/>
                </a:moveTo>
                <a:cubicBezTo>
                  <a:pt x="32509" y="27571"/>
                  <a:pt x="33575" y="27634"/>
                  <a:pt x="34625" y="27744"/>
                </a:cubicBezTo>
                <a:cubicBezTo>
                  <a:pt x="34657" y="27822"/>
                  <a:pt x="34673" y="27901"/>
                  <a:pt x="34688" y="27979"/>
                </a:cubicBezTo>
                <a:cubicBezTo>
                  <a:pt x="34641" y="28496"/>
                  <a:pt x="34578" y="29013"/>
                  <a:pt x="34531" y="29531"/>
                </a:cubicBezTo>
                <a:cubicBezTo>
                  <a:pt x="33513" y="29421"/>
                  <a:pt x="32478" y="29358"/>
                  <a:pt x="31444" y="29358"/>
                </a:cubicBezTo>
                <a:cubicBezTo>
                  <a:pt x="29108" y="29358"/>
                  <a:pt x="26773" y="29656"/>
                  <a:pt x="24531" y="30236"/>
                </a:cubicBezTo>
                <a:cubicBezTo>
                  <a:pt x="24594" y="29609"/>
                  <a:pt x="24672" y="28966"/>
                  <a:pt x="24751" y="28339"/>
                </a:cubicBezTo>
                <a:cubicBezTo>
                  <a:pt x="26929" y="27838"/>
                  <a:pt x="29171" y="27571"/>
                  <a:pt x="31444" y="27571"/>
                </a:cubicBezTo>
                <a:close/>
                <a:moveTo>
                  <a:pt x="24437" y="28418"/>
                </a:moveTo>
                <a:cubicBezTo>
                  <a:pt x="24359" y="29045"/>
                  <a:pt x="24280" y="29687"/>
                  <a:pt x="24218" y="30314"/>
                </a:cubicBezTo>
                <a:lnTo>
                  <a:pt x="24186" y="30314"/>
                </a:lnTo>
                <a:cubicBezTo>
                  <a:pt x="24030" y="29750"/>
                  <a:pt x="23873" y="29170"/>
                  <a:pt x="23732" y="28590"/>
                </a:cubicBezTo>
                <a:cubicBezTo>
                  <a:pt x="23967" y="28528"/>
                  <a:pt x="24202" y="28465"/>
                  <a:pt x="24437" y="28418"/>
                </a:cubicBezTo>
                <a:close/>
                <a:moveTo>
                  <a:pt x="10001" y="26239"/>
                </a:moveTo>
                <a:cubicBezTo>
                  <a:pt x="10205" y="26725"/>
                  <a:pt x="10440" y="27211"/>
                  <a:pt x="10675" y="27681"/>
                </a:cubicBezTo>
                <a:cubicBezTo>
                  <a:pt x="9719" y="28528"/>
                  <a:pt x="8841" y="29437"/>
                  <a:pt x="8089" y="30377"/>
                </a:cubicBezTo>
                <a:cubicBezTo>
                  <a:pt x="7744" y="30032"/>
                  <a:pt x="7431" y="29672"/>
                  <a:pt x="7117" y="29311"/>
                </a:cubicBezTo>
                <a:cubicBezTo>
                  <a:pt x="7948" y="28230"/>
                  <a:pt x="8920" y="27195"/>
                  <a:pt x="10001" y="26239"/>
                </a:cubicBezTo>
                <a:close/>
                <a:moveTo>
                  <a:pt x="46491" y="27101"/>
                </a:moveTo>
                <a:cubicBezTo>
                  <a:pt x="47557" y="27760"/>
                  <a:pt x="48544" y="28481"/>
                  <a:pt x="49422" y="29249"/>
                </a:cubicBezTo>
                <a:cubicBezTo>
                  <a:pt x="49062" y="29640"/>
                  <a:pt x="48670" y="30017"/>
                  <a:pt x="48278" y="30377"/>
                </a:cubicBezTo>
                <a:cubicBezTo>
                  <a:pt x="48058" y="30205"/>
                  <a:pt x="47823" y="30017"/>
                  <a:pt x="47604" y="29844"/>
                </a:cubicBezTo>
                <a:cubicBezTo>
                  <a:pt x="47196" y="29092"/>
                  <a:pt x="46757" y="28355"/>
                  <a:pt x="46303" y="27603"/>
                </a:cubicBezTo>
                <a:cubicBezTo>
                  <a:pt x="46366" y="27430"/>
                  <a:pt x="46428" y="27274"/>
                  <a:pt x="46491" y="27101"/>
                </a:cubicBezTo>
                <a:close/>
                <a:moveTo>
                  <a:pt x="35237" y="25581"/>
                </a:moveTo>
                <a:cubicBezTo>
                  <a:pt x="38434" y="25988"/>
                  <a:pt x="41475" y="26866"/>
                  <a:pt x="44140" y="28230"/>
                </a:cubicBezTo>
                <a:cubicBezTo>
                  <a:pt x="44594" y="28449"/>
                  <a:pt x="45018" y="28684"/>
                  <a:pt x="45441" y="28935"/>
                </a:cubicBezTo>
                <a:cubicBezTo>
                  <a:pt x="45221" y="29452"/>
                  <a:pt x="44986" y="29985"/>
                  <a:pt x="44751" y="30518"/>
                </a:cubicBezTo>
                <a:cubicBezTo>
                  <a:pt x="44359" y="30283"/>
                  <a:pt x="43967" y="30064"/>
                  <a:pt x="43560" y="29860"/>
                </a:cubicBezTo>
                <a:cubicBezTo>
                  <a:pt x="41005" y="28575"/>
                  <a:pt x="38121" y="27728"/>
                  <a:pt x="35064" y="27352"/>
                </a:cubicBezTo>
                <a:cubicBezTo>
                  <a:pt x="35127" y="26756"/>
                  <a:pt x="35190" y="26176"/>
                  <a:pt x="35237" y="25581"/>
                </a:cubicBezTo>
                <a:close/>
                <a:moveTo>
                  <a:pt x="57447" y="24907"/>
                </a:moveTo>
                <a:cubicBezTo>
                  <a:pt x="58168" y="26553"/>
                  <a:pt x="58592" y="28230"/>
                  <a:pt x="58717" y="29938"/>
                </a:cubicBezTo>
                <a:cubicBezTo>
                  <a:pt x="58701" y="30158"/>
                  <a:pt x="58686" y="30377"/>
                  <a:pt x="58654" y="30581"/>
                </a:cubicBezTo>
                <a:cubicBezTo>
                  <a:pt x="58450" y="28998"/>
                  <a:pt x="57996" y="27446"/>
                  <a:pt x="57291" y="25941"/>
                </a:cubicBezTo>
                <a:cubicBezTo>
                  <a:pt x="57353" y="25596"/>
                  <a:pt x="57400" y="25252"/>
                  <a:pt x="57447" y="24907"/>
                </a:cubicBezTo>
                <a:close/>
                <a:moveTo>
                  <a:pt x="52823" y="24875"/>
                </a:moveTo>
                <a:cubicBezTo>
                  <a:pt x="54124" y="26270"/>
                  <a:pt x="55190" y="27791"/>
                  <a:pt x="55974" y="29421"/>
                </a:cubicBezTo>
                <a:cubicBezTo>
                  <a:pt x="55943" y="29499"/>
                  <a:pt x="55911" y="29578"/>
                  <a:pt x="55880" y="29656"/>
                </a:cubicBezTo>
                <a:cubicBezTo>
                  <a:pt x="55849" y="29734"/>
                  <a:pt x="55817" y="29813"/>
                  <a:pt x="55786" y="29891"/>
                </a:cubicBezTo>
                <a:cubicBezTo>
                  <a:pt x="55739" y="29985"/>
                  <a:pt x="55707" y="30079"/>
                  <a:pt x="55660" y="30189"/>
                </a:cubicBezTo>
                <a:cubicBezTo>
                  <a:pt x="55613" y="30267"/>
                  <a:pt x="55582" y="30361"/>
                  <a:pt x="55535" y="30440"/>
                </a:cubicBezTo>
                <a:cubicBezTo>
                  <a:pt x="55519" y="30503"/>
                  <a:pt x="55488" y="30581"/>
                  <a:pt x="55457" y="30644"/>
                </a:cubicBezTo>
                <a:cubicBezTo>
                  <a:pt x="54642" y="28998"/>
                  <a:pt x="53529" y="27477"/>
                  <a:pt x="52165" y="26082"/>
                </a:cubicBezTo>
                <a:cubicBezTo>
                  <a:pt x="52400" y="25691"/>
                  <a:pt x="52620" y="25283"/>
                  <a:pt x="52823" y="24875"/>
                </a:cubicBezTo>
                <a:close/>
                <a:moveTo>
                  <a:pt x="22415" y="24390"/>
                </a:moveTo>
                <a:cubicBezTo>
                  <a:pt x="22541" y="24954"/>
                  <a:pt x="22682" y="25518"/>
                  <a:pt x="22823" y="26082"/>
                </a:cubicBezTo>
                <a:cubicBezTo>
                  <a:pt x="19359" y="27070"/>
                  <a:pt x="16302" y="28543"/>
                  <a:pt x="13747" y="30518"/>
                </a:cubicBezTo>
                <a:cubicBezTo>
                  <a:pt x="13653" y="30581"/>
                  <a:pt x="13575" y="30644"/>
                  <a:pt x="13481" y="30722"/>
                </a:cubicBezTo>
                <a:cubicBezTo>
                  <a:pt x="13888" y="29734"/>
                  <a:pt x="14327" y="28731"/>
                  <a:pt x="14797" y="27728"/>
                </a:cubicBezTo>
                <a:cubicBezTo>
                  <a:pt x="17039" y="26302"/>
                  <a:pt x="19594" y="25173"/>
                  <a:pt x="22415" y="24390"/>
                </a:cubicBezTo>
                <a:close/>
                <a:moveTo>
                  <a:pt x="10879" y="28089"/>
                </a:moveTo>
                <a:cubicBezTo>
                  <a:pt x="10910" y="28136"/>
                  <a:pt x="10926" y="28198"/>
                  <a:pt x="10957" y="28261"/>
                </a:cubicBezTo>
                <a:cubicBezTo>
                  <a:pt x="10048" y="29060"/>
                  <a:pt x="9233" y="29907"/>
                  <a:pt x="8496" y="30800"/>
                </a:cubicBezTo>
                <a:cubicBezTo>
                  <a:pt x="8465" y="30753"/>
                  <a:pt x="8418" y="30722"/>
                  <a:pt x="8371" y="30675"/>
                </a:cubicBezTo>
                <a:cubicBezTo>
                  <a:pt x="9108" y="29766"/>
                  <a:pt x="9954" y="28904"/>
                  <a:pt x="10879" y="28089"/>
                </a:cubicBezTo>
                <a:close/>
                <a:moveTo>
                  <a:pt x="14296" y="28057"/>
                </a:moveTo>
                <a:cubicBezTo>
                  <a:pt x="13810" y="29092"/>
                  <a:pt x="13371" y="30111"/>
                  <a:pt x="12979" y="31130"/>
                </a:cubicBezTo>
                <a:cubicBezTo>
                  <a:pt x="12948" y="31161"/>
                  <a:pt x="12932" y="31177"/>
                  <a:pt x="12901" y="31208"/>
                </a:cubicBezTo>
                <a:cubicBezTo>
                  <a:pt x="12603" y="30722"/>
                  <a:pt x="12321" y="30236"/>
                  <a:pt x="12054" y="29750"/>
                </a:cubicBezTo>
                <a:cubicBezTo>
                  <a:pt x="12352" y="29484"/>
                  <a:pt x="12666" y="29233"/>
                  <a:pt x="12979" y="28982"/>
                </a:cubicBezTo>
                <a:cubicBezTo>
                  <a:pt x="13402" y="28669"/>
                  <a:pt x="13841" y="28355"/>
                  <a:pt x="14296" y="28057"/>
                </a:cubicBezTo>
                <a:close/>
                <a:moveTo>
                  <a:pt x="4296" y="25048"/>
                </a:moveTo>
                <a:cubicBezTo>
                  <a:pt x="4421" y="25346"/>
                  <a:pt x="4531" y="25643"/>
                  <a:pt x="4672" y="25941"/>
                </a:cubicBezTo>
                <a:cubicBezTo>
                  <a:pt x="4656" y="25988"/>
                  <a:pt x="4625" y="26020"/>
                  <a:pt x="4609" y="26051"/>
                </a:cubicBezTo>
                <a:cubicBezTo>
                  <a:pt x="4546" y="26161"/>
                  <a:pt x="4484" y="26270"/>
                  <a:pt x="4421" y="26380"/>
                </a:cubicBezTo>
                <a:cubicBezTo>
                  <a:pt x="4390" y="26443"/>
                  <a:pt x="4343" y="26506"/>
                  <a:pt x="4311" y="26568"/>
                </a:cubicBezTo>
                <a:cubicBezTo>
                  <a:pt x="4249" y="26678"/>
                  <a:pt x="4202" y="26788"/>
                  <a:pt x="4139" y="26882"/>
                </a:cubicBezTo>
                <a:cubicBezTo>
                  <a:pt x="4108" y="26960"/>
                  <a:pt x="4061" y="27023"/>
                  <a:pt x="4029" y="27086"/>
                </a:cubicBezTo>
                <a:cubicBezTo>
                  <a:pt x="3967" y="27195"/>
                  <a:pt x="3920" y="27289"/>
                  <a:pt x="3872" y="27399"/>
                </a:cubicBezTo>
                <a:cubicBezTo>
                  <a:pt x="3825" y="27462"/>
                  <a:pt x="3794" y="27540"/>
                  <a:pt x="3763" y="27603"/>
                </a:cubicBezTo>
                <a:cubicBezTo>
                  <a:pt x="3700" y="27712"/>
                  <a:pt x="3653" y="27807"/>
                  <a:pt x="3606" y="27901"/>
                </a:cubicBezTo>
                <a:cubicBezTo>
                  <a:pt x="3575" y="27979"/>
                  <a:pt x="3543" y="28057"/>
                  <a:pt x="3496" y="28136"/>
                </a:cubicBezTo>
                <a:cubicBezTo>
                  <a:pt x="3449" y="28230"/>
                  <a:pt x="3418" y="28324"/>
                  <a:pt x="3371" y="28418"/>
                </a:cubicBezTo>
                <a:cubicBezTo>
                  <a:pt x="3324" y="28496"/>
                  <a:pt x="3293" y="28590"/>
                  <a:pt x="3261" y="28669"/>
                </a:cubicBezTo>
                <a:cubicBezTo>
                  <a:pt x="3214" y="28763"/>
                  <a:pt x="3183" y="28841"/>
                  <a:pt x="3136" y="28935"/>
                </a:cubicBezTo>
                <a:cubicBezTo>
                  <a:pt x="3104" y="29029"/>
                  <a:pt x="3057" y="29123"/>
                  <a:pt x="3026" y="29217"/>
                </a:cubicBezTo>
                <a:cubicBezTo>
                  <a:pt x="2995" y="29296"/>
                  <a:pt x="2963" y="29358"/>
                  <a:pt x="2932" y="29437"/>
                </a:cubicBezTo>
                <a:cubicBezTo>
                  <a:pt x="2885" y="29546"/>
                  <a:pt x="2838" y="29672"/>
                  <a:pt x="2807" y="29782"/>
                </a:cubicBezTo>
                <a:cubicBezTo>
                  <a:pt x="2791" y="29813"/>
                  <a:pt x="2775" y="29829"/>
                  <a:pt x="2775" y="29860"/>
                </a:cubicBezTo>
                <a:cubicBezTo>
                  <a:pt x="2556" y="30361"/>
                  <a:pt x="2383" y="30863"/>
                  <a:pt x="2227" y="31380"/>
                </a:cubicBezTo>
                <a:cubicBezTo>
                  <a:pt x="2070" y="31004"/>
                  <a:pt x="1929" y="30644"/>
                  <a:pt x="1803" y="30267"/>
                </a:cubicBezTo>
                <a:cubicBezTo>
                  <a:pt x="2101" y="29233"/>
                  <a:pt x="2509" y="28198"/>
                  <a:pt x="3026" y="27180"/>
                </a:cubicBezTo>
                <a:cubicBezTo>
                  <a:pt x="3402" y="26459"/>
                  <a:pt x="3825" y="25738"/>
                  <a:pt x="4296" y="25048"/>
                </a:cubicBezTo>
                <a:close/>
                <a:moveTo>
                  <a:pt x="11114" y="28559"/>
                </a:moveTo>
                <a:cubicBezTo>
                  <a:pt x="11286" y="28888"/>
                  <a:pt x="11459" y="29217"/>
                  <a:pt x="11631" y="29531"/>
                </a:cubicBezTo>
                <a:cubicBezTo>
                  <a:pt x="10848" y="30220"/>
                  <a:pt x="10142" y="30941"/>
                  <a:pt x="9500" y="31694"/>
                </a:cubicBezTo>
                <a:cubicBezTo>
                  <a:pt x="9233" y="31474"/>
                  <a:pt x="8982" y="31239"/>
                  <a:pt x="8732" y="31020"/>
                </a:cubicBezTo>
                <a:cubicBezTo>
                  <a:pt x="9437" y="30158"/>
                  <a:pt x="10236" y="29327"/>
                  <a:pt x="11114" y="28559"/>
                </a:cubicBezTo>
                <a:close/>
                <a:moveTo>
                  <a:pt x="45707" y="29092"/>
                </a:moveTo>
                <a:cubicBezTo>
                  <a:pt x="46381" y="29499"/>
                  <a:pt x="47008" y="29938"/>
                  <a:pt x="47604" y="30393"/>
                </a:cubicBezTo>
                <a:cubicBezTo>
                  <a:pt x="47667" y="30534"/>
                  <a:pt x="47729" y="30659"/>
                  <a:pt x="47808" y="30785"/>
                </a:cubicBezTo>
                <a:cubicBezTo>
                  <a:pt x="47494" y="31067"/>
                  <a:pt x="47165" y="31333"/>
                  <a:pt x="46820" y="31584"/>
                </a:cubicBezTo>
                <a:cubicBezTo>
                  <a:pt x="46757" y="31647"/>
                  <a:pt x="46679" y="31694"/>
                  <a:pt x="46601" y="31741"/>
                </a:cubicBezTo>
                <a:cubicBezTo>
                  <a:pt x="46115" y="31365"/>
                  <a:pt x="45582" y="31020"/>
                  <a:pt x="45033" y="30675"/>
                </a:cubicBezTo>
                <a:cubicBezTo>
                  <a:pt x="45268" y="30142"/>
                  <a:pt x="45488" y="29625"/>
                  <a:pt x="45707" y="29092"/>
                </a:cubicBezTo>
                <a:close/>
                <a:moveTo>
                  <a:pt x="34782" y="30017"/>
                </a:moveTo>
                <a:cubicBezTo>
                  <a:pt x="34939" y="30032"/>
                  <a:pt x="35096" y="30048"/>
                  <a:pt x="35252" y="30079"/>
                </a:cubicBezTo>
                <a:cubicBezTo>
                  <a:pt x="35425" y="30706"/>
                  <a:pt x="35582" y="31349"/>
                  <a:pt x="35738" y="31976"/>
                </a:cubicBezTo>
                <a:cubicBezTo>
                  <a:pt x="35347" y="31913"/>
                  <a:pt x="34955" y="31851"/>
                  <a:pt x="34563" y="31803"/>
                </a:cubicBezTo>
                <a:cubicBezTo>
                  <a:pt x="34641" y="31208"/>
                  <a:pt x="34704" y="30612"/>
                  <a:pt x="34782" y="30017"/>
                </a:cubicBezTo>
                <a:close/>
                <a:moveTo>
                  <a:pt x="57181" y="26537"/>
                </a:moveTo>
                <a:cubicBezTo>
                  <a:pt x="57902" y="28198"/>
                  <a:pt x="58341" y="29954"/>
                  <a:pt x="58466" y="31709"/>
                </a:cubicBezTo>
                <a:cubicBezTo>
                  <a:pt x="58435" y="31851"/>
                  <a:pt x="58403" y="32007"/>
                  <a:pt x="58372" y="32148"/>
                </a:cubicBezTo>
                <a:cubicBezTo>
                  <a:pt x="58168" y="30518"/>
                  <a:pt x="57698" y="28904"/>
                  <a:pt x="56993" y="27305"/>
                </a:cubicBezTo>
                <a:cubicBezTo>
                  <a:pt x="57055" y="27039"/>
                  <a:pt x="57118" y="26788"/>
                  <a:pt x="57181" y="26537"/>
                </a:cubicBezTo>
                <a:close/>
                <a:moveTo>
                  <a:pt x="863" y="27760"/>
                </a:moveTo>
                <a:cubicBezTo>
                  <a:pt x="910" y="28026"/>
                  <a:pt x="957" y="28308"/>
                  <a:pt x="1020" y="28575"/>
                </a:cubicBezTo>
                <a:cubicBezTo>
                  <a:pt x="691" y="29782"/>
                  <a:pt x="503" y="30988"/>
                  <a:pt x="440" y="32211"/>
                </a:cubicBezTo>
                <a:cubicBezTo>
                  <a:pt x="361" y="30722"/>
                  <a:pt x="503" y="29233"/>
                  <a:pt x="863" y="27760"/>
                </a:cubicBezTo>
                <a:close/>
                <a:moveTo>
                  <a:pt x="51946" y="26443"/>
                </a:moveTo>
                <a:cubicBezTo>
                  <a:pt x="53325" y="27854"/>
                  <a:pt x="54438" y="29405"/>
                  <a:pt x="55237" y="31082"/>
                </a:cubicBezTo>
                <a:cubicBezTo>
                  <a:pt x="55222" y="31130"/>
                  <a:pt x="55190" y="31177"/>
                  <a:pt x="55175" y="31224"/>
                </a:cubicBezTo>
                <a:cubicBezTo>
                  <a:pt x="55128" y="31333"/>
                  <a:pt x="55080" y="31427"/>
                  <a:pt x="55018" y="31521"/>
                </a:cubicBezTo>
                <a:cubicBezTo>
                  <a:pt x="54986" y="31600"/>
                  <a:pt x="54955" y="31678"/>
                  <a:pt x="54908" y="31756"/>
                </a:cubicBezTo>
                <a:cubicBezTo>
                  <a:pt x="54845" y="31851"/>
                  <a:pt x="54798" y="31960"/>
                  <a:pt x="54736" y="32054"/>
                </a:cubicBezTo>
                <a:cubicBezTo>
                  <a:pt x="54704" y="32133"/>
                  <a:pt x="54657" y="32195"/>
                  <a:pt x="54626" y="32274"/>
                </a:cubicBezTo>
                <a:cubicBezTo>
                  <a:pt x="54610" y="32289"/>
                  <a:pt x="54610" y="32305"/>
                  <a:pt x="54595" y="32321"/>
                </a:cubicBezTo>
                <a:cubicBezTo>
                  <a:pt x="53748" y="30612"/>
                  <a:pt x="52588" y="29029"/>
                  <a:pt x="51131" y="27618"/>
                </a:cubicBezTo>
                <a:cubicBezTo>
                  <a:pt x="51413" y="27242"/>
                  <a:pt x="51695" y="26850"/>
                  <a:pt x="51946" y="26443"/>
                </a:cubicBezTo>
                <a:close/>
                <a:moveTo>
                  <a:pt x="31444" y="29813"/>
                </a:moveTo>
                <a:cubicBezTo>
                  <a:pt x="32462" y="29813"/>
                  <a:pt x="33481" y="29860"/>
                  <a:pt x="34469" y="29970"/>
                </a:cubicBezTo>
                <a:cubicBezTo>
                  <a:pt x="34406" y="30565"/>
                  <a:pt x="34328" y="31161"/>
                  <a:pt x="34249" y="31756"/>
                </a:cubicBezTo>
                <a:cubicBezTo>
                  <a:pt x="33317" y="31651"/>
                  <a:pt x="32367" y="31597"/>
                  <a:pt x="31408" y="31597"/>
                </a:cubicBezTo>
                <a:cubicBezTo>
                  <a:pt x="29221" y="31597"/>
                  <a:pt x="26983" y="31878"/>
                  <a:pt x="24782" y="32477"/>
                </a:cubicBezTo>
                <a:cubicBezTo>
                  <a:pt x="24657" y="32054"/>
                  <a:pt x="24547" y="31615"/>
                  <a:pt x="24422" y="31192"/>
                </a:cubicBezTo>
                <a:cubicBezTo>
                  <a:pt x="24437" y="31020"/>
                  <a:pt x="24453" y="30863"/>
                  <a:pt x="24469" y="30706"/>
                </a:cubicBezTo>
                <a:cubicBezTo>
                  <a:pt x="26741" y="30111"/>
                  <a:pt x="29077" y="29813"/>
                  <a:pt x="31444" y="29813"/>
                </a:cubicBezTo>
                <a:close/>
                <a:moveTo>
                  <a:pt x="35017" y="27791"/>
                </a:moveTo>
                <a:cubicBezTo>
                  <a:pt x="38027" y="28167"/>
                  <a:pt x="40864" y="28998"/>
                  <a:pt x="43372" y="30267"/>
                </a:cubicBezTo>
                <a:cubicBezTo>
                  <a:pt x="43779" y="30471"/>
                  <a:pt x="44187" y="30691"/>
                  <a:pt x="44563" y="30926"/>
                </a:cubicBezTo>
                <a:cubicBezTo>
                  <a:pt x="44391" y="31286"/>
                  <a:pt x="44218" y="31662"/>
                  <a:pt x="44046" y="32039"/>
                </a:cubicBezTo>
                <a:cubicBezTo>
                  <a:pt x="43967" y="32195"/>
                  <a:pt x="43889" y="32352"/>
                  <a:pt x="43811" y="32509"/>
                </a:cubicBezTo>
                <a:cubicBezTo>
                  <a:pt x="43450" y="32289"/>
                  <a:pt x="43090" y="32101"/>
                  <a:pt x="42713" y="31898"/>
                </a:cubicBezTo>
                <a:cubicBezTo>
                  <a:pt x="40519" y="30785"/>
                  <a:pt x="38042" y="30032"/>
                  <a:pt x="35441" y="29656"/>
                </a:cubicBezTo>
                <a:cubicBezTo>
                  <a:pt x="35299" y="29108"/>
                  <a:pt x="35143" y="28559"/>
                  <a:pt x="35002" y="28010"/>
                </a:cubicBezTo>
                <a:cubicBezTo>
                  <a:pt x="35002" y="27948"/>
                  <a:pt x="35017" y="27869"/>
                  <a:pt x="35017" y="27791"/>
                </a:cubicBezTo>
                <a:close/>
                <a:moveTo>
                  <a:pt x="24343" y="31960"/>
                </a:moveTo>
                <a:cubicBezTo>
                  <a:pt x="24406" y="32148"/>
                  <a:pt x="24453" y="32352"/>
                  <a:pt x="24516" y="32556"/>
                </a:cubicBezTo>
                <a:cubicBezTo>
                  <a:pt x="24437" y="32572"/>
                  <a:pt x="24359" y="32603"/>
                  <a:pt x="24280" y="32619"/>
                </a:cubicBezTo>
                <a:cubicBezTo>
                  <a:pt x="24296" y="32399"/>
                  <a:pt x="24327" y="32180"/>
                  <a:pt x="24343" y="31960"/>
                </a:cubicBezTo>
                <a:close/>
                <a:moveTo>
                  <a:pt x="50880" y="27963"/>
                </a:moveTo>
                <a:cubicBezTo>
                  <a:pt x="52353" y="29390"/>
                  <a:pt x="53529" y="30988"/>
                  <a:pt x="54359" y="32728"/>
                </a:cubicBezTo>
                <a:cubicBezTo>
                  <a:pt x="54359" y="32744"/>
                  <a:pt x="54344" y="32775"/>
                  <a:pt x="54328" y="32791"/>
                </a:cubicBezTo>
                <a:cubicBezTo>
                  <a:pt x="54312" y="32822"/>
                  <a:pt x="54297" y="32854"/>
                  <a:pt x="54281" y="32885"/>
                </a:cubicBezTo>
                <a:cubicBezTo>
                  <a:pt x="53889" y="32101"/>
                  <a:pt x="53435" y="31349"/>
                  <a:pt x="52917" y="30612"/>
                </a:cubicBezTo>
                <a:cubicBezTo>
                  <a:pt x="52290" y="29734"/>
                  <a:pt x="51554" y="28904"/>
                  <a:pt x="50739" y="28136"/>
                </a:cubicBezTo>
                <a:cubicBezTo>
                  <a:pt x="50786" y="28073"/>
                  <a:pt x="50833" y="28010"/>
                  <a:pt x="50880" y="27963"/>
                </a:cubicBezTo>
                <a:close/>
                <a:moveTo>
                  <a:pt x="11851" y="29923"/>
                </a:moveTo>
                <a:cubicBezTo>
                  <a:pt x="12117" y="30408"/>
                  <a:pt x="12399" y="30894"/>
                  <a:pt x="12697" y="31380"/>
                </a:cubicBezTo>
                <a:cubicBezTo>
                  <a:pt x="12133" y="31866"/>
                  <a:pt x="11600" y="32383"/>
                  <a:pt x="11114" y="32916"/>
                </a:cubicBezTo>
                <a:cubicBezTo>
                  <a:pt x="10675" y="32619"/>
                  <a:pt x="10236" y="32305"/>
                  <a:pt x="9829" y="31960"/>
                </a:cubicBezTo>
                <a:cubicBezTo>
                  <a:pt x="10440" y="31255"/>
                  <a:pt x="11114" y="30565"/>
                  <a:pt x="11851" y="29923"/>
                </a:cubicBezTo>
                <a:close/>
                <a:moveTo>
                  <a:pt x="5017" y="26584"/>
                </a:moveTo>
                <a:cubicBezTo>
                  <a:pt x="5205" y="26976"/>
                  <a:pt x="5424" y="27352"/>
                  <a:pt x="5659" y="27728"/>
                </a:cubicBezTo>
                <a:cubicBezTo>
                  <a:pt x="4907" y="28747"/>
                  <a:pt x="4280" y="29813"/>
                  <a:pt x="3778" y="30894"/>
                </a:cubicBezTo>
                <a:cubicBezTo>
                  <a:pt x="3465" y="31600"/>
                  <a:pt x="3198" y="32289"/>
                  <a:pt x="2979" y="32995"/>
                </a:cubicBezTo>
                <a:cubicBezTo>
                  <a:pt x="2791" y="32634"/>
                  <a:pt x="2619" y="32258"/>
                  <a:pt x="2446" y="31898"/>
                </a:cubicBezTo>
                <a:cubicBezTo>
                  <a:pt x="2462" y="31803"/>
                  <a:pt x="2493" y="31709"/>
                  <a:pt x="2524" y="31615"/>
                </a:cubicBezTo>
                <a:cubicBezTo>
                  <a:pt x="2728" y="30910"/>
                  <a:pt x="2995" y="30205"/>
                  <a:pt x="3324" y="29515"/>
                </a:cubicBezTo>
                <a:cubicBezTo>
                  <a:pt x="3778" y="28512"/>
                  <a:pt x="4343" y="27540"/>
                  <a:pt x="5017" y="26584"/>
                </a:cubicBezTo>
                <a:close/>
                <a:moveTo>
                  <a:pt x="22917" y="26521"/>
                </a:moveTo>
                <a:cubicBezTo>
                  <a:pt x="23058" y="27101"/>
                  <a:pt x="23199" y="27665"/>
                  <a:pt x="23340" y="28245"/>
                </a:cubicBezTo>
                <a:cubicBezTo>
                  <a:pt x="20095" y="29155"/>
                  <a:pt x="17243" y="30550"/>
                  <a:pt x="14845" y="32383"/>
                </a:cubicBezTo>
                <a:cubicBezTo>
                  <a:pt x="14562" y="32603"/>
                  <a:pt x="14296" y="32807"/>
                  <a:pt x="14045" y="33042"/>
                </a:cubicBezTo>
                <a:cubicBezTo>
                  <a:pt x="13732" y="32556"/>
                  <a:pt x="13434" y="32086"/>
                  <a:pt x="13136" y="31600"/>
                </a:cubicBezTo>
                <a:cubicBezTo>
                  <a:pt x="13152" y="31584"/>
                  <a:pt x="13152" y="31568"/>
                  <a:pt x="13152" y="31553"/>
                </a:cubicBezTo>
                <a:cubicBezTo>
                  <a:pt x="13434" y="31333"/>
                  <a:pt x="13700" y="31098"/>
                  <a:pt x="13998" y="30879"/>
                </a:cubicBezTo>
                <a:cubicBezTo>
                  <a:pt x="16506" y="28951"/>
                  <a:pt x="19515" y="27477"/>
                  <a:pt x="22917" y="26521"/>
                </a:cubicBezTo>
                <a:close/>
                <a:moveTo>
                  <a:pt x="44845" y="31082"/>
                </a:moveTo>
                <a:cubicBezTo>
                  <a:pt x="45331" y="31380"/>
                  <a:pt x="45786" y="31694"/>
                  <a:pt x="46240" y="32023"/>
                </a:cubicBezTo>
                <a:cubicBezTo>
                  <a:pt x="45739" y="32383"/>
                  <a:pt x="45221" y="32728"/>
                  <a:pt x="44688" y="33057"/>
                </a:cubicBezTo>
                <a:cubicBezTo>
                  <a:pt x="44500" y="32916"/>
                  <a:pt x="44297" y="32791"/>
                  <a:pt x="44077" y="32666"/>
                </a:cubicBezTo>
                <a:cubicBezTo>
                  <a:pt x="44155" y="32509"/>
                  <a:pt x="44234" y="32368"/>
                  <a:pt x="44312" y="32211"/>
                </a:cubicBezTo>
                <a:cubicBezTo>
                  <a:pt x="44500" y="31835"/>
                  <a:pt x="44673" y="31459"/>
                  <a:pt x="44845" y="31082"/>
                </a:cubicBezTo>
                <a:close/>
                <a:moveTo>
                  <a:pt x="58497" y="32901"/>
                </a:moveTo>
                <a:cubicBezTo>
                  <a:pt x="58497" y="33120"/>
                  <a:pt x="58482" y="33324"/>
                  <a:pt x="58482" y="33543"/>
                </a:cubicBezTo>
                <a:cubicBezTo>
                  <a:pt x="58466" y="33402"/>
                  <a:pt x="58466" y="33261"/>
                  <a:pt x="58466" y="33120"/>
                </a:cubicBezTo>
                <a:lnTo>
                  <a:pt x="58450" y="33057"/>
                </a:lnTo>
                <a:lnTo>
                  <a:pt x="58466" y="33042"/>
                </a:lnTo>
                <a:cubicBezTo>
                  <a:pt x="58482" y="32995"/>
                  <a:pt x="58482" y="32948"/>
                  <a:pt x="58497" y="32901"/>
                </a:cubicBezTo>
                <a:close/>
                <a:moveTo>
                  <a:pt x="12650" y="32007"/>
                </a:moveTo>
                <a:lnTo>
                  <a:pt x="12650" y="32007"/>
                </a:lnTo>
                <a:cubicBezTo>
                  <a:pt x="12446" y="32525"/>
                  <a:pt x="12274" y="33042"/>
                  <a:pt x="12101" y="33559"/>
                </a:cubicBezTo>
                <a:cubicBezTo>
                  <a:pt x="11898" y="33434"/>
                  <a:pt x="11678" y="33308"/>
                  <a:pt x="11475" y="33167"/>
                </a:cubicBezTo>
                <a:cubicBezTo>
                  <a:pt x="11851" y="32775"/>
                  <a:pt x="12243" y="32383"/>
                  <a:pt x="12650" y="32007"/>
                </a:cubicBezTo>
                <a:close/>
                <a:moveTo>
                  <a:pt x="43889" y="33073"/>
                </a:moveTo>
                <a:cubicBezTo>
                  <a:pt x="44014" y="33151"/>
                  <a:pt x="44140" y="33230"/>
                  <a:pt x="44265" y="33308"/>
                </a:cubicBezTo>
                <a:cubicBezTo>
                  <a:pt x="44030" y="33449"/>
                  <a:pt x="43795" y="33590"/>
                  <a:pt x="43544" y="33716"/>
                </a:cubicBezTo>
                <a:cubicBezTo>
                  <a:pt x="43670" y="33512"/>
                  <a:pt x="43779" y="33293"/>
                  <a:pt x="43889" y="33073"/>
                </a:cubicBezTo>
                <a:close/>
                <a:moveTo>
                  <a:pt x="50566" y="28339"/>
                </a:moveTo>
                <a:cubicBezTo>
                  <a:pt x="51366" y="29108"/>
                  <a:pt x="52071" y="29907"/>
                  <a:pt x="52698" y="30769"/>
                </a:cubicBezTo>
                <a:cubicBezTo>
                  <a:pt x="53247" y="31521"/>
                  <a:pt x="53717" y="32321"/>
                  <a:pt x="54109" y="33167"/>
                </a:cubicBezTo>
                <a:cubicBezTo>
                  <a:pt x="54077" y="33214"/>
                  <a:pt x="54046" y="33261"/>
                  <a:pt x="54015" y="33308"/>
                </a:cubicBezTo>
                <a:cubicBezTo>
                  <a:pt x="53936" y="33434"/>
                  <a:pt x="53858" y="33559"/>
                  <a:pt x="53780" y="33684"/>
                </a:cubicBezTo>
                <a:cubicBezTo>
                  <a:pt x="53748" y="33731"/>
                  <a:pt x="53717" y="33778"/>
                  <a:pt x="53685" y="33825"/>
                </a:cubicBezTo>
                <a:cubicBezTo>
                  <a:pt x="53670" y="33873"/>
                  <a:pt x="53638" y="33920"/>
                  <a:pt x="53607" y="33967"/>
                </a:cubicBezTo>
                <a:cubicBezTo>
                  <a:pt x="52729" y="32180"/>
                  <a:pt x="51475" y="30550"/>
                  <a:pt x="49908" y="29108"/>
                </a:cubicBezTo>
                <a:cubicBezTo>
                  <a:pt x="50127" y="28857"/>
                  <a:pt x="50347" y="28606"/>
                  <a:pt x="50566" y="28339"/>
                </a:cubicBezTo>
                <a:close/>
                <a:moveTo>
                  <a:pt x="13026" y="31913"/>
                </a:moveTo>
                <a:cubicBezTo>
                  <a:pt x="13277" y="32352"/>
                  <a:pt x="13559" y="32775"/>
                  <a:pt x="13841" y="33214"/>
                </a:cubicBezTo>
                <a:cubicBezTo>
                  <a:pt x="13528" y="33481"/>
                  <a:pt x="13230" y="33763"/>
                  <a:pt x="12948" y="34045"/>
                </a:cubicBezTo>
                <a:cubicBezTo>
                  <a:pt x="12760" y="33951"/>
                  <a:pt x="12556" y="33841"/>
                  <a:pt x="12368" y="33731"/>
                </a:cubicBezTo>
                <a:cubicBezTo>
                  <a:pt x="12572" y="33136"/>
                  <a:pt x="12791" y="32525"/>
                  <a:pt x="13026" y="31913"/>
                </a:cubicBezTo>
                <a:close/>
                <a:moveTo>
                  <a:pt x="35566" y="30126"/>
                </a:moveTo>
                <a:cubicBezTo>
                  <a:pt x="38058" y="30503"/>
                  <a:pt x="40409" y="31239"/>
                  <a:pt x="42510" y="32305"/>
                </a:cubicBezTo>
                <a:cubicBezTo>
                  <a:pt x="42902" y="32493"/>
                  <a:pt x="43262" y="32697"/>
                  <a:pt x="43607" y="32901"/>
                </a:cubicBezTo>
                <a:cubicBezTo>
                  <a:pt x="43434" y="33261"/>
                  <a:pt x="43246" y="33622"/>
                  <a:pt x="43043" y="33982"/>
                </a:cubicBezTo>
                <a:cubicBezTo>
                  <a:pt x="42855" y="34092"/>
                  <a:pt x="42651" y="34202"/>
                  <a:pt x="42447" y="34296"/>
                </a:cubicBezTo>
                <a:cubicBezTo>
                  <a:pt x="40550" y="33246"/>
                  <a:pt x="38372" y="32477"/>
                  <a:pt x="36052" y="32039"/>
                </a:cubicBezTo>
                <a:cubicBezTo>
                  <a:pt x="35895" y="31396"/>
                  <a:pt x="35723" y="30753"/>
                  <a:pt x="35566" y="30126"/>
                </a:cubicBezTo>
                <a:close/>
                <a:moveTo>
                  <a:pt x="56742" y="28167"/>
                </a:moveTo>
                <a:cubicBezTo>
                  <a:pt x="57494" y="29860"/>
                  <a:pt x="57918" y="31600"/>
                  <a:pt x="58027" y="33371"/>
                </a:cubicBezTo>
                <a:cubicBezTo>
                  <a:pt x="57933" y="33684"/>
                  <a:pt x="57823" y="33982"/>
                  <a:pt x="57714" y="34296"/>
                </a:cubicBezTo>
                <a:cubicBezTo>
                  <a:pt x="57557" y="32603"/>
                  <a:pt x="57087" y="30941"/>
                  <a:pt x="56334" y="29327"/>
                </a:cubicBezTo>
                <a:cubicBezTo>
                  <a:pt x="56350" y="29296"/>
                  <a:pt x="56366" y="29249"/>
                  <a:pt x="56381" y="29217"/>
                </a:cubicBezTo>
                <a:cubicBezTo>
                  <a:pt x="56428" y="29092"/>
                  <a:pt x="56476" y="28966"/>
                  <a:pt x="56523" y="28825"/>
                </a:cubicBezTo>
                <a:cubicBezTo>
                  <a:pt x="56538" y="28794"/>
                  <a:pt x="56554" y="28747"/>
                  <a:pt x="56570" y="28700"/>
                </a:cubicBezTo>
                <a:cubicBezTo>
                  <a:pt x="56617" y="28543"/>
                  <a:pt x="56679" y="28371"/>
                  <a:pt x="56726" y="28214"/>
                </a:cubicBezTo>
                <a:cubicBezTo>
                  <a:pt x="56726" y="28198"/>
                  <a:pt x="56726" y="28198"/>
                  <a:pt x="56742" y="28198"/>
                </a:cubicBezTo>
                <a:cubicBezTo>
                  <a:pt x="56742" y="28183"/>
                  <a:pt x="56742" y="28183"/>
                  <a:pt x="56742" y="28167"/>
                </a:cubicBezTo>
                <a:close/>
                <a:moveTo>
                  <a:pt x="34500" y="32242"/>
                </a:moveTo>
                <a:cubicBezTo>
                  <a:pt x="34955" y="32289"/>
                  <a:pt x="35409" y="32368"/>
                  <a:pt x="35848" y="32446"/>
                </a:cubicBezTo>
                <a:cubicBezTo>
                  <a:pt x="36005" y="33089"/>
                  <a:pt x="36162" y="33716"/>
                  <a:pt x="36303" y="34343"/>
                </a:cubicBezTo>
                <a:cubicBezTo>
                  <a:pt x="35644" y="34202"/>
                  <a:pt x="34955" y="34076"/>
                  <a:pt x="34265" y="33998"/>
                </a:cubicBezTo>
                <a:cubicBezTo>
                  <a:pt x="34343" y="33418"/>
                  <a:pt x="34422" y="32822"/>
                  <a:pt x="34500" y="32242"/>
                </a:cubicBezTo>
                <a:close/>
                <a:moveTo>
                  <a:pt x="42839" y="34390"/>
                </a:moveTo>
                <a:cubicBezTo>
                  <a:pt x="42823" y="34421"/>
                  <a:pt x="42807" y="34452"/>
                  <a:pt x="42792" y="34484"/>
                </a:cubicBezTo>
                <a:cubicBezTo>
                  <a:pt x="42760" y="34468"/>
                  <a:pt x="42745" y="34468"/>
                  <a:pt x="42729" y="34452"/>
                </a:cubicBezTo>
                <a:cubicBezTo>
                  <a:pt x="42760" y="34437"/>
                  <a:pt x="42792" y="34405"/>
                  <a:pt x="42839" y="34390"/>
                </a:cubicBezTo>
                <a:close/>
                <a:moveTo>
                  <a:pt x="47917" y="31035"/>
                </a:moveTo>
                <a:cubicBezTo>
                  <a:pt x="48513" y="32195"/>
                  <a:pt x="49046" y="33355"/>
                  <a:pt x="49500" y="34499"/>
                </a:cubicBezTo>
                <a:cubicBezTo>
                  <a:pt x="48732" y="33559"/>
                  <a:pt x="47839" y="32697"/>
                  <a:pt x="46820" y="31913"/>
                </a:cubicBezTo>
                <a:cubicBezTo>
                  <a:pt x="46883" y="31866"/>
                  <a:pt x="46930" y="31835"/>
                  <a:pt x="46993" y="31788"/>
                </a:cubicBezTo>
                <a:cubicBezTo>
                  <a:pt x="47306" y="31537"/>
                  <a:pt x="47620" y="31286"/>
                  <a:pt x="47917" y="31035"/>
                </a:cubicBezTo>
                <a:close/>
                <a:moveTo>
                  <a:pt x="1176" y="29233"/>
                </a:moveTo>
                <a:cubicBezTo>
                  <a:pt x="1271" y="29546"/>
                  <a:pt x="1365" y="29860"/>
                  <a:pt x="1474" y="30189"/>
                </a:cubicBezTo>
                <a:cubicBezTo>
                  <a:pt x="1068" y="31628"/>
                  <a:pt x="864" y="33083"/>
                  <a:pt x="879" y="34538"/>
                </a:cubicBezTo>
                <a:lnTo>
                  <a:pt x="879" y="34538"/>
                </a:lnTo>
                <a:cubicBezTo>
                  <a:pt x="878" y="34525"/>
                  <a:pt x="876" y="34512"/>
                  <a:pt x="863" y="34499"/>
                </a:cubicBezTo>
                <a:cubicBezTo>
                  <a:pt x="832" y="34358"/>
                  <a:pt x="800" y="34233"/>
                  <a:pt x="769" y="34108"/>
                </a:cubicBezTo>
                <a:cubicBezTo>
                  <a:pt x="644" y="32477"/>
                  <a:pt x="785" y="30847"/>
                  <a:pt x="1176" y="29233"/>
                </a:cubicBezTo>
                <a:close/>
                <a:moveTo>
                  <a:pt x="5894" y="28089"/>
                </a:moveTo>
                <a:cubicBezTo>
                  <a:pt x="6145" y="28465"/>
                  <a:pt x="6412" y="28825"/>
                  <a:pt x="6694" y="29202"/>
                </a:cubicBezTo>
                <a:cubicBezTo>
                  <a:pt x="5894" y="30267"/>
                  <a:pt x="5220" y="31380"/>
                  <a:pt x="4688" y="32525"/>
                </a:cubicBezTo>
                <a:cubicBezTo>
                  <a:pt x="4374" y="33199"/>
                  <a:pt x="4123" y="33888"/>
                  <a:pt x="3904" y="34578"/>
                </a:cubicBezTo>
                <a:cubicBezTo>
                  <a:pt x="3669" y="34202"/>
                  <a:pt x="3449" y="33825"/>
                  <a:pt x="3230" y="33449"/>
                </a:cubicBezTo>
                <a:cubicBezTo>
                  <a:pt x="3449" y="32681"/>
                  <a:pt x="3747" y="31913"/>
                  <a:pt x="4092" y="31145"/>
                </a:cubicBezTo>
                <a:cubicBezTo>
                  <a:pt x="4578" y="30095"/>
                  <a:pt x="5173" y="29076"/>
                  <a:pt x="5894" y="28089"/>
                </a:cubicBezTo>
                <a:close/>
                <a:moveTo>
                  <a:pt x="31384" y="32051"/>
                </a:moveTo>
                <a:cubicBezTo>
                  <a:pt x="32335" y="32051"/>
                  <a:pt x="33277" y="32105"/>
                  <a:pt x="34202" y="32211"/>
                </a:cubicBezTo>
                <a:cubicBezTo>
                  <a:pt x="34124" y="32791"/>
                  <a:pt x="34046" y="33371"/>
                  <a:pt x="33967" y="33951"/>
                </a:cubicBezTo>
                <a:cubicBezTo>
                  <a:pt x="33121" y="33873"/>
                  <a:pt x="32274" y="33825"/>
                  <a:pt x="31428" y="33825"/>
                </a:cubicBezTo>
                <a:cubicBezTo>
                  <a:pt x="29390" y="33825"/>
                  <a:pt x="27368" y="34092"/>
                  <a:pt x="25409" y="34609"/>
                </a:cubicBezTo>
                <a:cubicBezTo>
                  <a:pt x="25237" y="34045"/>
                  <a:pt x="25080" y="33481"/>
                  <a:pt x="24907" y="32901"/>
                </a:cubicBezTo>
                <a:cubicBezTo>
                  <a:pt x="27057" y="32325"/>
                  <a:pt x="29243" y="32051"/>
                  <a:pt x="31384" y="32051"/>
                </a:cubicBezTo>
                <a:close/>
                <a:moveTo>
                  <a:pt x="23450" y="28669"/>
                </a:moveTo>
                <a:cubicBezTo>
                  <a:pt x="23606" y="29249"/>
                  <a:pt x="23763" y="29829"/>
                  <a:pt x="23920" y="30393"/>
                </a:cubicBezTo>
                <a:cubicBezTo>
                  <a:pt x="20895" y="31239"/>
                  <a:pt x="18246" y="32540"/>
                  <a:pt x="16020" y="34249"/>
                </a:cubicBezTo>
                <a:cubicBezTo>
                  <a:pt x="15769" y="34452"/>
                  <a:pt x="15518" y="34641"/>
                  <a:pt x="15283" y="34844"/>
                </a:cubicBezTo>
                <a:cubicBezTo>
                  <a:pt x="15189" y="34719"/>
                  <a:pt x="15095" y="34594"/>
                  <a:pt x="15001" y="34452"/>
                </a:cubicBezTo>
                <a:cubicBezTo>
                  <a:pt x="14750" y="34108"/>
                  <a:pt x="14515" y="33763"/>
                  <a:pt x="14296" y="33402"/>
                </a:cubicBezTo>
                <a:cubicBezTo>
                  <a:pt x="14547" y="33183"/>
                  <a:pt x="14813" y="32963"/>
                  <a:pt x="15095" y="32744"/>
                </a:cubicBezTo>
                <a:cubicBezTo>
                  <a:pt x="17446" y="30941"/>
                  <a:pt x="20268" y="29562"/>
                  <a:pt x="23450" y="28669"/>
                </a:cubicBezTo>
                <a:close/>
                <a:moveTo>
                  <a:pt x="24641" y="32979"/>
                </a:moveTo>
                <a:cubicBezTo>
                  <a:pt x="24798" y="33559"/>
                  <a:pt x="24970" y="34123"/>
                  <a:pt x="25143" y="34688"/>
                </a:cubicBezTo>
                <a:cubicBezTo>
                  <a:pt x="24766" y="34797"/>
                  <a:pt x="24422" y="34907"/>
                  <a:pt x="24061" y="35032"/>
                </a:cubicBezTo>
                <a:cubicBezTo>
                  <a:pt x="24108" y="34390"/>
                  <a:pt x="24171" y="33747"/>
                  <a:pt x="24233" y="33104"/>
                </a:cubicBezTo>
                <a:cubicBezTo>
                  <a:pt x="24359" y="33057"/>
                  <a:pt x="24500" y="33026"/>
                  <a:pt x="24641" y="32979"/>
                </a:cubicBezTo>
                <a:close/>
                <a:moveTo>
                  <a:pt x="14092" y="33575"/>
                </a:moveTo>
                <a:cubicBezTo>
                  <a:pt x="14312" y="33904"/>
                  <a:pt x="14515" y="34233"/>
                  <a:pt x="14750" y="34547"/>
                </a:cubicBezTo>
                <a:cubicBezTo>
                  <a:pt x="14860" y="34703"/>
                  <a:pt x="14970" y="34860"/>
                  <a:pt x="15080" y="35017"/>
                </a:cubicBezTo>
                <a:cubicBezTo>
                  <a:pt x="15064" y="35048"/>
                  <a:pt x="15033" y="35064"/>
                  <a:pt x="15017" y="35079"/>
                </a:cubicBezTo>
                <a:cubicBezTo>
                  <a:pt x="14437" y="34829"/>
                  <a:pt x="13888" y="34562"/>
                  <a:pt x="13340" y="34280"/>
                </a:cubicBezTo>
                <a:cubicBezTo>
                  <a:pt x="13591" y="34045"/>
                  <a:pt x="13826" y="33810"/>
                  <a:pt x="14092" y="33575"/>
                </a:cubicBezTo>
                <a:close/>
                <a:moveTo>
                  <a:pt x="12290" y="33982"/>
                </a:moveTo>
                <a:cubicBezTo>
                  <a:pt x="12446" y="34076"/>
                  <a:pt x="12603" y="34155"/>
                  <a:pt x="12760" y="34249"/>
                </a:cubicBezTo>
                <a:cubicBezTo>
                  <a:pt x="12462" y="34547"/>
                  <a:pt x="12180" y="34844"/>
                  <a:pt x="11929" y="35158"/>
                </a:cubicBezTo>
                <a:cubicBezTo>
                  <a:pt x="12039" y="34766"/>
                  <a:pt x="12164" y="34374"/>
                  <a:pt x="12290" y="33982"/>
                </a:cubicBezTo>
                <a:close/>
                <a:moveTo>
                  <a:pt x="36162" y="32509"/>
                </a:moveTo>
                <a:cubicBezTo>
                  <a:pt x="38262" y="32916"/>
                  <a:pt x="40221" y="33606"/>
                  <a:pt x="41961" y="34531"/>
                </a:cubicBezTo>
                <a:cubicBezTo>
                  <a:pt x="41256" y="34860"/>
                  <a:pt x="40519" y="35173"/>
                  <a:pt x="39782" y="35456"/>
                </a:cubicBezTo>
                <a:cubicBezTo>
                  <a:pt x="38779" y="35032"/>
                  <a:pt x="37713" y="34688"/>
                  <a:pt x="36616" y="34421"/>
                </a:cubicBezTo>
                <a:cubicBezTo>
                  <a:pt x="36475" y="33778"/>
                  <a:pt x="36318" y="33151"/>
                  <a:pt x="36162" y="32509"/>
                </a:cubicBezTo>
                <a:close/>
                <a:moveTo>
                  <a:pt x="49610" y="29421"/>
                </a:moveTo>
                <a:cubicBezTo>
                  <a:pt x="51209" y="30879"/>
                  <a:pt x="52479" y="32540"/>
                  <a:pt x="53341" y="34343"/>
                </a:cubicBezTo>
                <a:cubicBezTo>
                  <a:pt x="53247" y="34484"/>
                  <a:pt x="53153" y="34641"/>
                  <a:pt x="53043" y="34782"/>
                </a:cubicBezTo>
                <a:cubicBezTo>
                  <a:pt x="53027" y="34797"/>
                  <a:pt x="53011" y="34829"/>
                  <a:pt x="52996" y="34860"/>
                </a:cubicBezTo>
                <a:cubicBezTo>
                  <a:pt x="52886" y="35001"/>
                  <a:pt x="52776" y="35158"/>
                  <a:pt x="52667" y="35299"/>
                </a:cubicBezTo>
                <a:cubicBezTo>
                  <a:pt x="52651" y="35330"/>
                  <a:pt x="52635" y="35346"/>
                  <a:pt x="52620" y="35362"/>
                </a:cubicBezTo>
                <a:cubicBezTo>
                  <a:pt x="52573" y="35440"/>
                  <a:pt x="52526" y="35503"/>
                  <a:pt x="52463" y="35565"/>
                </a:cubicBezTo>
                <a:cubicBezTo>
                  <a:pt x="51554" y="33700"/>
                  <a:pt x="50190" y="32007"/>
                  <a:pt x="48466" y="30550"/>
                </a:cubicBezTo>
                <a:cubicBezTo>
                  <a:pt x="48873" y="30189"/>
                  <a:pt x="49250" y="29813"/>
                  <a:pt x="49610" y="29421"/>
                </a:cubicBezTo>
                <a:close/>
                <a:moveTo>
                  <a:pt x="56146" y="29813"/>
                </a:moveTo>
                <a:cubicBezTo>
                  <a:pt x="56899" y="31490"/>
                  <a:pt x="57322" y="33230"/>
                  <a:pt x="57432" y="34985"/>
                </a:cubicBezTo>
                <a:cubicBezTo>
                  <a:pt x="57369" y="35142"/>
                  <a:pt x="57306" y="35299"/>
                  <a:pt x="57228" y="35456"/>
                </a:cubicBezTo>
                <a:cubicBezTo>
                  <a:pt x="57149" y="35628"/>
                  <a:pt x="57055" y="35816"/>
                  <a:pt x="56977" y="35989"/>
                </a:cubicBezTo>
                <a:cubicBezTo>
                  <a:pt x="56836" y="34311"/>
                  <a:pt x="56381" y="32634"/>
                  <a:pt x="55629" y="31004"/>
                </a:cubicBezTo>
                <a:cubicBezTo>
                  <a:pt x="55676" y="30926"/>
                  <a:pt x="55707" y="30832"/>
                  <a:pt x="55754" y="30753"/>
                </a:cubicBezTo>
                <a:cubicBezTo>
                  <a:pt x="55786" y="30675"/>
                  <a:pt x="55817" y="30581"/>
                  <a:pt x="55864" y="30503"/>
                </a:cubicBezTo>
                <a:cubicBezTo>
                  <a:pt x="55896" y="30424"/>
                  <a:pt x="55943" y="30330"/>
                  <a:pt x="55974" y="30236"/>
                </a:cubicBezTo>
                <a:cubicBezTo>
                  <a:pt x="56021" y="30142"/>
                  <a:pt x="56052" y="30064"/>
                  <a:pt x="56084" y="29970"/>
                </a:cubicBezTo>
                <a:cubicBezTo>
                  <a:pt x="56115" y="29923"/>
                  <a:pt x="56131" y="29860"/>
                  <a:pt x="56146" y="29813"/>
                </a:cubicBezTo>
                <a:close/>
                <a:moveTo>
                  <a:pt x="24030" y="30832"/>
                </a:moveTo>
                <a:cubicBezTo>
                  <a:pt x="24061" y="30941"/>
                  <a:pt x="24092" y="31051"/>
                  <a:pt x="24124" y="31161"/>
                </a:cubicBezTo>
                <a:cubicBezTo>
                  <a:pt x="24061" y="31678"/>
                  <a:pt x="24014" y="32195"/>
                  <a:pt x="23967" y="32713"/>
                </a:cubicBezTo>
                <a:cubicBezTo>
                  <a:pt x="21475" y="33481"/>
                  <a:pt x="19265" y="34578"/>
                  <a:pt x="17384" y="36004"/>
                </a:cubicBezTo>
                <a:cubicBezTo>
                  <a:pt x="16788" y="35800"/>
                  <a:pt x="16208" y="35597"/>
                  <a:pt x="15644" y="35362"/>
                </a:cubicBezTo>
                <a:cubicBezTo>
                  <a:pt x="15613" y="35315"/>
                  <a:pt x="15581" y="35268"/>
                  <a:pt x="15550" y="35205"/>
                </a:cubicBezTo>
                <a:cubicBezTo>
                  <a:pt x="15785" y="35001"/>
                  <a:pt x="16020" y="34813"/>
                  <a:pt x="16287" y="34609"/>
                </a:cubicBezTo>
                <a:cubicBezTo>
                  <a:pt x="18465" y="32932"/>
                  <a:pt x="21067" y="31662"/>
                  <a:pt x="24030" y="30832"/>
                </a:cubicBezTo>
                <a:close/>
                <a:moveTo>
                  <a:pt x="6960" y="29515"/>
                </a:moveTo>
                <a:cubicBezTo>
                  <a:pt x="7258" y="29891"/>
                  <a:pt x="7587" y="30236"/>
                  <a:pt x="7916" y="30581"/>
                </a:cubicBezTo>
                <a:cubicBezTo>
                  <a:pt x="7039" y="31709"/>
                  <a:pt x="6302" y="32901"/>
                  <a:pt x="5738" y="34108"/>
                </a:cubicBezTo>
                <a:cubicBezTo>
                  <a:pt x="5440" y="34782"/>
                  <a:pt x="5189" y="35440"/>
                  <a:pt x="4985" y="36114"/>
                </a:cubicBezTo>
                <a:cubicBezTo>
                  <a:pt x="4970" y="36083"/>
                  <a:pt x="4938" y="36051"/>
                  <a:pt x="4907" y="36020"/>
                </a:cubicBezTo>
                <a:cubicBezTo>
                  <a:pt x="4656" y="35675"/>
                  <a:pt x="4421" y="35330"/>
                  <a:pt x="4186" y="34985"/>
                </a:cubicBezTo>
                <a:cubicBezTo>
                  <a:pt x="4390" y="34249"/>
                  <a:pt x="4672" y="33496"/>
                  <a:pt x="5017" y="32760"/>
                </a:cubicBezTo>
                <a:cubicBezTo>
                  <a:pt x="5518" y="31647"/>
                  <a:pt x="6177" y="30565"/>
                  <a:pt x="6960" y="29515"/>
                </a:cubicBezTo>
                <a:close/>
                <a:moveTo>
                  <a:pt x="36726" y="34907"/>
                </a:moveTo>
                <a:lnTo>
                  <a:pt x="36726" y="34907"/>
                </a:lnTo>
                <a:cubicBezTo>
                  <a:pt x="37557" y="35111"/>
                  <a:pt x="38372" y="35377"/>
                  <a:pt x="39140" y="35691"/>
                </a:cubicBezTo>
                <a:cubicBezTo>
                  <a:pt x="38466" y="35926"/>
                  <a:pt x="37760" y="36145"/>
                  <a:pt x="37055" y="36349"/>
                </a:cubicBezTo>
                <a:cubicBezTo>
                  <a:pt x="36945" y="35879"/>
                  <a:pt x="36836" y="35393"/>
                  <a:pt x="36726" y="34907"/>
                </a:cubicBezTo>
                <a:close/>
                <a:moveTo>
                  <a:pt x="1678" y="30753"/>
                </a:moveTo>
                <a:cubicBezTo>
                  <a:pt x="1803" y="31098"/>
                  <a:pt x="1945" y="31443"/>
                  <a:pt x="2086" y="31788"/>
                </a:cubicBezTo>
                <a:cubicBezTo>
                  <a:pt x="1662" y="33324"/>
                  <a:pt x="1474" y="34876"/>
                  <a:pt x="1521" y="36427"/>
                </a:cubicBezTo>
                <a:cubicBezTo>
                  <a:pt x="1490" y="36333"/>
                  <a:pt x="1443" y="36239"/>
                  <a:pt x="1412" y="36130"/>
                </a:cubicBezTo>
                <a:cubicBezTo>
                  <a:pt x="1349" y="35989"/>
                  <a:pt x="1286" y="35847"/>
                  <a:pt x="1239" y="35691"/>
                </a:cubicBezTo>
                <a:cubicBezTo>
                  <a:pt x="1239" y="35691"/>
                  <a:pt x="1239" y="35675"/>
                  <a:pt x="1239" y="35675"/>
                </a:cubicBezTo>
                <a:cubicBezTo>
                  <a:pt x="1114" y="34029"/>
                  <a:pt x="1255" y="32383"/>
                  <a:pt x="1678" y="30753"/>
                </a:cubicBezTo>
                <a:close/>
                <a:moveTo>
                  <a:pt x="42243" y="34688"/>
                </a:moveTo>
                <a:cubicBezTo>
                  <a:pt x="42353" y="34750"/>
                  <a:pt x="42463" y="34813"/>
                  <a:pt x="42572" y="34876"/>
                </a:cubicBezTo>
                <a:cubicBezTo>
                  <a:pt x="42290" y="35393"/>
                  <a:pt x="41992" y="35910"/>
                  <a:pt x="41695" y="36427"/>
                </a:cubicBezTo>
                <a:cubicBezTo>
                  <a:pt x="41397" y="36255"/>
                  <a:pt x="41099" y="36083"/>
                  <a:pt x="40801" y="35942"/>
                </a:cubicBezTo>
                <a:cubicBezTo>
                  <a:pt x="40566" y="35816"/>
                  <a:pt x="40347" y="35706"/>
                  <a:pt x="40112" y="35612"/>
                </a:cubicBezTo>
                <a:cubicBezTo>
                  <a:pt x="40833" y="35330"/>
                  <a:pt x="41554" y="35017"/>
                  <a:pt x="42243" y="34688"/>
                </a:cubicBezTo>
                <a:close/>
                <a:moveTo>
                  <a:pt x="8214" y="30879"/>
                </a:moveTo>
                <a:cubicBezTo>
                  <a:pt x="8246" y="30926"/>
                  <a:pt x="8293" y="30957"/>
                  <a:pt x="8340" y="31004"/>
                </a:cubicBezTo>
                <a:cubicBezTo>
                  <a:pt x="7415" y="32148"/>
                  <a:pt x="6663" y="33355"/>
                  <a:pt x="6098" y="34594"/>
                </a:cubicBezTo>
                <a:cubicBezTo>
                  <a:pt x="5785" y="35252"/>
                  <a:pt x="5550" y="35910"/>
                  <a:pt x="5346" y="36568"/>
                </a:cubicBezTo>
                <a:cubicBezTo>
                  <a:pt x="5315" y="36537"/>
                  <a:pt x="5299" y="36506"/>
                  <a:pt x="5283" y="36490"/>
                </a:cubicBezTo>
                <a:cubicBezTo>
                  <a:pt x="5487" y="35769"/>
                  <a:pt x="5753" y="35064"/>
                  <a:pt x="6067" y="34358"/>
                </a:cubicBezTo>
                <a:cubicBezTo>
                  <a:pt x="6631" y="33151"/>
                  <a:pt x="7352" y="31992"/>
                  <a:pt x="8214" y="30879"/>
                </a:cubicBezTo>
                <a:close/>
                <a:moveTo>
                  <a:pt x="34202" y="34437"/>
                </a:moveTo>
                <a:cubicBezTo>
                  <a:pt x="34955" y="34531"/>
                  <a:pt x="35691" y="34656"/>
                  <a:pt x="36412" y="34829"/>
                </a:cubicBezTo>
                <a:cubicBezTo>
                  <a:pt x="36538" y="35393"/>
                  <a:pt x="36663" y="35942"/>
                  <a:pt x="36789" y="36490"/>
                </a:cubicBezTo>
                <a:cubicBezTo>
                  <a:pt x="36616" y="36537"/>
                  <a:pt x="36428" y="36584"/>
                  <a:pt x="36256" y="36616"/>
                </a:cubicBezTo>
                <a:cubicBezTo>
                  <a:pt x="35503" y="36427"/>
                  <a:pt x="34735" y="36286"/>
                  <a:pt x="33936" y="36192"/>
                </a:cubicBezTo>
                <a:cubicBezTo>
                  <a:pt x="34030" y="35612"/>
                  <a:pt x="34124" y="35017"/>
                  <a:pt x="34202" y="34437"/>
                </a:cubicBezTo>
                <a:close/>
                <a:moveTo>
                  <a:pt x="15942" y="35753"/>
                </a:moveTo>
                <a:lnTo>
                  <a:pt x="15942" y="35753"/>
                </a:lnTo>
                <a:cubicBezTo>
                  <a:pt x="16334" y="35910"/>
                  <a:pt x="16725" y="36051"/>
                  <a:pt x="17133" y="36192"/>
                </a:cubicBezTo>
                <a:cubicBezTo>
                  <a:pt x="16961" y="36349"/>
                  <a:pt x="16772" y="36490"/>
                  <a:pt x="16600" y="36631"/>
                </a:cubicBezTo>
                <a:cubicBezTo>
                  <a:pt x="16381" y="36349"/>
                  <a:pt x="16161" y="36051"/>
                  <a:pt x="15942" y="35753"/>
                </a:cubicBezTo>
                <a:close/>
                <a:moveTo>
                  <a:pt x="31428" y="34264"/>
                </a:moveTo>
                <a:cubicBezTo>
                  <a:pt x="32259" y="34264"/>
                  <a:pt x="33089" y="34311"/>
                  <a:pt x="33904" y="34405"/>
                </a:cubicBezTo>
                <a:cubicBezTo>
                  <a:pt x="33810" y="34985"/>
                  <a:pt x="33732" y="35565"/>
                  <a:pt x="33638" y="36145"/>
                </a:cubicBezTo>
                <a:cubicBezTo>
                  <a:pt x="32901" y="36067"/>
                  <a:pt x="32149" y="36036"/>
                  <a:pt x="31397" y="36036"/>
                </a:cubicBezTo>
                <a:cubicBezTo>
                  <a:pt x="29594" y="36036"/>
                  <a:pt x="27791" y="36271"/>
                  <a:pt x="26067" y="36725"/>
                </a:cubicBezTo>
                <a:cubicBezTo>
                  <a:pt x="25879" y="36177"/>
                  <a:pt x="25707" y="35612"/>
                  <a:pt x="25534" y="35048"/>
                </a:cubicBezTo>
                <a:cubicBezTo>
                  <a:pt x="27447" y="34531"/>
                  <a:pt x="29437" y="34264"/>
                  <a:pt x="31428" y="34264"/>
                </a:cubicBezTo>
                <a:close/>
                <a:moveTo>
                  <a:pt x="36836" y="36741"/>
                </a:moveTo>
                <a:cubicBezTo>
                  <a:pt x="36836" y="36757"/>
                  <a:pt x="36836" y="36772"/>
                  <a:pt x="36851" y="36788"/>
                </a:cubicBezTo>
                <a:cubicBezTo>
                  <a:pt x="36820" y="36772"/>
                  <a:pt x="36804" y="36772"/>
                  <a:pt x="36773" y="36757"/>
                </a:cubicBezTo>
                <a:cubicBezTo>
                  <a:pt x="36789" y="36757"/>
                  <a:pt x="36820" y="36757"/>
                  <a:pt x="36836" y="36741"/>
                </a:cubicBezTo>
                <a:close/>
                <a:moveTo>
                  <a:pt x="23920" y="33199"/>
                </a:moveTo>
                <a:cubicBezTo>
                  <a:pt x="23857" y="33841"/>
                  <a:pt x="23795" y="34484"/>
                  <a:pt x="23748" y="35126"/>
                </a:cubicBezTo>
                <a:cubicBezTo>
                  <a:pt x="22462" y="35597"/>
                  <a:pt x="21271" y="36145"/>
                  <a:pt x="20174" y="36804"/>
                </a:cubicBezTo>
                <a:cubicBezTo>
                  <a:pt x="19406" y="36631"/>
                  <a:pt x="18653" y="36427"/>
                  <a:pt x="17901" y="36177"/>
                </a:cubicBezTo>
                <a:cubicBezTo>
                  <a:pt x="19641" y="34907"/>
                  <a:pt x="21663" y="33904"/>
                  <a:pt x="23920" y="33199"/>
                </a:cubicBezTo>
                <a:close/>
                <a:moveTo>
                  <a:pt x="48137" y="30832"/>
                </a:moveTo>
                <a:cubicBezTo>
                  <a:pt x="49908" y="32321"/>
                  <a:pt x="51272" y="34045"/>
                  <a:pt x="52196" y="35942"/>
                </a:cubicBezTo>
                <a:cubicBezTo>
                  <a:pt x="52102" y="36051"/>
                  <a:pt x="52008" y="36161"/>
                  <a:pt x="51914" y="36271"/>
                </a:cubicBezTo>
                <a:cubicBezTo>
                  <a:pt x="51899" y="36318"/>
                  <a:pt x="51867" y="36349"/>
                  <a:pt x="51836" y="36380"/>
                </a:cubicBezTo>
                <a:cubicBezTo>
                  <a:pt x="51742" y="36506"/>
                  <a:pt x="51632" y="36631"/>
                  <a:pt x="51538" y="36757"/>
                </a:cubicBezTo>
                <a:cubicBezTo>
                  <a:pt x="51491" y="36788"/>
                  <a:pt x="51460" y="36835"/>
                  <a:pt x="51428" y="36882"/>
                </a:cubicBezTo>
                <a:cubicBezTo>
                  <a:pt x="51350" y="36976"/>
                  <a:pt x="51272" y="37054"/>
                  <a:pt x="51209" y="37133"/>
                </a:cubicBezTo>
                <a:cubicBezTo>
                  <a:pt x="50880" y="36474"/>
                  <a:pt x="50504" y="35847"/>
                  <a:pt x="50065" y="35236"/>
                </a:cubicBezTo>
                <a:cubicBezTo>
                  <a:pt x="49532" y="33794"/>
                  <a:pt x="48873" y="32336"/>
                  <a:pt x="48121" y="30847"/>
                </a:cubicBezTo>
                <a:cubicBezTo>
                  <a:pt x="48137" y="30847"/>
                  <a:pt x="48137" y="30847"/>
                  <a:pt x="48137" y="30832"/>
                </a:cubicBezTo>
                <a:close/>
                <a:moveTo>
                  <a:pt x="33873" y="36647"/>
                </a:moveTo>
                <a:cubicBezTo>
                  <a:pt x="34328" y="36694"/>
                  <a:pt x="34782" y="36772"/>
                  <a:pt x="35237" y="36866"/>
                </a:cubicBezTo>
                <a:cubicBezTo>
                  <a:pt x="34751" y="36976"/>
                  <a:pt x="34281" y="37070"/>
                  <a:pt x="33795" y="37148"/>
                </a:cubicBezTo>
                <a:cubicBezTo>
                  <a:pt x="33810" y="36992"/>
                  <a:pt x="33842" y="36819"/>
                  <a:pt x="33873" y="36647"/>
                </a:cubicBezTo>
                <a:close/>
                <a:moveTo>
                  <a:pt x="23716" y="35628"/>
                </a:moveTo>
                <a:lnTo>
                  <a:pt x="23716" y="35628"/>
                </a:lnTo>
                <a:cubicBezTo>
                  <a:pt x="23669" y="36224"/>
                  <a:pt x="23622" y="36835"/>
                  <a:pt x="23575" y="37431"/>
                </a:cubicBezTo>
                <a:cubicBezTo>
                  <a:pt x="22650" y="37305"/>
                  <a:pt x="21726" y="37148"/>
                  <a:pt x="20816" y="36960"/>
                </a:cubicBezTo>
                <a:cubicBezTo>
                  <a:pt x="21726" y="36443"/>
                  <a:pt x="22682" y="36004"/>
                  <a:pt x="23716" y="35628"/>
                </a:cubicBezTo>
                <a:close/>
                <a:moveTo>
                  <a:pt x="25268" y="35111"/>
                </a:moveTo>
                <a:cubicBezTo>
                  <a:pt x="25440" y="35691"/>
                  <a:pt x="25613" y="36255"/>
                  <a:pt x="25785" y="36804"/>
                </a:cubicBezTo>
                <a:cubicBezTo>
                  <a:pt x="25127" y="36992"/>
                  <a:pt x="24500" y="37211"/>
                  <a:pt x="23889" y="37462"/>
                </a:cubicBezTo>
                <a:cubicBezTo>
                  <a:pt x="23920" y="36819"/>
                  <a:pt x="23967" y="36161"/>
                  <a:pt x="24030" y="35518"/>
                </a:cubicBezTo>
                <a:cubicBezTo>
                  <a:pt x="24437" y="35377"/>
                  <a:pt x="24845" y="35236"/>
                  <a:pt x="25268" y="35111"/>
                </a:cubicBezTo>
                <a:close/>
                <a:moveTo>
                  <a:pt x="50660" y="36976"/>
                </a:moveTo>
                <a:lnTo>
                  <a:pt x="50660" y="36976"/>
                </a:lnTo>
                <a:cubicBezTo>
                  <a:pt x="50739" y="37148"/>
                  <a:pt x="50833" y="37305"/>
                  <a:pt x="50911" y="37478"/>
                </a:cubicBezTo>
                <a:cubicBezTo>
                  <a:pt x="50880" y="37509"/>
                  <a:pt x="50864" y="37540"/>
                  <a:pt x="50833" y="37556"/>
                </a:cubicBezTo>
                <a:cubicBezTo>
                  <a:pt x="50786" y="37368"/>
                  <a:pt x="50723" y="37180"/>
                  <a:pt x="50660" y="36976"/>
                </a:cubicBezTo>
                <a:close/>
                <a:moveTo>
                  <a:pt x="8575" y="31224"/>
                </a:moveTo>
                <a:cubicBezTo>
                  <a:pt x="8810" y="31443"/>
                  <a:pt x="9076" y="31678"/>
                  <a:pt x="9327" y="31898"/>
                </a:cubicBezTo>
                <a:cubicBezTo>
                  <a:pt x="8340" y="33089"/>
                  <a:pt x="7525" y="34358"/>
                  <a:pt x="6929" y="35675"/>
                </a:cubicBezTo>
                <a:cubicBezTo>
                  <a:pt x="6631" y="36302"/>
                  <a:pt x="6396" y="36945"/>
                  <a:pt x="6192" y="37572"/>
                </a:cubicBezTo>
                <a:cubicBezTo>
                  <a:pt x="5989" y="37337"/>
                  <a:pt x="5785" y="37101"/>
                  <a:pt x="5581" y="36866"/>
                </a:cubicBezTo>
                <a:cubicBezTo>
                  <a:pt x="5785" y="36161"/>
                  <a:pt x="6051" y="35456"/>
                  <a:pt x="6365" y="34766"/>
                </a:cubicBezTo>
                <a:cubicBezTo>
                  <a:pt x="6929" y="33528"/>
                  <a:pt x="7681" y="32352"/>
                  <a:pt x="8575" y="31224"/>
                </a:cubicBezTo>
                <a:close/>
                <a:moveTo>
                  <a:pt x="55410" y="31459"/>
                </a:moveTo>
                <a:cubicBezTo>
                  <a:pt x="56162" y="33120"/>
                  <a:pt x="56585" y="34844"/>
                  <a:pt x="56664" y="36568"/>
                </a:cubicBezTo>
                <a:cubicBezTo>
                  <a:pt x="56476" y="36913"/>
                  <a:pt x="56272" y="37258"/>
                  <a:pt x="56068" y="37603"/>
                </a:cubicBezTo>
                <a:cubicBezTo>
                  <a:pt x="55943" y="35926"/>
                  <a:pt x="55519" y="34280"/>
                  <a:pt x="54767" y="32666"/>
                </a:cubicBezTo>
                <a:cubicBezTo>
                  <a:pt x="54783" y="32650"/>
                  <a:pt x="54798" y="32619"/>
                  <a:pt x="54814" y="32603"/>
                </a:cubicBezTo>
                <a:cubicBezTo>
                  <a:pt x="54861" y="32493"/>
                  <a:pt x="54924" y="32383"/>
                  <a:pt x="54986" y="32289"/>
                </a:cubicBezTo>
                <a:cubicBezTo>
                  <a:pt x="55018" y="32211"/>
                  <a:pt x="55049" y="32148"/>
                  <a:pt x="55096" y="32086"/>
                </a:cubicBezTo>
                <a:cubicBezTo>
                  <a:pt x="55143" y="31976"/>
                  <a:pt x="55206" y="31882"/>
                  <a:pt x="55253" y="31772"/>
                </a:cubicBezTo>
                <a:cubicBezTo>
                  <a:pt x="55284" y="31709"/>
                  <a:pt x="55331" y="31631"/>
                  <a:pt x="55363" y="31568"/>
                </a:cubicBezTo>
                <a:cubicBezTo>
                  <a:pt x="55378" y="31521"/>
                  <a:pt x="55394" y="31490"/>
                  <a:pt x="55410" y="31459"/>
                </a:cubicBezTo>
                <a:close/>
                <a:moveTo>
                  <a:pt x="58059" y="34249"/>
                </a:moveTo>
                <a:cubicBezTo>
                  <a:pt x="58059" y="35189"/>
                  <a:pt x="57980" y="36145"/>
                  <a:pt x="57792" y="37086"/>
                </a:cubicBezTo>
                <a:cubicBezTo>
                  <a:pt x="57745" y="37258"/>
                  <a:pt x="57698" y="37446"/>
                  <a:pt x="57651" y="37619"/>
                </a:cubicBezTo>
                <a:cubicBezTo>
                  <a:pt x="57714" y="37086"/>
                  <a:pt x="57761" y="36537"/>
                  <a:pt x="57776" y="35989"/>
                </a:cubicBezTo>
                <a:cubicBezTo>
                  <a:pt x="57776" y="35675"/>
                  <a:pt x="57776" y="35346"/>
                  <a:pt x="57761" y="35032"/>
                </a:cubicBezTo>
                <a:cubicBezTo>
                  <a:pt x="57792" y="34938"/>
                  <a:pt x="57839" y="34844"/>
                  <a:pt x="57871" y="34766"/>
                </a:cubicBezTo>
                <a:cubicBezTo>
                  <a:pt x="57918" y="34672"/>
                  <a:pt x="57949" y="34578"/>
                  <a:pt x="57980" y="34484"/>
                </a:cubicBezTo>
                <a:cubicBezTo>
                  <a:pt x="58012" y="34405"/>
                  <a:pt x="58027" y="34327"/>
                  <a:pt x="58059" y="34249"/>
                </a:cubicBezTo>
                <a:close/>
                <a:moveTo>
                  <a:pt x="25926" y="37242"/>
                </a:moveTo>
                <a:cubicBezTo>
                  <a:pt x="25973" y="37384"/>
                  <a:pt x="26020" y="37509"/>
                  <a:pt x="26052" y="37650"/>
                </a:cubicBezTo>
                <a:cubicBezTo>
                  <a:pt x="25675" y="37619"/>
                  <a:pt x="25299" y="37603"/>
                  <a:pt x="24907" y="37572"/>
                </a:cubicBezTo>
                <a:cubicBezTo>
                  <a:pt x="25237" y="37446"/>
                  <a:pt x="25581" y="37337"/>
                  <a:pt x="25926" y="37242"/>
                </a:cubicBezTo>
                <a:close/>
                <a:moveTo>
                  <a:pt x="31348" y="36492"/>
                </a:moveTo>
                <a:cubicBezTo>
                  <a:pt x="32096" y="36492"/>
                  <a:pt x="32835" y="36534"/>
                  <a:pt x="33560" y="36616"/>
                </a:cubicBezTo>
                <a:cubicBezTo>
                  <a:pt x="33528" y="36804"/>
                  <a:pt x="33497" y="37007"/>
                  <a:pt x="33466" y="37211"/>
                </a:cubicBezTo>
                <a:cubicBezTo>
                  <a:pt x="31605" y="37521"/>
                  <a:pt x="29714" y="37684"/>
                  <a:pt x="27841" y="37684"/>
                </a:cubicBezTo>
                <a:cubicBezTo>
                  <a:pt x="27347" y="37684"/>
                  <a:pt x="26855" y="37673"/>
                  <a:pt x="26365" y="37650"/>
                </a:cubicBezTo>
                <a:cubicBezTo>
                  <a:pt x="26302" y="37493"/>
                  <a:pt x="26255" y="37337"/>
                  <a:pt x="26208" y="37164"/>
                </a:cubicBezTo>
                <a:cubicBezTo>
                  <a:pt x="27916" y="36707"/>
                  <a:pt x="29654" y="36492"/>
                  <a:pt x="31348" y="36492"/>
                </a:cubicBezTo>
                <a:close/>
                <a:moveTo>
                  <a:pt x="2336" y="32321"/>
                </a:moveTo>
                <a:cubicBezTo>
                  <a:pt x="2509" y="32666"/>
                  <a:pt x="2681" y="33010"/>
                  <a:pt x="2869" y="33355"/>
                </a:cubicBezTo>
                <a:cubicBezTo>
                  <a:pt x="2430" y="34938"/>
                  <a:pt x="2242" y="36537"/>
                  <a:pt x="2321" y="38120"/>
                </a:cubicBezTo>
                <a:cubicBezTo>
                  <a:pt x="2289" y="38073"/>
                  <a:pt x="2274" y="38026"/>
                  <a:pt x="2242" y="37964"/>
                </a:cubicBezTo>
                <a:cubicBezTo>
                  <a:pt x="2164" y="37822"/>
                  <a:pt x="2101" y="37681"/>
                  <a:pt x="2023" y="37540"/>
                </a:cubicBezTo>
                <a:cubicBezTo>
                  <a:pt x="1976" y="37446"/>
                  <a:pt x="1929" y="37352"/>
                  <a:pt x="1882" y="37258"/>
                </a:cubicBezTo>
                <a:cubicBezTo>
                  <a:pt x="1882" y="37227"/>
                  <a:pt x="1882" y="37180"/>
                  <a:pt x="1882" y="37133"/>
                </a:cubicBezTo>
                <a:cubicBezTo>
                  <a:pt x="1866" y="37070"/>
                  <a:pt x="1866" y="37007"/>
                  <a:pt x="1866" y="36929"/>
                </a:cubicBezTo>
                <a:cubicBezTo>
                  <a:pt x="1866" y="36882"/>
                  <a:pt x="1866" y="36819"/>
                  <a:pt x="1850" y="36757"/>
                </a:cubicBezTo>
                <a:cubicBezTo>
                  <a:pt x="1850" y="36663"/>
                  <a:pt x="1850" y="36553"/>
                  <a:pt x="1850" y="36459"/>
                </a:cubicBezTo>
                <a:cubicBezTo>
                  <a:pt x="1850" y="36396"/>
                  <a:pt x="1850" y="36318"/>
                  <a:pt x="1850" y="36255"/>
                </a:cubicBezTo>
                <a:cubicBezTo>
                  <a:pt x="1850" y="36161"/>
                  <a:pt x="1850" y="36067"/>
                  <a:pt x="1850" y="35973"/>
                </a:cubicBezTo>
                <a:cubicBezTo>
                  <a:pt x="1850" y="35894"/>
                  <a:pt x="1850" y="35816"/>
                  <a:pt x="1850" y="35738"/>
                </a:cubicBezTo>
                <a:cubicBezTo>
                  <a:pt x="1866" y="35659"/>
                  <a:pt x="1866" y="35565"/>
                  <a:pt x="1866" y="35487"/>
                </a:cubicBezTo>
                <a:cubicBezTo>
                  <a:pt x="1882" y="35409"/>
                  <a:pt x="1882" y="35315"/>
                  <a:pt x="1882" y="35236"/>
                </a:cubicBezTo>
                <a:cubicBezTo>
                  <a:pt x="1882" y="35158"/>
                  <a:pt x="1898" y="35079"/>
                  <a:pt x="1898" y="35001"/>
                </a:cubicBezTo>
                <a:cubicBezTo>
                  <a:pt x="1913" y="34907"/>
                  <a:pt x="1913" y="34813"/>
                  <a:pt x="1929" y="34719"/>
                </a:cubicBezTo>
                <a:cubicBezTo>
                  <a:pt x="1929" y="34641"/>
                  <a:pt x="1945" y="34578"/>
                  <a:pt x="1945" y="34499"/>
                </a:cubicBezTo>
                <a:cubicBezTo>
                  <a:pt x="1960" y="34405"/>
                  <a:pt x="1976" y="34296"/>
                  <a:pt x="1992" y="34202"/>
                </a:cubicBezTo>
                <a:cubicBezTo>
                  <a:pt x="1992" y="34139"/>
                  <a:pt x="2007" y="34076"/>
                  <a:pt x="2007" y="34014"/>
                </a:cubicBezTo>
                <a:cubicBezTo>
                  <a:pt x="2023" y="33904"/>
                  <a:pt x="2039" y="33794"/>
                  <a:pt x="2054" y="33684"/>
                </a:cubicBezTo>
                <a:cubicBezTo>
                  <a:pt x="2070" y="33622"/>
                  <a:pt x="2086" y="33575"/>
                  <a:pt x="2086" y="33512"/>
                </a:cubicBezTo>
                <a:cubicBezTo>
                  <a:pt x="2101" y="33402"/>
                  <a:pt x="2133" y="33277"/>
                  <a:pt x="2148" y="33167"/>
                </a:cubicBezTo>
                <a:cubicBezTo>
                  <a:pt x="2164" y="33120"/>
                  <a:pt x="2164" y="33073"/>
                  <a:pt x="2180" y="33026"/>
                </a:cubicBezTo>
                <a:cubicBezTo>
                  <a:pt x="2211" y="32901"/>
                  <a:pt x="2227" y="32775"/>
                  <a:pt x="2258" y="32634"/>
                </a:cubicBezTo>
                <a:cubicBezTo>
                  <a:pt x="2274" y="32603"/>
                  <a:pt x="2274" y="32572"/>
                  <a:pt x="2289" y="32525"/>
                </a:cubicBezTo>
                <a:cubicBezTo>
                  <a:pt x="2305" y="32462"/>
                  <a:pt x="2321" y="32383"/>
                  <a:pt x="2336" y="32321"/>
                </a:cubicBezTo>
                <a:close/>
                <a:moveTo>
                  <a:pt x="54532" y="33089"/>
                </a:moveTo>
                <a:cubicBezTo>
                  <a:pt x="55269" y="34719"/>
                  <a:pt x="55660" y="36412"/>
                  <a:pt x="55739" y="38105"/>
                </a:cubicBezTo>
                <a:cubicBezTo>
                  <a:pt x="55739" y="38105"/>
                  <a:pt x="55723" y="38120"/>
                  <a:pt x="55723" y="38120"/>
                </a:cubicBezTo>
                <a:cubicBezTo>
                  <a:pt x="55613" y="36474"/>
                  <a:pt x="55190" y="34844"/>
                  <a:pt x="54454" y="33246"/>
                </a:cubicBezTo>
                <a:lnTo>
                  <a:pt x="54438" y="33230"/>
                </a:lnTo>
                <a:cubicBezTo>
                  <a:pt x="54469" y="33183"/>
                  <a:pt x="54485" y="33151"/>
                  <a:pt x="54516" y="33120"/>
                </a:cubicBezTo>
                <a:cubicBezTo>
                  <a:pt x="54516" y="33104"/>
                  <a:pt x="54516" y="33089"/>
                  <a:pt x="54532" y="33089"/>
                </a:cubicBezTo>
                <a:close/>
                <a:moveTo>
                  <a:pt x="39516" y="35832"/>
                </a:moveTo>
                <a:cubicBezTo>
                  <a:pt x="39876" y="35989"/>
                  <a:pt x="40237" y="36161"/>
                  <a:pt x="40597" y="36333"/>
                </a:cubicBezTo>
                <a:cubicBezTo>
                  <a:pt x="40895" y="36490"/>
                  <a:pt x="41177" y="36647"/>
                  <a:pt x="41460" y="36804"/>
                </a:cubicBezTo>
                <a:cubicBezTo>
                  <a:pt x="41146" y="37321"/>
                  <a:pt x="40833" y="37838"/>
                  <a:pt x="40519" y="38340"/>
                </a:cubicBezTo>
                <a:cubicBezTo>
                  <a:pt x="40268" y="38183"/>
                  <a:pt x="40002" y="38042"/>
                  <a:pt x="39735" y="37916"/>
                </a:cubicBezTo>
                <a:cubicBezTo>
                  <a:pt x="38920" y="37493"/>
                  <a:pt x="38058" y="37148"/>
                  <a:pt x="37165" y="36882"/>
                </a:cubicBezTo>
                <a:cubicBezTo>
                  <a:pt x="37149" y="36788"/>
                  <a:pt x="37118" y="36694"/>
                  <a:pt x="37102" y="36616"/>
                </a:cubicBezTo>
                <a:cubicBezTo>
                  <a:pt x="37933" y="36380"/>
                  <a:pt x="38732" y="36114"/>
                  <a:pt x="39516" y="35832"/>
                </a:cubicBezTo>
                <a:close/>
                <a:moveTo>
                  <a:pt x="17650" y="36380"/>
                </a:moveTo>
                <a:cubicBezTo>
                  <a:pt x="18371" y="36616"/>
                  <a:pt x="19124" y="36819"/>
                  <a:pt x="19860" y="37007"/>
                </a:cubicBezTo>
                <a:cubicBezTo>
                  <a:pt x="19421" y="37290"/>
                  <a:pt x="18998" y="37572"/>
                  <a:pt x="18591" y="37885"/>
                </a:cubicBezTo>
                <a:cubicBezTo>
                  <a:pt x="18387" y="38042"/>
                  <a:pt x="18199" y="38214"/>
                  <a:pt x="17995" y="38371"/>
                </a:cubicBezTo>
                <a:cubicBezTo>
                  <a:pt x="17619" y="37916"/>
                  <a:pt x="17243" y="37462"/>
                  <a:pt x="16882" y="36992"/>
                </a:cubicBezTo>
                <a:cubicBezTo>
                  <a:pt x="17086" y="36804"/>
                  <a:pt x="17305" y="36631"/>
                  <a:pt x="17540" y="36443"/>
                </a:cubicBezTo>
                <a:cubicBezTo>
                  <a:pt x="17572" y="36427"/>
                  <a:pt x="17603" y="36396"/>
                  <a:pt x="17650" y="36380"/>
                </a:cubicBezTo>
                <a:close/>
                <a:moveTo>
                  <a:pt x="1365" y="36741"/>
                </a:moveTo>
                <a:lnTo>
                  <a:pt x="1365" y="36741"/>
                </a:lnTo>
                <a:cubicBezTo>
                  <a:pt x="1396" y="36819"/>
                  <a:pt x="1427" y="36898"/>
                  <a:pt x="1459" y="36976"/>
                </a:cubicBezTo>
                <a:cubicBezTo>
                  <a:pt x="1490" y="37054"/>
                  <a:pt x="1537" y="37148"/>
                  <a:pt x="1568" y="37242"/>
                </a:cubicBezTo>
                <a:cubicBezTo>
                  <a:pt x="1584" y="37446"/>
                  <a:pt x="1615" y="37666"/>
                  <a:pt x="1647" y="37885"/>
                </a:cubicBezTo>
                <a:cubicBezTo>
                  <a:pt x="1647" y="37932"/>
                  <a:pt x="1647" y="37964"/>
                  <a:pt x="1662" y="38011"/>
                </a:cubicBezTo>
                <a:cubicBezTo>
                  <a:pt x="1662" y="38026"/>
                  <a:pt x="1662" y="38026"/>
                  <a:pt x="1662" y="38042"/>
                </a:cubicBezTo>
                <a:cubicBezTo>
                  <a:pt x="1678" y="38152"/>
                  <a:pt x="1694" y="38246"/>
                  <a:pt x="1709" y="38355"/>
                </a:cubicBezTo>
                <a:cubicBezTo>
                  <a:pt x="1709" y="38373"/>
                  <a:pt x="1709" y="38397"/>
                  <a:pt x="1712" y="38419"/>
                </a:cubicBezTo>
                <a:lnTo>
                  <a:pt x="1712" y="38419"/>
                </a:lnTo>
                <a:cubicBezTo>
                  <a:pt x="1562" y="37869"/>
                  <a:pt x="1441" y="37305"/>
                  <a:pt x="1365" y="36741"/>
                </a:cubicBezTo>
                <a:close/>
                <a:moveTo>
                  <a:pt x="46460" y="32180"/>
                </a:moveTo>
                <a:cubicBezTo>
                  <a:pt x="47917" y="33293"/>
                  <a:pt x="49124" y="34562"/>
                  <a:pt x="50033" y="35957"/>
                </a:cubicBezTo>
                <a:cubicBezTo>
                  <a:pt x="50253" y="36568"/>
                  <a:pt x="50457" y="37180"/>
                  <a:pt x="50629" y="37791"/>
                </a:cubicBezTo>
                <a:cubicBezTo>
                  <a:pt x="50457" y="37995"/>
                  <a:pt x="50268" y="38183"/>
                  <a:pt x="50096" y="38371"/>
                </a:cubicBezTo>
                <a:cubicBezTo>
                  <a:pt x="50002" y="38481"/>
                  <a:pt x="49908" y="38559"/>
                  <a:pt x="49814" y="38653"/>
                </a:cubicBezTo>
                <a:cubicBezTo>
                  <a:pt x="48779" y="36553"/>
                  <a:pt x="47102" y="34703"/>
                  <a:pt x="44924" y="33214"/>
                </a:cubicBezTo>
                <a:cubicBezTo>
                  <a:pt x="45456" y="32885"/>
                  <a:pt x="45958" y="32540"/>
                  <a:pt x="46460" y="32180"/>
                </a:cubicBezTo>
                <a:close/>
                <a:moveTo>
                  <a:pt x="33419" y="37493"/>
                </a:moveTo>
                <a:cubicBezTo>
                  <a:pt x="33387" y="37760"/>
                  <a:pt x="33340" y="38042"/>
                  <a:pt x="33293" y="38308"/>
                </a:cubicBezTo>
                <a:cubicBezTo>
                  <a:pt x="32651" y="38246"/>
                  <a:pt x="32008" y="38214"/>
                  <a:pt x="31365" y="38214"/>
                </a:cubicBezTo>
                <a:cubicBezTo>
                  <a:pt x="29798" y="38214"/>
                  <a:pt x="28246" y="38418"/>
                  <a:pt x="26741" y="38826"/>
                </a:cubicBezTo>
                <a:cubicBezTo>
                  <a:pt x="26647" y="38528"/>
                  <a:pt x="26538" y="38230"/>
                  <a:pt x="26444" y="37932"/>
                </a:cubicBezTo>
                <a:lnTo>
                  <a:pt x="26444" y="37932"/>
                </a:lnTo>
                <a:cubicBezTo>
                  <a:pt x="26882" y="37948"/>
                  <a:pt x="27337" y="37948"/>
                  <a:pt x="27776" y="37948"/>
                </a:cubicBezTo>
                <a:cubicBezTo>
                  <a:pt x="29672" y="37948"/>
                  <a:pt x="31553" y="37791"/>
                  <a:pt x="33419" y="37493"/>
                </a:cubicBezTo>
                <a:close/>
                <a:moveTo>
                  <a:pt x="9656" y="32164"/>
                </a:moveTo>
                <a:cubicBezTo>
                  <a:pt x="10064" y="32493"/>
                  <a:pt x="10503" y="32807"/>
                  <a:pt x="10942" y="33120"/>
                </a:cubicBezTo>
                <a:cubicBezTo>
                  <a:pt x="9813" y="34390"/>
                  <a:pt x="8888" y="35769"/>
                  <a:pt x="8230" y="37195"/>
                </a:cubicBezTo>
                <a:cubicBezTo>
                  <a:pt x="7963" y="37791"/>
                  <a:pt x="7728" y="38387"/>
                  <a:pt x="7540" y="38998"/>
                </a:cubicBezTo>
                <a:cubicBezTo>
                  <a:pt x="7195" y="38638"/>
                  <a:pt x="6835" y="38293"/>
                  <a:pt x="6506" y="37932"/>
                </a:cubicBezTo>
                <a:cubicBezTo>
                  <a:pt x="6710" y="37242"/>
                  <a:pt x="6960" y="36584"/>
                  <a:pt x="7258" y="35910"/>
                </a:cubicBezTo>
                <a:cubicBezTo>
                  <a:pt x="7869" y="34609"/>
                  <a:pt x="8669" y="33355"/>
                  <a:pt x="9656" y="32164"/>
                </a:cubicBezTo>
                <a:close/>
                <a:moveTo>
                  <a:pt x="54265" y="33512"/>
                </a:moveTo>
                <a:cubicBezTo>
                  <a:pt x="54986" y="35142"/>
                  <a:pt x="55394" y="36835"/>
                  <a:pt x="55441" y="38528"/>
                </a:cubicBezTo>
                <a:cubicBezTo>
                  <a:pt x="55300" y="38732"/>
                  <a:pt x="55159" y="38935"/>
                  <a:pt x="55002" y="39139"/>
                </a:cubicBezTo>
                <a:cubicBezTo>
                  <a:pt x="54908" y="37478"/>
                  <a:pt x="54485" y="35863"/>
                  <a:pt x="53764" y="34296"/>
                </a:cubicBezTo>
                <a:cubicBezTo>
                  <a:pt x="53811" y="34249"/>
                  <a:pt x="53842" y="34186"/>
                  <a:pt x="53874" y="34139"/>
                </a:cubicBezTo>
                <a:cubicBezTo>
                  <a:pt x="53936" y="34029"/>
                  <a:pt x="54015" y="33920"/>
                  <a:pt x="54077" y="33810"/>
                </a:cubicBezTo>
                <a:cubicBezTo>
                  <a:pt x="54124" y="33747"/>
                  <a:pt x="54156" y="33684"/>
                  <a:pt x="54203" y="33622"/>
                </a:cubicBezTo>
                <a:cubicBezTo>
                  <a:pt x="54218" y="33590"/>
                  <a:pt x="54250" y="33543"/>
                  <a:pt x="54265" y="33512"/>
                </a:cubicBezTo>
                <a:close/>
                <a:moveTo>
                  <a:pt x="35848" y="36992"/>
                </a:moveTo>
                <a:cubicBezTo>
                  <a:pt x="36224" y="37086"/>
                  <a:pt x="36585" y="37195"/>
                  <a:pt x="36961" y="37305"/>
                </a:cubicBezTo>
                <a:cubicBezTo>
                  <a:pt x="37102" y="37979"/>
                  <a:pt x="37227" y="38638"/>
                  <a:pt x="37353" y="39296"/>
                </a:cubicBezTo>
                <a:cubicBezTo>
                  <a:pt x="36177" y="38841"/>
                  <a:pt x="34908" y="38528"/>
                  <a:pt x="33591" y="38355"/>
                </a:cubicBezTo>
                <a:cubicBezTo>
                  <a:pt x="33638" y="38042"/>
                  <a:pt x="33701" y="37744"/>
                  <a:pt x="33748" y="37431"/>
                </a:cubicBezTo>
                <a:cubicBezTo>
                  <a:pt x="34453" y="37305"/>
                  <a:pt x="35158" y="37164"/>
                  <a:pt x="35848" y="36992"/>
                </a:cubicBezTo>
                <a:close/>
                <a:moveTo>
                  <a:pt x="3136" y="33825"/>
                </a:moveTo>
                <a:cubicBezTo>
                  <a:pt x="3340" y="34186"/>
                  <a:pt x="3575" y="34547"/>
                  <a:pt x="3810" y="34907"/>
                </a:cubicBezTo>
                <a:cubicBezTo>
                  <a:pt x="3355" y="36506"/>
                  <a:pt x="3183" y="38105"/>
                  <a:pt x="3293" y="39688"/>
                </a:cubicBezTo>
                <a:cubicBezTo>
                  <a:pt x="3214" y="39594"/>
                  <a:pt x="3136" y="39484"/>
                  <a:pt x="3073" y="39374"/>
                </a:cubicBezTo>
                <a:cubicBezTo>
                  <a:pt x="3010" y="39296"/>
                  <a:pt x="2963" y="39202"/>
                  <a:pt x="2901" y="39108"/>
                </a:cubicBezTo>
                <a:cubicBezTo>
                  <a:pt x="2838" y="38998"/>
                  <a:pt x="2760" y="38888"/>
                  <a:pt x="2697" y="38779"/>
                </a:cubicBezTo>
                <a:cubicBezTo>
                  <a:pt x="2556" y="37133"/>
                  <a:pt x="2697" y="35471"/>
                  <a:pt x="3136" y="33825"/>
                </a:cubicBezTo>
                <a:close/>
                <a:moveTo>
                  <a:pt x="24327" y="37775"/>
                </a:moveTo>
                <a:cubicBezTo>
                  <a:pt x="24939" y="37838"/>
                  <a:pt x="25534" y="37885"/>
                  <a:pt x="26146" y="37901"/>
                </a:cubicBezTo>
                <a:cubicBezTo>
                  <a:pt x="26255" y="38246"/>
                  <a:pt x="26365" y="38559"/>
                  <a:pt x="26475" y="38888"/>
                </a:cubicBezTo>
                <a:cubicBezTo>
                  <a:pt x="25503" y="39170"/>
                  <a:pt x="24578" y="39515"/>
                  <a:pt x="23732" y="39938"/>
                </a:cubicBezTo>
                <a:cubicBezTo>
                  <a:pt x="23763" y="39296"/>
                  <a:pt x="23810" y="38622"/>
                  <a:pt x="23842" y="37964"/>
                </a:cubicBezTo>
                <a:cubicBezTo>
                  <a:pt x="24014" y="37901"/>
                  <a:pt x="24171" y="37838"/>
                  <a:pt x="24327" y="37775"/>
                </a:cubicBezTo>
                <a:close/>
                <a:moveTo>
                  <a:pt x="57447" y="35722"/>
                </a:moveTo>
                <a:cubicBezTo>
                  <a:pt x="57447" y="35847"/>
                  <a:pt x="57463" y="35973"/>
                  <a:pt x="57447" y="36098"/>
                </a:cubicBezTo>
                <a:cubicBezTo>
                  <a:pt x="57432" y="37258"/>
                  <a:pt x="57259" y="38402"/>
                  <a:pt x="56961" y="39547"/>
                </a:cubicBezTo>
                <a:cubicBezTo>
                  <a:pt x="56883" y="39703"/>
                  <a:pt x="56805" y="39860"/>
                  <a:pt x="56726" y="40001"/>
                </a:cubicBezTo>
                <a:cubicBezTo>
                  <a:pt x="56961" y="38873"/>
                  <a:pt x="57055" y="37744"/>
                  <a:pt x="57008" y="36616"/>
                </a:cubicBezTo>
                <a:cubicBezTo>
                  <a:pt x="57165" y="36318"/>
                  <a:pt x="57306" y="36020"/>
                  <a:pt x="57447" y="35722"/>
                </a:cubicBezTo>
                <a:close/>
                <a:moveTo>
                  <a:pt x="20487" y="37148"/>
                </a:moveTo>
                <a:cubicBezTo>
                  <a:pt x="21443" y="37368"/>
                  <a:pt x="22415" y="37540"/>
                  <a:pt x="23387" y="37666"/>
                </a:cubicBezTo>
                <a:cubicBezTo>
                  <a:pt x="21898" y="38308"/>
                  <a:pt x="20581" y="39123"/>
                  <a:pt x="19453" y="40064"/>
                </a:cubicBezTo>
                <a:cubicBezTo>
                  <a:pt x="19061" y="39625"/>
                  <a:pt x="18669" y="39170"/>
                  <a:pt x="18293" y="38716"/>
                </a:cubicBezTo>
                <a:cubicBezTo>
                  <a:pt x="18481" y="38559"/>
                  <a:pt x="18669" y="38402"/>
                  <a:pt x="18873" y="38246"/>
                </a:cubicBezTo>
                <a:cubicBezTo>
                  <a:pt x="19374" y="37854"/>
                  <a:pt x="19923" y="37493"/>
                  <a:pt x="20487" y="37148"/>
                </a:cubicBezTo>
                <a:close/>
                <a:moveTo>
                  <a:pt x="44516" y="33465"/>
                </a:moveTo>
                <a:cubicBezTo>
                  <a:pt x="46757" y="34970"/>
                  <a:pt x="48466" y="36851"/>
                  <a:pt x="49500" y="38982"/>
                </a:cubicBezTo>
                <a:cubicBezTo>
                  <a:pt x="49375" y="39108"/>
                  <a:pt x="49265" y="39233"/>
                  <a:pt x="49140" y="39343"/>
                </a:cubicBezTo>
                <a:cubicBezTo>
                  <a:pt x="48968" y="39515"/>
                  <a:pt x="48779" y="39688"/>
                  <a:pt x="48591" y="39860"/>
                </a:cubicBezTo>
                <a:cubicBezTo>
                  <a:pt x="48497" y="39954"/>
                  <a:pt x="48403" y="40048"/>
                  <a:pt x="48309" y="40127"/>
                </a:cubicBezTo>
                <a:cubicBezTo>
                  <a:pt x="47212" y="37916"/>
                  <a:pt x="45378" y="36067"/>
                  <a:pt x="43058" y="34656"/>
                </a:cubicBezTo>
                <a:cubicBezTo>
                  <a:pt x="43152" y="34484"/>
                  <a:pt x="43246" y="34311"/>
                  <a:pt x="43340" y="34139"/>
                </a:cubicBezTo>
                <a:cubicBezTo>
                  <a:pt x="43732" y="33920"/>
                  <a:pt x="44124" y="33700"/>
                  <a:pt x="44516" y="33465"/>
                </a:cubicBezTo>
                <a:close/>
                <a:moveTo>
                  <a:pt x="37274" y="37399"/>
                </a:moveTo>
                <a:lnTo>
                  <a:pt x="37274" y="37399"/>
                </a:lnTo>
                <a:cubicBezTo>
                  <a:pt x="38340" y="37744"/>
                  <a:pt x="39343" y="38199"/>
                  <a:pt x="40268" y="38732"/>
                </a:cubicBezTo>
                <a:cubicBezTo>
                  <a:pt x="39939" y="39233"/>
                  <a:pt x="39610" y="39719"/>
                  <a:pt x="39265" y="40205"/>
                </a:cubicBezTo>
                <a:cubicBezTo>
                  <a:pt x="39061" y="40080"/>
                  <a:pt x="38842" y="39954"/>
                  <a:pt x="38607" y="39844"/>
                </a:cubicBezTo>
                <a:cubicBezTo>
                  <a:pt x="38309" y="39688"/>
                  <a:pt x="37995" y="39547"/>
                  <a:pt x="37666" y="39421"/>
                </a:cubicBezTo>
                <a:cubicBezTo>
                  <a:pt x="37541" y="38747"/>
                  <a:pt x="37416" y="38073"/>
                  <a:pt x="37274" y="37399"/>
                </a:cubicBezTo>
                <a:close/>
                <a:moveTo>
                  <a:pt x="11302" y="33371"/>
                </a:moveTo>
                <a:cubicBezTo>
                  <a:pt x="11537" y="33512"/>
                  <a:pt x="11772" y="33669"/>
                  <a:pt x="12023" y="33810"/>
                </a:cubicBezTo>
                <a:cubicBezTo>
                  <a:pt x="11804" y="34468"/>
                  <a:pt x="11600" y="35126"/>
                  <a:pt x="11412" y="35785"/>
                </a:cubicBezTo>
                <a:cubicBezTo>
                  <a:pt x="10706" y="36710"/>
                  <a:pt x="10111" y="37666"/>
                  <a:pt x="9656" y="38669"/>
                </a:cubicBezTo>
                <a:cubicBezTo>
                  <a:pt x="9406" y="39217"/>
                  <a:pt x="9186" y="39782"/>
                  <a:pt x="9014" y="40362"/>
                </a:cubicBezTo>
                <a:cubicBezTo>
                  <a:pt x="8622" y="40017"/>
                  <a:pt x="8246" y="39672"/>
                  <a:pt x="7869" y="39311"/>
                </a:cubicBezTo>
                <a:cubicBezTo>
                  <a:pt x="8058" y="38685"/>
                  <a:pt x="8293" y="38058"/>
                  <a:pt x="8590" y="37431"/>
                </a:cubicBezTo>
                <a:cubicBezTo>
                  <a:pt x="9233" y="36004"/>
                  <a:pt x="10158" y="34625"/>
                  <a:pt x="11302" y="33371"/>
                </a:cubicBezTo>
                <a:close/>
                <a:moveTo>
                  <a:pt x="53497" y="34688"/>
                </a:moveTo>
                <a:cubicBezTo>
                  <a:pt x="54218" y="36255"/>
                  <a:pt x="54610" y="37901"/>
                  <a:pt x="54673" y="39562"/>
                </a:cubicBezTo>
                <a:cubicBezTo>
                  <a:pt x="54391" y="39907"/>
                  <a:pt x="54109" y="40252"/>
                  <a:pt x="53811" y="40581"/>
                </a:cubicBezTo>
                <a:cubicBezTo>
                  <a:pt x="53717" y="38998"/>
                  <a:pt x="53325" y="37415"/>
                  <a:pt x="52620" y="35894"/>
                </a:cubicBezTo>
                <a:cubicBezTo>
                  <a:pt x="52635" y="35879"/>
                  <a:pt x="52651" y="35879"/>
                  <a:pt x="52651" y="35863"/>
                </a:cubicBezTo>
                <a:cubicBezTo>
                  <a:pt x="52714" y="35785"/>
                  <a:pt x="52761" y="35722"/>
                  <a:pt x="52823" y="35644"/>
                </a:cubicBezTo>
                <a:cubicBezTo>
                  <a:pt x="52886" y="35550"/>
                  <a:pt x="52964" y="35456"/>
                  <a:pt x="53027" y="35346"/>
                </a:cubicBezTo>
                <a:cubicBezTo>
                  <a:pt x="53090" y="35283"/>
                  <a:pt x="53137" y="35205"/>
                  <a:pt x="53184" y="35142"/>
                </a:cubicBezTo>
                <a:cubicBezTo>
                  <a:pt x="53262" y="35048"/>
                  <a:pt x="53325" y="34938"/>
                  <a:pt x="53403" y="34844"/>
                </a:cubicBezTo>
                <a:cubicBezTo>
                  <a:pt x="53435" y="34782"/>
                  <a:pt x="53466" y="34735"/>
                  <a:pt x="53497" y="34688"/>
                </a:cubicBezTo>
                <a:close/>
                <a:moveTo>
                  <a:pt x="31365" y="38653"/>
                </a:moveTo>
                <a:cubicBezTo>
                  <a:pt x="31992" y="38653"/>
                  <a:pt x="32604" y="38685"/>
                  <a:pt x="33215" y="38747"/>
                </a:cubicBezTo>
                <a:cubicBezTo>
                  <a:pt x="33121" y="39311"/>
                  <a:pt x="33011" y="39876"/>
                  <a:pt x="32917" y="40424"/>
                </a:cubicBezTo>
                <a:cubicBezTo>
                  <a:pt x="32384" y="40377"/>
                  <a:pt x="31851" y="40346"/>
                  <a:pt x="31318" y="40346"/>
                </a:cubicBezTo>
                <a:cubicBezTo>
                  <a:pt x="30002" y="40346"/>
                  <a:pt x="28701" y="40518"/>
                  <a:pt x="27431" y="40863"/>
                </a:cubicBezTo>
                <a:cubicBezTo>
                  <a:pt x="27243" y="40315"/>
                  <a:pt x="27055" y="39782"/>
                  <a:pt x="26882" y="39233"/>
                </a:cubicBezTo>
                <a:cubicBezTo>
                  <a:pt x="28340" y="38841"/>
                  <a:pt x="29845" y="38653"/>
                  <a:pt x="31365" y="38653"/>
                </a:cubicBezTo>
                <a:close/>
                <a:moveTo>
                  <a:pt x="5189" y="36804"/>
                </a:moveTo>
                <a:cubicBezTo>
                  <a:pt x="5205" y="36819"/>
                  <a:pt x="5236" y="36851"/>
                  <a:pt x="5252" y="36866"/>
                </a:cubicBezTo>
                <a:cubicBezTo>
                  <a:pt x="4860" y="38261"/>
                  <a:pt x="4688" y="39656"/>
                  <a:pt x="4750" y="41051"/>
                </a:cubicBezTo>
                <a:cubicBezTo>
                  <a:pt x="4656" y="39641"/>
                  <a:pt x="4813" y="38214"/>
                  <a:pt x="5189" y="36804"/>
                </a:cubicBezTo>
                <a:close/>
                <a:moveTo>
                  <a:pt x="4092" y="35330"/>
                </a:moveTo>
                <a:cubicBezTo>
                  <a:pt x="4280" y="35612"/>
                  <a:pt x="4484" y="35879"/>
                  <a:pt x="4703" y="36161"/>
                </a:cubicBezTo>
                <a:cubicBezTo>
                  <a:pt x="4766" y="36255"/>
                  <a:pt x="4829" y="36333"/>
                  <a:pt x="4891" y="36412"/>
                </a:cubicBezTo>
                <a:cubicBezTo>
                  <a:pt x="4452" y="37995"/>
                  <a:pt x="4280" y="39594"/>
                  <a:pt x="4405" y="41177"/>
                </a:cubicBezTo>
                <a:cubicBezTo>
                  <a:pt x="4264" y="41004"/>
                  <a:pt x="4123" y="40832"/>
                  <a:pt x="3982" y="40659"/>
                </a:cubicBezTo>
                <a:cubicBezTo>
                  <a:pt x="3951" y="40612"/>
                  <a:pt x="3904" y="40550"/>
                  <a:pt x="3872" y="40503"/>
                </a:cubicBezTo>
                <a:cubicBezTo>
                  <a:pt x="3794" y="40409"/>
                  <a:pt x="3731" y="40330"/>
                  <a:pt x="3669" y="40236"/>
                </a:cubicBezTo>
                <a:cubicBezTo>
                  <a:pt x="3512" y="38606"/>
                  <a:pt x="3653" y="36960"/>
                  <a:pt x="4092" y="35330"/>
                </a:cubicBezTo>
                <a:close/>
                <a:moveTo>
                  <a:pt x="11098" y="36960"/>
                </a:moveTo>
                <a:lnTo>
                  <a:pt x="11098" y="36960"/>
                </a:lnTo>
                <a:cubicBezTo>
                  <a:pt x="10722" y="38496"/>
                  <a:pt x="10440" y="39970"/>
                  <a:pt x="10268" y="41396"/>
                </a:cubicBezTo>
                <a:cubicBezTo>
                  <a:pt x="10268" y="41381"/>
                  <a:pt x="10252" y="41381"/>
                  <a:pt x="10252" y="41381"/>
                </a:cubicBezTo>
                <a:cubicBezTo>
                  <a:pt x="9938" y="41130"/>
                  <a:pt x="9656" y="40895"/>
                  <a:pt x="9358" y="40644"/>
                </a:cubicBezTo>
                <a:cubicBezTo>
                  <a:pt x="9531" y="40064"/>
                  <a:pt x="9750" y="39468"/>
                  <a:pt x="10017" y="38888"/>
                </a:cubicBezTo>
                <a:cubicBezTo>
                  <a:pt x="10315" y="38230"/>
                  <a:pt x="10691" y="37587"/>
                  <a:pt x="11098" y="36960"/>
                </a:cubicBezTo>
                <a:close/>
                <a:moveTo>
                  <a:pt x="1976" y="38042"/>
                </a:moveTo>
                <a:lnTo>
                  <a:pt x="1976" y="38042"/>
                </a:lnTo>
                <a:cubicBezTo>
                  <a:pt x="2023" y="38120"/>
                  <a:pt x="2070" y="38199"/>
                  <a:pt x="2101" y="38293"/>
                </a:cubicBezTo>
                <a:cubicBezTo>
                  <a:pt x="2180" y="38418"/>
                  <a:pt x="2258" y="38559"/>
                  <a:pt x="2336" y="38700"/>
                </a:cubicBezTo>
                <a:cubicBezTo>
                  <a:pt x="2352" y="38716"/>
                  <a:pt x="2368" y="38747"/>
                  <a:pt x="2368" y="38763"/>
                </a:cubicBezTo>
                <a:cubicBezTo>
                  <a:pt x="2462" y="39656"/>
                  <a:pt x="2619" y="40550"/>
                  <a:pt x="2869" y="41428"/>
                </a:cubicBezTo>
                <a:cubicBezTo>
                  <a:pt x="2791" y="41192"/>
                  <a:pt x="2697" y="40942"/>
                  <a:pt x="2587" y="40691"/>
                </a:cubicBezTo>
                <a:cubicBezTo>
                  <a:pt x="2305" y="39813"/>
                  <a:pt x="2101" y="38935"/>
                  <a:pt x="1976" y="38042"/>
                </a:cubicBezTo>
                <a:close/>
                <a:moveTo>
                  <a:pt x="42839" y="35048"/>
                </a:moveTo>
                <a:cubicBezTo>
                  <a:pt x="45112" y="36427"/>
                  <a:pt x="46914" y="38261"/>
                  <a:pt x="47980" y="40440"/>
                </a:cubicBezTo>
                <a:cubicBezTo>
                  <a:pt x="47855" y="40550"/>
                  <a:pt x="47714" y="40659"/>
                  <a:pt x="47588" y="40769"/>
                </a:cubicBezTo>
                <a:cubicBezTo>
                  <a:pt x="47431" y="40910"/>
                  <a:pt x="47275" y="41067"/>
                  <a:pt x="47118" y="41192"/>
                </a:cubicBezTo>
                <a:cubicBezTo>
                  <a:pt x="46977" y="41318"/>
                  <a:pt x="46836" y="41428"/>
                  <a:pt x="46695" y="41537"/>
                </a:cubicBezTo>
                <a:cubicBezTo>
                  <a:pt x="45723" y="39594"/>
                  <a:pt x="44108" y="37901"/>
                  <a:pt x="41961" y="36584"/>
                </a:cubicBezTo>
                <a:cubicBezTo>
                  <a:pt x="42259" y="36083"/>
                  <a:pt x="42557" y="35565"/>
                  <a:pt x="42839" y="35048"/>
                </a:cubicBezTo>
                <a:close/>
                <a:moveTo>
                  <a:pt x="56679" y="37195"/>
                </a:moveTo>
                <a:cubicBezTo>
                  <a:pt x="56695" y="38449"/>
                  <a:pt x="56523" y="39703"/>
                  <a:pt x="56193" y="40957"/>
                </a:cubicBezTo>
                <a:cubicBezTo>
                  <a:pt x="56052" y="41177"/>
                  <a:pt x="55911" y="41396"/>
                  <a:pt x="55770" y="41600"/>
                </a:cubicBezTo>
                <a:cubicBezTo>
                  <a:pt x="56021" y="40456"/>
                  <a:pt x="56131" y="39296"/>
                  <a:pt x="56099" y="38152"/>
                </a:cubicBezTo>
                <a:cubicBezTo>
                  <a:pt x="56303" y="37838"/>
                  <a:pt x="56507" y="37509"/>
                  <a:pt x="56679" y="37195"/>
                </a:cubicBezTo>
                <a:close/>
                <a:moveTo>
                  <a:pt x="13152" y="34468"/>
                </a:moveTo>
                <a:cubicBezTo>
                  <a:pt x="13685" y="34750"/>
                  <a:pt x="14233" y="35017"/>
                  <a:pt x="14797" y="35268"/>
                </a:cubicBezTo>
                <a:cubicBezTo>
                  <a:pt x="13230" y="36710"/>
                  <a:pt x="11992" y="38355"/>
                  <a:pt x="11208" y="40080"/>
                </a:cubicBezTo>
                <a:cubicBezTo>
                  <a:pt x="10957" y="40597"/>
                  <a:pt x="10769" y="41130"/>
                  <a:pt x="10612" y="41647"/>
                </a:cubicBezTo>
                <a:cubicBezTo>
                  <a:pt x="10597" y="41631"/>
                  <a:pt x="10565" y="41616"/>
                  <a:pt x="10550" y="41600"/>
                </a:cubicBezTo>
                <a:cubicBezTo>
                  <a:pt x="10754" y="39891"/>
                  <a:pt x="11114" y="38105"/>
                  <a:pt x="11616" y="36239"/>
                </a:cubicBezTo>
                <a:cubicBezTo>
                  <a:pt x="12070" y="35628"/>
                  <a:pt x="12587" y="35032"/>
                  <a:pt x="13152" y="34468"/>
                </a:cubicBezTo>
                <a:close/>
                <a:moveTo>
                  <a:pt x="23544" y="38105"/>
                </a:moveTo>
                <a:lnTo>
                  <a:pt x="23544" y="38105"/>
                </a:lnTo>
                <a:cubicBezTo>
                  <a:pt x="23497" y="38779"/>
                  <a:pt x="23465" y="39437"/>
                  <a:pt x="23434" y="40095"/>
                </a:cubicBezTo>
                <a:cubicBezTo>
                  <a:pt x="22525" y="40565"/>
                  <a:pt x="21710" y="41098"/>
                  <a:pt x="20989" y="41710"/>
                </a:cubicBezTo>
                <a:cubicBezTo>
                  <a:pt x="20581" y="41286"/>
                  <a:pt x="20174" y="40848"/>
                  <a:pt x="19766" y="40409"/>
                </a:cubicBezTo>
                <a:cubicBezTo>
                  <a:pt x="20848" y="39500"/>
                  <a:pt x="22117" y="38716"/>
                  <a:pt x="23544" y="38105"/>
                </a:cubicBezTo>
                <a:close/>
                <a:moveTo>
                  <a:pt x="37776" y="39938"/>
                </a:moveTo>
                <a:lnTo>
                  <a:pt x="37776" y="39938"/>
                </a:lnTo>
                <a:cubicBezTo>
                  <a:pt x="37980" y="40033"/>
                  <a:pt x="38199" y="40127"/>
                  <a:pt x="38403" y="40236"/>
                </a:cubicBezTo>
                <a:cubicBezTo>
                  <a:pt x="38607" y="40346"/>
                  <a:pt x="38811" y="40456"/>
                  <a:pt x="39014" y="40565"/>
                </a:cubicBezTo>
                <a:cubicBezTo>
                  <a:pt x="38716" y="41004"/>
                  <a:pt x="38419" y="41412"/>
                  <a:pt x="38105" y="41835"/>
                </a:cubicBezTo>
                <a:cubicBezTo>
                  <a:pt x="37995" y="41208"/>
                  <a:pt x="37886" y="40581"/>
                  <a:pt x="37776" y="39938"/>
                </a:cubicBezTo>
                <a:close/>
                <a:moveTo>
                  <a:pt x="33513" y="38779"/>
                </a:moveTo>
                <a:cubicBezTo>
                  <a:pt x="34908" y="38967"/>
                  <a:pt x="36240" y="39311"/>
                  <a:pt x="37447" y="39813"/>
                </a:cubicBezTo>
                <a:cubicBezTo>
                  <a:pt x="37588" y="40534"/>
                  <a:pt x="37713" y="41239"/>
                  <a:pt x="37839" y="41945"/>
                </a:cubicBezTo>
                <a:cubicBezTo>
                  <a:pt x="37698" y="41882"/>
                  <a:pt x="37572" y="41804"/>
                  <a:pt x="37431" y="41725"/>
                </a:cubicBezTo>
                <a:cubicBezTo>
                  <a:pt x="36162" y="41083"/>
                  <a:pt x="34735" y="40659"/>
                  <a:pt x="33215" y="40471"/>
                </a:cubicBezTo>
                <a:cubicBezTo>
                  <a:pt x="33325" y="39907"/>
                  <a:pt x="33419" y="39359"/>
                  <a:pt x="33513" y="38779"/>
                </a:cubicBezTo>
                <a:close/>
                <a:moveTo>
                  <a:pt x="52337" y="36271"/>
                </a:moveTo>
                <a:cubicBezTo>
                  <a:pt x="53027" y="37791"/>
                  <a:pt x="53403" y="39374"/>
                  <a:pt x="53450" y="40973"/>
                </a:cubicBezTo>
                <a:cubicBezTo>
                  <a:pt x="53137" y="41302"/>
                  <a:pt x="52808" y="41631"/>
                  <a:pt x="52479" y="41960"/>
                </a:cubicBezTo>
                <a:cubicBezTo>
                  <a:pt x="52400" y="40440"/>
                  <a:pt x="52040" y="38920"/>
                  <a:pt x="51366" y="37462"/>
                </a:cubicBezTo>
                <a:cubicBezTo>
                  <a:pt x="51366" y="37446"/>
                  <a:pt x="51381" y="37431"/>
                  <a:pt x="51397" y="37415"/>
                </a:cubicBezTo>
                <a:cubicBezTo>
                  <a:pt x="51475" y="37321"/>
                  <a:pt x="51554" y="37227"/>
                  <a:pt x="51632" y="37133"/>
                </a:cubicBezTo>
                <a:cubicBezTo>
                  <a:pt x="51695" y="37054"/>
                  <a:pt x="51773" y="36976"/>
                  <a:pt x="51836" y="36898"/>
                </a:cubicBezTo>
                <a:cubicBezTo>
                  <a:pt x="51899" y="36804"/>
                  <a:pt x="51977" y="36725"/>
                  <a:pt x="52040" y="36647"/>
                </a:cubicBezTo>
                <a:cubicBezTo>
                  <a:pt x="52118" y="36553"/>
                  <a:pt x="52181" y="36459"/>
                  <a:pt x="52259" y="36380"/>
                </a:cubicBezTo>
                <a:cubicBezTo>
                  <a:pt x="52290" y="36333"/>
                  <a:pt x="52306" y="36302"/>
                  <a:pt x="52337" y="36271"/>
                </a:cubicBezTo>
                <a:close/>
                <a:moveTo>
                  <a:pt x="10518" y="41929"/>
                </a:moveTo>
                <a:cubicBezTo>
                  <a:pt x="10518" y="41960"/>
                  <a:pt x="10518" y="41976"/>
                  <a:pt x="10503" y="41992"/>
                </a:cubicBezTo>
                <a:cubicBezTo>
                  <a:pt x="10503" y="41976"/>
                  <a:pt x="10518" y="41945"/>
                  <a:pt x="10518" y="41929"/>
                </a:cubicBezTo>
                <a:close/>
                <a:moveTo>
                  <a:pt x="26600" y="39311"/>
                </a:moveTo>
                <a:cubicBezTo>
                  <a:pt x="26788" y="39860"/>
                  <a:pt x="26976" y="40393"/>
                  <a:pt x="27165" y="40926"/>
                </a:cubicBezTo>
                <a:cubicBezTo>
                  <a:pt x="25848" y="41302"/>
                  <a:pt x="24657" y="41851"/>
                  <a:pt x="23638" y="42509"/>
                </a:cubicBezTo>
                <a:cubicBezTo>
                  <a:pt x="23653" y="41835"/>
                  <a:pt x="23685" y="41145"/>
                  <a:pt x="23716" y="40440"/>
                </a:cubicBezTo>
                <a:cubicBezTo>
                  <a:pt x="24594" y="39985"/>
                  <a:pt x="25566" y="39609"/>
                  <a:pt x="26600" y="39311"/>
                </a:cubicBezTo>
                <a:close/>
                <a:moveTo>
                  <a:pt x="5503" y="37164"/>
                </a:moveTo>
                <a:cubicBezTo>
                  <a:pt x="5691" y="37415"/>
                  <a:pt x="5894" y="37650"/>
                  <a:pt x="6114" y="37885"/>
                </a:cubicBezTo>
                <a:cubicBezTo>
                  <a:pt x="5675" y="39421"/>
                  <a:pt x="5518" y="40989"/>
                  <a:pt x="5644" y="42525"/>
                </a:cubicBezTo>
                <a:lnTo>
                  <a:pt x="5565" y="42446"/>
                </a:lnTo>
                <a:cubicBezTo>
                  <a:pt x="5409" y="42290"/>
                  <a:pt x="5252" y="42117"/>
                  <a:pt x="5095" y="41960"/>
                </a:cubicBezTo>
                <a:cubicBezTo>
                  <a:pt x="4938" y="40377"/>
                  <a:pt x="5064" y="38763"/>
                  <a:pt x="5503" y="37164"/>
                </a:cubicBezTo>
                <a:close/>
                <a:moveTo>
                  <a:pt x="51052" y="37791"/>
                </a:moveTo>
                <a:cubicBezTo>
                  <a:pt x="51711" y="39264"/>
                  <a:pt x="52071" y="40785"/>
                  <a:pt x="52102" y="42305"/>
                </a:cubicBezTo>
                <a:cubicBezTo>
                  <a:pt x="52008" y="42399"/>
                  <a:pt x="51899" y="42493"/>
                  <a:pt x="51805" y="42572"/>
                </a:cubicBezTo>
                <a:cubicBezTo>
                  <a:pt x="51679" y="41098"/>
                  <a:pt x="51381" y="39547"/>
                  <a:pt x="50942" y="37932"/>
                </a:cubicBezTo>
                <a:cubicBezTo>
                  <a:pt x="50974" y="37885"/>
                  <a:pt x="51021" y="37838"/>
                  <a:pt x="51052" y="37791"/>
                </a:cubicBezTo>
                <a:close/>
                <a:moveTo>
                  <a:pt x="31318" y="40785"/>
                </a:moveTo>
                <a:cubicBezTo>
                  <a:pt x="31820" y="40785"/>
                  <a:pt x="32337" y="40816"/>
                  <a:pt x="32839" y="40863"/>
                </a:cubicBezTo>
                <a:cubicBezTo>
                  <a:pt x="32729" y="41412"/>
                  <a:pt x="32619" y="41960"/>
                  <a:pt x="32509" y="42509"/>
                </a:cubicBezTo>
                <a:cubicBezTo>
                  <a:pt x="32102" y="42462"/>
                  <a:pt x="31679" y="42446"/>
                  <a:pt x="31256" y="42446"/>
                </a:cubicBezTo>
                <a:cubicBezTo>
                  <a:pt x="30205" y="42446"/>
                  <a:pt x="29155" y="42572"/>
                  <a:pt x="28152" y="42854"/>
                </a:cubicBezTo>
                <a:cubicBezTo>
                  <a:pt x="27964" y="42321"/>
                  <a:pt x="27776" y="41804"/>
                  <a:pt x="27588" y="41271"/>
                </a:cubicBezTo>
                <a:cubicBezTo>
                  <a:pt x="28795" y="40957"/>
                  <a:pt x="30049" y="40785"/>
                  <a:pt x="31318" y="40785"/>
                </a:cubicBezTo>
                <a:close/>
                <a:moveTo>
                  <a:pt x="15252" y="35471"/>
                </a:moveTo>
                <a:cubicBezTo>
                  <a:pt x="15315" y="35503"/>
                  <a:pt x="15393" y="35534"/>
                  <a:pt x="15471" y="35565"/>
                </a:cubicBezTo>
                <a:cubicBezTo>
                  <a:pt x="15534" y="35644"/>
                  <a:pt x="15581" y="35706"/>
                  <a:pt x="15628" y="35769"/>
                </a:cubicBezTo>
                <a:cubicBezTo>
                  <a:pt x="15879" y="36130"/>
                  <a:pt x="16145" y="36474"/>
                  <a:pt x="16412" y="36804"/>
                </a:cubicBezTo>
                <a:cubicBezTo>
                  <a:pt x="14845" y="38183"/>
                  <a:pt x="13622" y="39766"/>
                  <a:pt x="12854" y="41443"/>
                </a:cubicBezTo>
                <a:cubicBezTo>
                  <a:pt x="12634" y="41929"/>
                  <a:pt x="12446" y="42399"/>
                  <a:pt x="12305" y="42885"/>
                </a:cubicBezTo>
                <a:cubicBezTo>
                  <a:pt x="11851" y="42572"/>
                  <a:pt x="11412" y="42243"/>
                  <a:pt x="10973" y="41913"/>
                </a:cubicBezTo>
                <a:cubicBezTo>
                  <a:pt x="11130" y="41381"/>
                  <a:pt x="11333" y="40848"/>
                  <a:pt x="11569" y="40315"/>
                </a:cubicBezTo>
                <a:cubicBezTo>
                  <a:pt x="12368" y="38559"/>
                  <a:pt x="13638" y="36913"/>
                  <a:pt x="15252" y="35471"/>
                </a:cubicBezTo>
                <a:close/>
                <a:moveTo>
                  <a:pt x="41742" y="36976"/>
                </a:moveTo>
                <a:cubicBezTo>
                  <a:pt x="43826" y="38261"/>
                  <a:pt x="45409" y="39907"/>
                  <a:pt x="46350" y="41819"/>
                </a:cubicBezTo>
                <a:cubicBezTo>
                  <a:pt x="46240" y="41913"/>
                  <a:pt x="46146" y="41992"/>
                  <a:pt x="46036" y="42070"/>
                </a:cubicBezTo>
                <a:cubicBezTo>
                  <a:pt x="45848" y="42227"/>
                  <a:pt x="45645" y="42384"/>
                  <a:pt x="45441" y="42540"/>
                </a:cubicBezTo>
                <a:cubicBezTo>
                  <a:pt x="45284" y="42650"/>
                  <a:pt x="45143" y="42776"/>
                  <a:pt x="44986" y="42885"/>
                </a:cubicBezTo>
                <a:cubicBezTo>
                  <a:pt x="44124" y="41161"/>
                  <a:pt x="42682" y="39672"/>
                  <a:pt x="40801" y="38496"/>
                </a:cubicBezTo>
                <a:cubicBezTo>
                  <a:pt x="41115" y="37995"/>
                  <a:pt x="41428" y="37493"/>
                  <a:pt x="41742" y="36976"/>
                </a:cubicBezTo>
                <a:close/>
                <a:moveTo>
                  <a:pt x="55457" y="39061"/>
                </a:moveTo>
                <a:cubicBezTo>
                  <a:pt x="55457" y="40268"/>
                  <a:pt x="55284" y="41475"/>
                  <a:pt x="54939" y="42681"/>
                </a:cubicBezTo>
                <a:cubicBezTo>
                  <a:pt x="54861" y="42776"/>
                  <a:pt x="54767" y="42870"/>
                  <a:pt x="54673" y="42964"/>
                </a:cubicBezTo>
                <a:cubicBezTo>
                  <a:pt x="54939" y="41866"/>
                  <a:pt x="55049" y="40738"/>
                  <a:pt x="55033" y="39641"/>
                </a:cubicBezTo>
                <a:cubicBezTo>
                  <a:pt x="55175" y="39453"/>
                  <a:pt x="55316" y="39264"/>
                  <a:pt x="55457" y="39061"/>
                </a:cubicBezTo>
                <a:close/>
                <a:moveTo>
                  <a:pt x="50723" y="38167"/>
                </a:moveTo>
                <a:cubicBezTo>
                  <a:pt x="51162" y="39766"/>
                  <a:pt x="51444" y="41318"/>
                  <a:pt x="51554" y="42791"/>
                </a:cubicBezTo>
                <a:lnTo>
                  <a:pt x="51522" y="42791"/>
                </a:lnTo>
                <a:lnTo>
                  <a:pt x="51522" y="42823"/>
                </a:lnTo>
                <a:cubicBezTo>
                  <a:pt x="51350" y="42964"/>
                  <a:pt x="51178" y="43120"/>
                  <a:pt x="51005" y="43261"/>
                </a:cubicBezTo>
                <a:cubicBezTo>
                  <a:pt x="50958" y="41804"/>
                  <a:pt x="50613" y="40362"/>
                  <a:pt x="49971" y="38967"/>
                </a:cubicBezTo>
                <a:cubicBezTo>
                  <a:pt x="50080" y="38841"/>
                  <a:pt x="50206" y="38732"/>
                  <a:pt x="50315" y="38606"/>
                </a:cubicBezTo>
                <a:cubicBezTo>
                  <a:pt x="50457" y="38465"/>
                  <a:pt x="50598" y="38308"/>
                  <a:pt x="50723" y="38167"/>
                </a:cubicBezTo>
                <a:close/>
                <a:moveTo>
                  <a:pt x="23403" y="40597"/>
                </a:moveTo>
                <a:lnTo>
                  <a:pt x="23403" y="40597"/>
                </a:lnTo>
                <a:cubicBezTo>
                  <a:pt x="23371" y="41318"/>
                  <a:pt x="23356" y="42023"/>
                  <a:pt x="23324" y="42728"/>
                </a:cubicBezTo>
                <a:cubicBezTo>
                  <a:pt x="23074" y="42901"/>
                  <a:pt x="22823" y="43089"/>
                  <a:pt x="22588" y="43293"/>
                </a:cubicBezTo>
                <a:cubicBezTo>
                  <a:pt x="22149" y="42885"/>
                  <a:pt x="21726" y="42462"/>
                  <a:pt x="21302" y="42023"/>
                </a:cubicBezTo>
                <a:cubicBezTo>
                  <a:pt x="21929" y="41506"/>
                  <a:pt x="22635" y="41020"/>
                  <a:pt x="23403" y="40597"/>
                </a:cubicBezTo>
                <a:close/>
                <a:moveTo>
                  <a:pt x="33136" y="40910"/>
                </a:moveTo>
                <a:cubicBezTo>
                  <a:pt x="34594" y="41098"/>
                  <a:pt x="35989" y="41490"/>
                  <a:pt x="37212" y="42117"/>
                </a:cubicBezTo>
                <a:cubicBezTo>
                  <a:pt x="37369" y="42196"/>
                  <a:pt x="37525" y="42290"/>
                  <a:pt x="37698" y="42384"/>
                </a:cubicBezTo>
                <a:cubicBezTo>
                  <a:pt x="37337" y="42854"/>
                  <a:pt x="36961" y="43324"/>
                  <a:pt x="36600" y="43779"/>
                </a:cubicBezTo>
                <a:cubicBezTo>
                  <a:pt x="36459" y="43700"/>
                  <a:pt x="36334" y="43622"/>
                  <a:pt x="36193" y="43559"/>
                </a:cubicBezTo>
                <a:cubicBezTo>
                  <a:pt x="35174" y="43042"/>
                  <a:pt x="34030" y="42697"/>
                  <a:pt x="32823" y="42540"/>
                </a:cubicBezTo>
                <a:cubicBezTo>
                  <a:pt x="32933" y="42007"/>
                  <a:pt x="33042" y="41459"/>
                  <a:pt x="33136" y="40910"/>
                </a:cubicBezTo>
                <a:close/>
                <a:moveTo>
                  <a:pt x="6427" y="38230"/>
                </a:moveTo>
                <a:cubicBezTo>
                  <a:pt x="6757" y="38590"/>
                  <a:pt x="7101" y="38935"/>
                  <a:pt x="7462" y="39296"/>
                </a:cubicBezTo>
                <a:cubicBezTo>
                  <a:pt x="7039" y="40785"/>
                  <a:pt x="6898" y="42305"/>
                  <a:pt x="7039" y="43794"/>
                </a:cubicBezTo>
                <a:cubicBezTo>
                  <a:pt x="7007" y="43779"/>
                  <a:pt x="6976" y="43747"/>
                  <a:pt x="6945" y="43732"/>
                </a:cubicBezTo>
                <a:cubicBezTo>
                  <a:pt x="6913" y="43700"/>
                  <a:pt x="6866" y="43669"/>
                  <a:pt x="6835" y="43622"/>
                </a:cubicBezTo>
                <a:cubicBezTo>
                  <a:pt x="6647" y="43465"/>
                  <a:pt x="6474" y="43308"/>
                  <a:pt x="6286" y="43136"/>
                </a:cubicBezTo>
                <a:cubicBezTo>
                  <a:pt x="6255" y="43105"/>
                  <a:pt x="6224" y="43073"/>
                  <a:pt x="6192" y="43042"/>
                </a:cubicBezTo>
                <a:cubicBezTo>
                  <a:pt x="6145" y="42995"/>
                  <a:pt x="6098" y="42964"/>
                  <a:pt x="6051" y="42917"/>
                </a:cubicBezTo>
                <a:cubicBezTo>
                  <a:pt x="5879" y="41365"/>
                  <a:pt x="6004" y="39782"/>
                  <a:pt x="6427" y="38230"/>
                </a:cubicBezTo>
                <a:close/>
                <a:moveTo>
                  <a:pt x="23309" y="43277"/>
                </a:moveTo>
                <a:cubicBezTo>
                  <a:pt x="23309" y="43512"/>
                  <a:pt x="23309" y="43732"/>
                  <a:pt x="23309" y="43967"/>
                </a:cubicBezTo>
                <a:cubicBezTo>
                  <a:pt x="23168" y="43841"/>
                  <a:pt x="23042" y="43716"/>
                  <a:pt x="22917" y="43591"/>
                </a:cubicBezTo>
                <a:cubicBezTo>
                  <a:pt x="23042" y="43497"/>
                  <a:pt x="23183" y="43387"/>
                  <a:pt x="23309" y="43277"/>
                </a:cubicBezTo>
                <a:close/>
                <a:moveTo>
                  <a:pt x="55864" y="42007"/>
                </a:moveTo>
                <a:cubicBezTo>
                  <a:pt x="55676" y="42587"/>
                  <a:pt x="55425" y="43167"/>
                  <a:pt x="55159" y="43732"/>
                </a:cubicBezTo>
                <a:cubicBezTo>
                  <a:pt x="55112" y="43810"/>
                  <a:pt x="55065" y="43888"/>
                  <a:pt x="55033" y="43967"/>
                </a:cubicBezTo>
                <a:cubicBezTo>
                  <a:pt x="55237" y="43450"/>
                  <a:pt x="55410" y="42948"/>
                  <a:pt x="55566" y="42431"/>
                </a:cubicBezTo>
                <a:cubicBezTo>
                  <a:pt x="55660" y="42290"/>
                  <a:pt x="55770" y="42149"/>
                  <a:pt x="55864" y="42007"/>
                </a:cubicBezTo>
                <a:close/>
                <a:moveTo>
                  <a:pt x="16678" y="37164"/>
                </a:moveTo>
                <a:cubicBezTo>
                  <a:pt x="17039" y="37634"/>
                  <a:pt x="17415" y="38089"/>
                  <a:pt x="17807" y="38543"/>
                </a:cubicBezTo>
                <a:cubicBezTo>
                  <a:pt x="16396" y="39797"/>
                  <a:pt x="15283" y="41224"/>
                  <a:pt x="14594" y="42744"/>
                </a:cubicBezTo>
                <a:cubicBezTo>
                  <a:pt x="14390" y="43167"/>
                  <a:pt x="14233" y="43591"/>
                  <a:pt x="14092" y="44029"/>
                </a:cubicBezTo>
                <a:cubicBezTo>
                  <a:pt x="13622" y="43732"/>
                  <a:pt x="13136" y="43434"/>
                  <a:pt x="12681" y="43136"/>
                </a:cubicBezTo>
                <a:cubicBezTo>
                  <a:pt x="12823" y="42634"/>
                  <a:pt x="13011" y="42149"/>
                  <a:pt x="13230" y="41663"/>
                </a:cubicBezTo>
                <a:cubicBezTo>
                  <a:pt x="13982" y="40033"/>
                  <a:pt x="15158" y="38496"/>
                  <a:pt x="16678" y="37164"/>
                </a:cubicBezTo>
                <a:close/>
                <a:moveTo>
                  <a:pt x="2760" y="39390"/>
                </a:moveTo>
                <a:lnTo>
                  <a:pt x="2760" y="39390"/>
                </a:lnTo>
                <a:cubicBezTo>
                  <a:pt x="2854" y="39515"/>
                  <a:pt x="2932" y="39641"/>
                  <a:pt x="3010" y="39766"/>
                </a:cubicBezTo>
                <a:cubicBezTo>
                  <a:pt x="3073" y="39860"/>
                  <a:pt x="3136" y="39938"/>
                  <a:pt x="3198" y="40033"/>
                </a:cubicBezTo>
                <a:cubicBezTo>
                  <a:pt x="3246" y="40095"/>
                  <a:pt x="3293" y="40158"/>
                  <a:pt x="3324" y="40221"/>
                </a:cubicBezTo>
                <a:cubicBezTo>
                  <a:pt x="3464" y="41514"/>
                  <a:pt x="3775" y="42793"/>
                  <a:pt x="4256" y="44055"/>
                </a:cubicBezTo>
                <a:lnTo>
                  <a:pt x="4256" y="44055"/>
                </a:lnTo>
                <a:cubicBezTo>
                  <a:pt x="4250" y="44047"/>
                  <a:pt x="4242" y="44038"/>
                  <a:pt x="4233" y="44029"/>
                </a:cubicBezTo>
                <a:cubicBezTo>
                  <a:pt x="4202" y="43982"/>
                  <a:pt x="4170" y="43935"/>
                  <a:pt x="4139" y="43888"/>
                </a:cubicBezTo>
                <a:cubicBezTo>
                  <a:pt x="4108" y="43857"/>
                  <a:pt x="4092" y="43826"/>
                  <a:pt x="4061" y="43779"/>
                </a:cubicBezTo>
                <a:cubicBezTo>
                  <a:pt x="3387" y="42352"/>
                  <a:pt x="2963" y="40879"/>
                  <a:pt x="2760" y="39390"/>
                </a:cubicBezTo>
                <a:close/>
                <a:moveTo>
                  <a:pt x="40535" y="38888"/>
                </a:moveTo>
                <a:cubicBezTo>
                  <a:pt x="42337" y="39985"/>
                  <a:pt x="43764" y="41428"/>
                  <a:pt x="44610" y="43152"/>
                </a:cubicBezTo>
                <a:cubicBezTo>
                  <a:pt x="44516" y="43230"/>
                  <a:pt x="44422" y="43293"/>
                  <a:pt x="44312" y="43371"/>
                </a:cubicBezTo>
                <a:cubicBezTo>
                  <a:pt x="44140" y="43481"/>
                  <a:pt x="43967" y="43606"/>
                  <a:pt x="43795" y="43732"/>
                </a:cubicBezTo>
                <a:cubicBezTo>
                  <a:pt x="43591" y="43873"/>
                  <a:pt x="43372" y="44014"/>
                  <a:pt x="43168" y="44155"/>
                </a:cubicBezTo>
                <a:cubicBezTo>
                  <a:pt x="42416" y="42666"/>
                  <a:pt x="41177" y="41381"/>
                  <a:pt x="39547" y="40377"/>
                </a:cubicBezTo>
                <a:cubicBezTo>
                  <a:pt x="39876" y="39891"/>
                  <a:pt x="40221" y="39390"/>
                  <a:pt x="40535" y="38888"/>
                </a:cubicBezTo>
                <a:close/>
                <a:moveTo>
                  <a:pt x="54673" y="40080"/>
                </a:moveTo>
                <a:cubicBezTo>
                  <a:pt x="54673" y="41208"/>
                  <a:pt x="54516" y="42337"/>
                  <a:pt x="54218" y="43465"/>
                </a:cubicBezTo>
                <a:cubicBezTo>
                  <a:pt x="54077" y="43606"/>
                  <a:pt x="53936" y="43747"/>
                  <a:pt x="53795" y="43888"/>
                </a:cubicBezTo>
                <a:cubicBezTo>
                  <a:pt x="53685" y="43982"/>
                  <a:pt x="53576" y="44076"/>
                  <a:pt x="53466" y="44186"/>
                </a:cubicBezTo>
                <a:cubicBezTo>
                  <a:pt x="53717" y="43136"/>
                  <a:pt x="53842" y="42086"/>
                  <a:pt x="53827" y="41051"/>
                </a:cubicBezTo>
                <a:cubicBezTo>
                  <a:pt x="54124" y="40722"/>
                  <a:pt x="54406" y="40409"/>
                  <a:pt x="54673" y="40080"/>
                </a:cubicBezTo>
                <a:close/>
                <a:moveTo>
                  <a:pt x="49641" y="39296"/>
                </a:moveTo>
                <a:cubicBezTo>
                  <a:pt x="50268" y="40691"/>
                  <a:pt x="50598" y="42117"/>
                  <a:pt x="50613" y="43559"/>
                </a:cubicBezTo>
                <a:cubicBezTo>
                  <a:pt x="50535" y="43638"/>
                  <a:pt x="50457" y="43700"/>
                  <a:pt x="50363" y="43763"/>
                </a:cubicBezTo>
                <a:cubicBezTo>
                  <a:pt x="50049" y="44014"/>
                  <a:pt x="49736" y="44233"/>
                  <a:pt x="49406" y="44468"/>
                </a:cubicBezTo>
                <a:cubicBezTo>
                  <a:pt x="49375" y="43105"/>
                  <a:pt x="49062" y="41757"/>
                  <a:pt x="48466" y="40440"/>
                </a:cubicBezTo>
                <a:cubicBezTo>
                  <a:pt x="48638" y="40268"/>
                  <a:pt x="48811" y="40111"/>
                  <a:pt x="48983" y="39938"/>
                </a:cubicBezTo>
                <a:cubicBezTo>
                  <a:pt x="49109" y="39829"/>
                  <a:pt x="49234" y="39703"/>
                  <a:pt x="49359" y="39578"/>
                </a:cubicBezTo>
                <a:cubicBezTo>
                  <a:pt x="49453" y="39484"/>
                  <a:pt x="49547" y="39390"/>
                  <a:pt x="49641" y="39296"/>
                </a:cubicBezTo>
                <a:close/>
                <a:moveTo>
                  <a:pt x="31256" y="42870"/>
                </a:moveTo>
                <a:cubicBezTo>
                  <a:pt x="31647" y="42870"/>
                  <a:pt x="32039" y="42901"/>
                  <a:pt x="32431" y="42932"/>
                </a:cubicBezTo>
                <a:cubicBezTo>
                  <a:pt x="32321" y="43465"/>
                  <a:pt x="32212" y="43998"/>
                  <a:pt x="32102" y="44515"/>
                </a:cubicBezTo>
                <a:cubicBezTo>
                  <a:pt x="31804" y="44484"/>
                  <a:pt x="31506" y="44468"/>
                  <a:pt x="31193" y="44468"/>
                </a:cubicBezTo>
                <a:cubicBezTo>
                  <a:pt x="30409" y="44468"/>
                  <a:pt x="29641" y="44578"/>
                  <a:pt x="28889" y="44766"/>
                </a:cubicBezTo>
                <a:cubicBezTo>
                  <a:pt x="28810" y="44578"/>
                  <a:pt x="28732" y="44390"/>
                  <a:pt x="28654" y="44202"/>
                </a:cubicBezTo>
                <a:cubicBezTo>
                  <a:pt x="28622" y="44108"/>
                  <a:pt x="28591" y="44014"/>
                  <a:pt x="28560" y="43935"/>
                </a:cubicBezTo>
                <a:cubicBezTo>
                  <a:pt x="28465" y="43700"/>
                  <a:pt x="28387" y="43481"/>
                  <a:pt x="28309" y="43261"/>
                </a:cubicBezTo>
                <a:cubicBezTo>
                  <a:pt x="29265" y="43011"/>
                  <a:pt x="30252" y="42870"/>
                  <a:pt x="31256" y="42870"/>
                </a:cubicBezTo>
                <a:close/>
                <a:moveTo>
                  <a:pt x="27306" y="41349"/>
                </a:moveTo>
                <a:cubicBezTo>
                  <a:pt x="27494" y="41882"/>
                  <a:pt x="27682" y="42399"/>
                  <a:pt x="27886" y="42917"/>
                </a:cubicBezTo>
                <a:cubicBezTo>
                  <a:pt x="26459" y="43340"/>
                  <a:pt x="25221" y="43982"/>
                  <a:pt x="24233" y="44798"/>
                </a:cubicBezTo>
                <a:cubicBezTo>
                  <a:pt x="24030" y="44609"/>
                  <a:pt x="23810" y="44421"/>
                  <a:pt x="23606" y="44233"/>
                </a:cubicBezTo>
                <a:cubicBezTo>
                  <a:pt x="23606" y="43841"/>
                  <a:pt x="23606" y="43450"/>
                  <a:pt x="23622" y="43058"/>
                </a:cubicBezTo>
                <a:cubicBezTo>
                  <a:pt x="24672" y="42337"/>
                  <a:pt x="25911" y="41741"/>
                  <a:pt x="27306" y="41349"/>
                </a:cubicBezTo>
                <a:close/>
                <a:moveTo>
                  <a:pt x="52102" y="42744"/>
                </a:moveTo>
                <a:lnTo>
                  <a:pt x="52102" y="42744"/>
                </a:lnTo>
                <a:cubicBezTo>
                  <a:pt x="52087" y="43481"/>
                  <a:pt x="52008" y="44218"/>
                  <a:pt x="51852" y="44954"/>
                </a:cubicBezTo>
                <a:cubicBezTo>
                  <a:pt x="51883" y="44327"/>
                  <a:pt x="51867" y="43685"/>
                  <a:pt x="51836" y="43011"/>
                </a:cubicBezTo>
                <a:lnTo>
                  <a:pt x="51836" y="42979"/>
                </a:lnTo>
                <a:cubicBezTo>
                  <a:pt x="51930" y="42901"/>
                  <a:pt x="52008" y="42823"/>
                  <a:pt x="52102" y="42744"/>
                </a:cubicBezTo>
                <a:close/>
                <a:moveTo>
                  <a:pt x="7791" y="39609"/>
                </a:moveTo>
                <a:cubicBezTo>
                  <a:pt x="8167" y="39970"/>
                  <a:pt x="8543" y="40299"/>
                  <a:pt x="8935" y="40644"/>
                </a:cubicBezTo>
                <a:cubicBezTo>
                  <a:pt x="8528" y="42086"/>
                  <a:pt x="8402" y="43528"/>
                  <a:pt x="8543" y="44970"/>
                </a:cubicBezTo>
                <a:cubicBezTo>
                  <a:pt x="8481" y="44923"/>
                  <a:pt x="8434" y="44892"/>
                  <a:pt x="8387" y="44845"/>
                </a:cubicBezTo>
                <a:cubicBezTo>
                  <a:pt x="8324" y="44813"/>
                  <a:pt x="8277" y="44766"/>
                  <a:pt x="8214" y="44735"/>
                </a:cubicBezTo>
                <a:cubicBezTo>
                  <a:pt x="8026" y="44594"/>
                  <a:pt x="7838" y="44437"/>
                  <a:pt x="7650" y="44296"/>
                </a:cubicBezTo>
                <a:cubicBezTo>
                  <a:pt x="7603" y="44265"/>
                  <a:pt x="7556" y="44233"/>
                  <a:pt x="7509" y="44186"/>
                </a:cubicBezTo>
                <a:cubicBezTo>
                  <a:pt x="7493" y="44171"/>
                  <a:pt x="7462" y="44155"/>
                  <a:pt x="7446" y="44124"/>
                </a:cubicBezTo>
                <a:cubicBezTo>
                  <a:pt x="7274" y="42634"/>
                  <a:pt x="7384" y="41114"/>
                  <a:pt x="7791" y="39609"/>
                </a:cubicBezTo>
                <a:close/>
                <a:moveTo>
                  <a:pt x="18089" y="38888"/>
                </a:moveTo>
                <a:cubicBezTo>
                  <a:pt x="18465" y="39359"/>
                  <a:pt x="18857" y="39797"/>
                  <a:pt x="19265" y="40252"/>
                </a:cubicBezTo>
                <a:cubicBezTo>
                  <a:pt x="18026" y="41333"/>
                  <a:pt x="17055" y="42587"/>
                  <a:pt x="16428" y="43967"/>
                </a:cubicBezTo>
                <a:cubicBezTo>
                  <a:pt x="16255" y="44343"/>
                  <a:pt x="16114" y="44719"/>
                  <a:pt x="15989" y="45095"/>
                </a:cubicBezTo>
                <a:cubicBezTo>
                  <a:pt x="15487" y="44829"/>
                  <a:pt x="14986" y="44547"/>
                  <a:pt x="14484" y="44265"/>
                </a:cubicBezTo>
                <a:cubicBezTo>
                  <a:pt x="14609" y="43826"/>
                  <a:pt x="14782" y="43387"/>
                  <a:pt x="14970" y="42964"/>
                </a:cubicBezTo>
                <a:cubicBezTo>
                  <a:pt x="15660" y="41490"/>
                  <a:pt x="16725" y="40095"/>
                  <a:pt x="18089" y="38888"/>
                </a:cubicBezTo>
                <a:close/>
                <a:moveTo>
                  <a:pt x="37933" y="42587"/>
                </a:moveTo>
                <a:cubicBezTo>
                  <a:pt x="38074" y="43450"/>
                  <a:pt x="38199" y="44296"/>
                  <a:pt x="38309" y="45111"/>
                </a:cubicBezTo>
                <a:cubicBezTo>
                  <a:pt x="37901" y="44672"/>
                  <a:pt x="37416" y="44280"/>
                  <a:pt x="36867" y="43935"/>
                </a:cubicBezTo>
                <a:cubicBezTo>
                  <a:pt x="37227" y="43497"/>
                  <a:pt x="37588" y="43042"/>
                  <a:pt x="37933" y="42587"/>
                </a:cubicBezTo>
                <a:close/>
                <a:moveTo>
                  <a:pt x="53450" y="41443"/>
                </a:moveTo>
                <a:cubicBezTo>
                  <a:pt x="53450" y="42493"/>
                  <a:pt x="53294" y="43544"/>
                  <a:pt x="53011" y="44578"/>
                </a:cubicBezTo>
                <a:cubicBezTo>
                  <a:pt x="52729" y="44813"/>
                  <a:pt x="52447" y="45048"/>
                  <a:pt x="52134" y="45268"/>
                </a:cubicBezTo>
                <a:cubicBezTo>
                  <a:pt x="52369" y="44312"/>
                  <a:pt x="52494" y="43355"/>
                  <a:pt x="52479" y="42399"/>
                </a:cubicBezTo>
                <a:cubicBezTo>
                  <a:pt x="52823" y="42086"/>
                  <a:pt x="53137" y="41757"/>
                  <a:pt x="53450" y="41443"/>
                </a:cubicBezTo>
                <a:close/>
                <a:moveTo>
                  <a:pt x="39296" y="40738"/>
                </a:moveTo>
                <a:cubicBezTo>
                  <a:pt x="40880" y="41710"/>
                  <a:pt x="42071" y="42964"/>
                  <a:pt x="42792" y="44406"/>
                </a:cubicBezTo>
                <a:cubicBezTo>
                  <a:pt x="42729" y="44437"/>
                  <a:pt x="42682" y="44468"/>
                  <a:pt x="42619" y="44515"/>
                </a:cubicBezTo>
                <a:cubicBezTo>
                  <a:pt x="42416" y="44641"/>
                  <a:pt x="42196" y="44782"/>
                  <a:pt x="41977" y="44907"/>
                </a:cubicBezTo>
                <a:cubicBezTo>
                  <a:pt x="41789" y="45017"/>
                  <a:pt x="41616" y="45142"/>
                  <a:pt x="41412" y="45252"/>
                </a:cubicBezTo>
                <a:cubicBezTo>
                  <a:pt x="41365" y="45283"/>
                  <a:pt x="41318" y="45315"/>
                  <a:pt x="41256" y="45346"/>
                </a:cubicBezTo>
                <a:cubicBezTo>
                  <a:pt x="40629" y="44108"/>
                  <a:pt x="39594" y="43026"/>
                  <a:pt x="38246" y="42196"/>
                </a:cubicBezTo>
                <a:cubicBezTo>
                  <a:pt x="38607" y="41710"/>
                  <a:pt x="38952" y="41224"/>
                  <a:pt x="39296" y="40738"/>
                </a:cubicBezTo>
                <a:close/>
                <a:moveTo>
                  <a:pt x="54704" y="43418"/>
                </a:moveTo>
                <a:cubicBezTo>
                  <a:pt x="54532" y="43904"/>
                  <a:pt x="54344" y="44390"/>
                  <a:pt x="54124" y="44876"/>
                </a:cubicBezTo>
                <a:cubicBezTo>
                  <a:pt x="54046" y="45033"/>
                  <a:pt x="53968" y="45189"/>
                  <a:pt x="53889" y="45346"/>
                </a:cubicBezTo>
                <a:cubicBezTo>
                  <a:pt x="54140" y="44782"/>
                  <a:pt x="54344" y="44218"/>
                  <a:pt x="54501" y="43638"/>
                </a:cubicBezTo>
                <a:cubicBezTo>
                  <a:pt x="54579" y="43559"/>
                  <a:pt x="54642" y="43497"/>
                  <a:pt x="54704" y="43418"/>
                </a:cubicBezTo>
                <a:close/>
                <a:moveTo>
                  <a:pt x="23591" y="44594"/>
                </a:moveTo>
                <a:cubicBezTo>
                  <a:pt x="23732" y="44719"/>
                  <a:pt x="23889" y="44860"/>
                  <a:pt x="24030" y="44986"/>
                </a:cubicBezTo>
                <a:cubicBezTo>
                  <a:pt x="23873" y="45127"/>
                  <a:pt x="23732" y="45268"/>
                  <a:pt x="23591" y="45409"/>
                </a:cubicBezTo>
                <a:cubicBezTo>
                  <a:pt x="23591" y="45142"/>
                  <a:pt x="23591" y="44860"/>
                  <a:pt x="23591" y="44594"/>
                </a:cubicBezTo>
                <a:close/>
                <a:moveTo>
                  <a:pt x="32745" y="42979"/>
                </a:moveTo>
                <a:cubicBezTo>
                  <a:pt x="33904" y="43120"/>
                  <a:pt x="35002" y="43450"/>
                  <a:pt x="35958" y="43935"/>
                </a:cubicBezTo>
                <a:cubicBezTo>
                  <a:pt x="36083" y="43998"/>
                  <a:pt x="36193" y="44061"/>
                  <a:pt x="36303" y="44124"/>
                </a:cubicBezTo>
                <a:cubicBezTo>
                  <a:pt x="35926" y="44578"/>
                  <a:pt x="35550" y="45017"/>
                  <a:pt x="35158" y="45456"/>
                </a:cubicBezTo>
                <a:cubicBezTo>
                  <a:pt x="34359" y="45001"/>
                  <a:pt x="33419" y="44688"/>
                  <a:pt x="32400" y="44547"/>
                </a:cubicBezTo>
                <a:cubicBezTo>
                  <a:pt x="32525" y="44029"/>
                  <a:pt x="32635" y="43512"/>
                  <a:pt x="32745" y="42979"/>
                </a:cubicBezTo>
                <a:close/>
                <a:moveTo>
                  <a:pt x="3731" y="40754"/>
                </a:moveTo>
                <a:cubicBezTo>
                  <a:pt x="3841" y="40895"/>
                  <a:pt x="3951" y="41036"/>
                  <a:pt x="4061" y="41177"/>
                </a:cubicBezTo>
                <a:cubicBezTo>
                  <a:pt x="4108" y="41224"/>
                  <a:pt x="4139" y="41255"/>
                  <a:pt x="4170" y="41302"/>
                </a:cubicBezTo>
                <a:cubicBezTo>
                  <a:pt x="4264" y="41412"/>
                  <a:pt x="4343" y="41522"/>
                  <a:pt x="4437" y="41631"/>
                </a:cubicBezTo>
                <a:cubicBezTo>
                  <a:pt x="4578" y="42932"/>
                  <a:pt x="4907" y="44233"/>
                  <a:pt x="5440" y="45487"/>
                </a:cubicBezTo>
                <a:cubicBezTo>
                  <a:pt x="5409" y="45472"/>
                  <a:pt x="5393" y="45440"/>
                  <a:pt x="5362" y="45424"/>
                </a:cubicBezTo>
                <a:cubicBezTo>
                  <a:pt x="5346" y="45409"/>
                  <a:pt x="5330" y="45377"/>
                  <a:pt x="5315" y="45362"/>
                </a:cubicBezTo>
                <a:cubicBezTo>
                  <a:pt x="5252" y="45299"/>
                  <a:pt x="5205" y="45252"/>
                  <a:pt x="5158" y="45189"/>
                </a:cubicBezTo>
                <a:cubicBezTo>
                  <a:pt x="5095" y="45127"/>
                  <a:pt x="5032" y="45048"/>
                  <a:pt x="4985" y="44986"/>
                </a:cubicBezTo>
                <a:cubicBezTo>
                  <a:pt x="4327" y="43606"/>
                  <a:pt x="3920" y="42180"/>
                  <a:pt x="3731" y="40754"/>
                </a:cubicBezTo>
                <a:close/>
                <a:moveTo>
                  <a:pt x="48121" y="40738"/>
                </a:moveTo>
                <a:cubicBezTo>
                  <a:pt x="48701" y="42039"/>
                  <a:pt x="48999" y="43387"/>
                  <a:pt x="49015" y="44750"/>
                </a:cubicBezTo>
                <a:cubicBezTo>
                  <a:pt x="48591" y="45033"/>
                  <a:pt x="48152" y="45315"/>
                  <a:pt x="47698" y="45581"/>
                </a:cubicBezTo>
                <a:cubicBezTo>
                  <a:pt x="47682" y="44312"/>
                  <a:pt x="47400" y="43058"/>
                  <a:pt x="46851" y="41835"/>
                </a:cubicBezTo>
                <a:cubicBezTo>
                  <a:pt x="47008" y="41710"/>
                  <a:pt x="47165" y="41584"/>
                  <a:pt x="47322" y="41443"/>
                </a:cubicBezTo>
                <a:cubicBezTo>
                  <a:pt x="47510" y="41286"/>
                  <a:pt x="47682" y="41130"/>
                  <a:pt x="47870" y="40973"/>
                </a:cubicBezTo>
                <a:cubicBezTo>
                  <a:pt x="47949" y="40895"/>
                  <a:pt x="48043" y="40816"/>
                  <a:pt x="48121" y="40738"/>
                </a:cubicBezTo>
                <a:close/>
                <a:moveTo>
                  <a:pt x="9280" y="40942"/>
                </a:moveTo>
                <a:cubicBezTo>
                  <a:pt x="9562" y="41177"/>
                  <a:pt x="9844" y="41412"/>
                  <a:pt x="10127" y="41631"/>
                </a:cubicBezTo>
                <a:cubicBezTo>
                  <a:pt x="10158" y="41663"/>
                  <a:pt x="10205" y="41694"/>
                  <a:pt x="10236" y="41710"/>
                </a:cubicBezTo>
                <a:cubicBezTo>
                  <a:pt x="10064" y="43214"/>
                  <a:pt x="10017" y="44641"/>
                  <a:pt x="10095" y="45989"/>
                </a:cubicBezTo>
                <a:cubicBezTo>
                  <a:pt x="10048" y="45973"/>
                  <a:pt x="10001" y="45942"/>
                  <a:pt x="9954" y="45910"/>
                </a:cubicBezTo>
                <a:cubicBezTo>
                  <a:pt x="9876" y="45863"/>
                  <a:pt x="9797" y="45816"/>
                  <a:pt x="9719" y="45754"/>
                </a:cubicBezTo>
                <a:cubicBezTo>
                  <a:pt x="9531" y="45644"/>
                  <a:pt x="9343" y="45519"/>
                  <a:pt x="9155" y="45393"/>
                </a:cubicBezTo>
                <a:cubicBezTo>
                  <a:pt x="9092" y="45346"/>
                  <a:pt x="9014" y="45299"/>
                  <a:pt x="8951" y="45268"/>
                </a:cubicBezTo>
                <a:cubicBezTo>
                  <a:pt x="8779" y="43826"/>
                  <a:pt x="8888" y="42384"/>
                  <a:pt x="9280" y="40942"/>
                </a:cubicBezTo>
                <a:close/>
                <a:moveTo>
                  <a:pt x="19578" y="40581"/>
                </a:moveTo>
                <a:cubicBezTo>
                  <a:pt x="19970" y="41036"/>
                  <a:pt x="20378" y="41459"/>
                  <a:pt x="20801" y="41898"/>
                </a:cubicBezTo>
                <a:cubicBezTo>
                  <a:pt x="19735" y="42838"/>
                  <a:pt x="18888" y="43920"/>
                  <a:pt x="18340" y="45111"/>
                </a:cubicBezTo>
                <a:cubicBezTo>
                  <a:pt x="18199" y="45440"/>
                  <a:pt x="18073" y="45754"/>
                  <a:pt x="17979" y="46083"/>
                </a:cubicBezTo>
                <a:cubicBezTo>
                  <a:pt x="17446" y="45832"/>
                  <a:pt x="16914" y="45581"/>
                  <a:pt x="16396" y="45315"/>
                </a:cubicBezTo>
                <a:cubicBezTo>
                  <a:pt x="16522" y="44939"/>
                  <a:pt x="16663" y="44562"/>
                  <a:pt x="16835" y="44186"/>
                </a:cubicBezTo>
                <a:cubicBezTo>
                  <a:pt x="17446" y="42854"/>
                  <a:pt x="18371" y="41647"/>
                  <a:pt x="19578" y="40581"/>
                </a:cubicBezTo>
                <a:close/>
                <a:moveTo>
                  <a:pt x="28027" y="43324"/>
                </a:moveTo>
                <a:cubicBezTo>
                  <a:pt x="28121" y="43544"/>
                  <a:pt x="28199" y="43763"/>
                  <a:pt x="28277" y="43982"/>
                </a:cubicBezTo>
                <a:cubicBezTo>
                  <a:pt x="28309" y="44061"/>
                  <a:pt x="28340" y="44139"/>
                  <a:pt x="28371" y="44218"/>
                </a:cubicBezTo>
                <a:cubicBezTo>
                  <a:pt x="28450" y="44437"/>
                  <a:pt x="28528" y="44641"/>
                  <a:pt x="28607" y="44845"/>
                </a:cubicBezTo>
                <a:cubicBezTo>
                  <a:pt x="27572" y="45142"/>
                  <a:pt x="26663" y="45628"/>
                  <a:pt x="25926" y="46224"/>
                </a:cubicBezTo>
                <a:cubicBezTo>
                  <a:pt x="25472" y="45863"/>
                  <a:pt x="25017" y="45487"/>
                  <a:pt x="24578" y="45095"/>
                </a:cubicBezTo>
                <a:cubicBezTo>
                  <a:pt x="25503" y="44327"/>
                  <a:pt x="26679" y="43716"/>
                  <a:pt x="28027" y="43324"/>
                </a:cubicBezTo>
                <a:close/>
                <a:moveTo>
                  <a:pt x="51538" y="43230"/>
                </a:moveTo>
                <a:lnTo>
                  <a:pt x="51538" y="43230"/>
                </a:lnTo>
                <a:cubicBezTo>
                  <a:pt x="51585" y="44108"/>
                  <a:pt x="51569" y="44954"/>
                  <a:pt x="51491" y="45738"/>
                </a:cubicBezTo>
                <a:cubicBezTo>
                  <a:pt x="51225" y="45910"/>
                  <a:pt x="50958" y="46083"/>
                  <a:pt x="50676" y="46255"/>
                </a:cubicBezTo>
                <a:cubicBezTo>
                  <a:pt x="50895" y="45393"/>
                  <a:pt x="51005" y="44531"/>
                  <a:pt x="51005" y="43669"/>
                </a:cubicBezTo>
                <a:cubicBezTo>
                  <a:pt x="51193" y="43528"/>
                  <a:pt x="51366" y="43371"/>
                  <a:pt x="51538" y="43230"/>
                </a:cubicBezTo>
                <a:close/>
                <a:moveTo>
                  <a:pt x="38262" y="42728"/>
                </a:moveTo>
                <a:lnTo>
                  <a:pt x="38262" y="42728"/>
                </a:lnTo>
                <a:cubicBezTo>
                  <a:pt x="39422" y="43512"/>
                  <a:pt x="40315" y="44468"/>
                  <a:pt x="40864" y="45566"/>
                </a:cubicBezTo>
                <a:lnTo>
                  <a:pt x="40770" y="45628"/>
                </a:lnTo>
                <a:cubicBezTo>
                  <a:pt x="40582" y="45738"/>
                  <a:pt x="40378" y="45848"/>
                  <a:pt x="40190" y="45957"/>
                </a:cubicBezTo>
                <a:cubicBezTo>
                  <a:pt x="39970" y="46083"/>
                  <a:pt x="39751" y="46193"/>
                  <a:pt x="39532" y="46302"/>
                </a:cubicBezTo>
                <a:cubicBezTo>
                  <a:pt x="39438" y="46349"/>
                  <a:pt x="39359" y="46396"/>
                  <a:pt x="39265" y="46443"/>
                </a:cubicBezTo>
                <a:cubicBezTo>
                  <a:pt x="39093" y="46114"/>
                  <a:pt x="38889" y="45801"/>
                  <a:pt x="38654" y="45519"/>
                </a:cubicBezTo>
                <a:cubicBezTo>
                  <a:pt x="38638" y="45315"/>
                  <a:pt x="38607" y="45127"/>
                  <a:pt x="38591" y="44939"/>
                </a:cubicBezTo>
                <a:cubicBezTo>
                  <a:pt x="38575" y="44829"/>
                  <a:pt x="38560" y="44735"/>
                  <a:pt x="38544" y="44625"/>
                </a:cubicBezTo>
                <a:cubicBezTo>
                  <a:pt x="38497" y="44327"/>
                  <a:pt x="38450" y="44029"/>
                  <a:pt x="38403" y="43716"/>
                </a:cubicBezTo>
                <a:cubicBezTo>
                  <a:pt x="38403" y="43669"/>
                  <a:pt x="38387" y="43622"/>
                  <a:pt x="38387" y="43575"/>
                </a:cubicBezTo>
                <a:cubicBezTo>
                  <a:pt x="38340" y="43293"/>
                  <a:pt x="38309" y="43011"/>
                  <a:pt x="38262" y="42728"/>
                </a:cubicBezTo>
                <a:close/>
                <a:moveTo>
                  <a:pt x="31193" y="44892"/>
                </a:moveTo>
                <a:cubicBezTo>
                  <a:pt x="31459" y="44892"/>
                  <a:pt x="31741" y="44907"/>
                  <a:pt x="32008" y="44939"/>
                </a:cubicBezTo>
                <a:cubicBezTo>
                  <a:pt x="31882" y="45456"/>
                  <a:pt x="31773" y="45957"/>
                  <a:pt x="31663" y="46459"/>
                </a:cubicBezTo>
                <a:cubicBezTo>
                  <a:pt x="31475" y="46443"/>
                  <a:pt x="31303" y="46428"/>
                  <a:pt x="31114" y="46428"/>
                </a:cubicBezTo>
                <a:cubicBezTo>
                  <a:pt x="30613" y="46428"/>
                  <a:pt x="30111" y="46490"/>
                  <a:pt x="29625" y="46616"/>
                </a:cubicBezTo>
                <a:cubicBezTo>
                  <a:pt x="29610" y="46600"/>
                  <a:pt x="29610" y="46584"/>
                  <a:pt x="29610" y="46569"/>
                </a:cubicBezTo>
                <a:cubicBezTo>
                  <a:pt x="29531" y="46412"/>
                  <a:pt x="29469" y="46240"/>
                  <a:pt x="29406" y="46067"/>
                </a:cubicBezTo>
                <a:cubicBezTo>
                  <a:pt x="29312" y="45848"/>
                  <a:pt x="29218" y="45628"/>
                  <a:pt x="29124" y="45393"/>
                </a:cubicBezTo>
                <a:cubicBezTo>
                  <a:pt x="29092" y="45330"/>
                  <a:pt x="29077" y="45252"/>
                  <a:pt x="29045" y="45174"/>
                </a:cubicBezTo>
                <a:cubicBezTo>
                  <a:pt x="29735" y="44986"/>
                  <a:pt x="30456" y="44892"/>
                  <a:pt x="31193" y="44892"/>
                </a:cubicBezTo>
                <a:close/>
                <a:moveTo>
                  <a:pt x="46491" y="42133"/>
                </a:moveTo>
                <a:cubicBezTo>
                  <a:pt x="47040" y="43340"/>
                  <a:pt x="47306" y="44578"/>
                  <a:pt x="47290" y="45832"/>
                </a:cubicBezTo>
                <a:cubicBezTo>
                  <a:pt x="46836" y="46098"/>
                  <a:pt x="46366" y="46365"/>
                  <a:pt x="45880" y="46616"/>
                </a:cubicBezTo>
                <a:cubicBezTo>
                  <a:pt x="45880" y="45456"/>
                  <a:pt x="45629" y="44296"/>
                  <a:pt x="45127" y="43183"/>
                </a:cubicBezTo>
                <a:lnTo>
                  <a:pt x="45143" y="43183"/>
                </a:lnTo>
                <a:cubicBezTo>
                  <a:pt x="45315" y="43042"/>
                  <a:pt x="45488" y="42917"/>
                  <a:pt x="45660" y="42776"/>
                </a:cubicBezTo>
                <a:cubicBezTo>
                  <a:pt x="45848" y="42634"/>
                  <a:pt x="46052" y="42478"/>
                  <a:pt x="46256" y="42321"/>
                </a:cubicBezTo>
                <a:cubicBezTo>
                  <a:pt x="46334" y="42258"/>
                  <a:pt x="46413" y="42196"/>
                  <a:pt x="46491" y="42133"/>
                </a:cubicBezTo>
                <a:close/>
                <a:moveTo>
                  <a:pt x="5158" y="42415"/>
                </a:moveTo>
                <a:lnTo>
                  <a:pt x="5158" y="42415"/>
                </a:lnTo>
                <a:cubicBezTo>
                  <a:pt x="5330" y="42603"/>
                  <a:pt x="5503" y="42776"/>
                  <a:pt x="5691" y="42948"/>
                </a:cubicBezTo>
                <a:cubicBezTo>
                  <a:pt x="5832" y="44202"/>
                  <a:pt x="6161" y="45440"/>
                  <a:pt x="6678" y="46647"/>
                </a:cubicBezTo>
                <a:cubicBezTo>
                  <a:pt x="6584" y="46584"/>
                  <a:pt x="6506" y="46522"/>
                  <a:pt x="6427" y="46443"/>
                </a:cubicBezTo>
                <a:cubicBezTo>
                  <a:pt x="6396" y="46412"/>
                  <a:pt x="6365" y="46381"/>
                  <a:pt x="6333" y="46365"/>
                </a:cubicBezTo>
                <a:cubicBezTo>
                  <a:pt x="5722" y="45064"/>
                  <a:pt x="5346" y="43747"/>
                  <a:pt x="5158" y="42415"/>
                </a:cubicBezTo>
                <a:close/>
                <a:moveTo>
                  <a:pt x="38779" y="46490"/>
                </a:moveTo>
                <a:cubicBezTo>
                  <a:pt x="38811" y="46553"/>
                  <a:pt x="38842" y="46600"/>
                  <a:pt x="38858" y="46663"/>
                </a:cubicBezTo>
                <a:cubicBezTo>
                  <a:pt x="38842" y="46663"/>
                  <a:pt x="38826" y="46678"/>
                  <a:pt x="38795" y="46694"/>
                </a:cubicBezTo>
                <a:cubicBezTo>
                  <a:pt x="38795" y="46631"/>
                  <a:pt x="38795" y="46553"/>
                  <a:pt x="38779" y="46490"/>
                </a:cubicBezTo>
                <a:close/>
                <a:moveTo>
                  <a:pt x="21099" y="42211"/>
                </a:moveTo>
                <a:cubicBezTo>
                  <a:pt x="21522" y="42634"/>
                  <a:pt x="21945" y="43058"/>
                  <a:pt x="22384" y="43465"/>
                </a:cubicBezTo>
                <a:cubicBezTo>
                  <a:pt x="21490" y="44265"/>
                  <a:pt x="20801" y="45174"/>
                  <a:pt x="20331" y="46177"/>
                </a:cubicBezTo>
                <a:cubicBezTo>
                  <a:pt x="20221" y="46443"/>
                  <a:pt x="20111" y="46710"/>
                  <a:pt x="20033" y="46976"/>
                </a:cubicBezTo>
                <a:cubicBezTo>
                  <a:pt x="19468" y="46741"/>
                  <a:pt x="18920" y="46506"/>
                  <a:pt x="18371" y="46271"/>
                </a:cubicBezTo>
                <a:cubicBezTo>
                  <a:pt x="18481" y="45942"/>
                  <a:pt x="18591" y="45628"/>
                  <a:pt x="18747" y="45315"/>
                </a:cubicBezTo>
                <a:cubicBezTo>
                  <a:pt x="19265" y="44171"/>
                  <a:pt x="20080" y="43120"/>
                  <a:pt x="21099" y="42211"/>
                </a:cubicBezTo>
                <a:close/>
                <a:moveTo>
                  <a:pt x="10879" y="42211"/>
                </a:moveTo>
                <a:cubicBezTo>
                  <a:pt x="11318" y="42540"/>
                  <a:pt x="11772" y="42854"/>
                  <a:pt x="12227" y="43167"/>
                </a:cubicBezTo>
                <a:cubicBezTo>
                  <a:pt x="11866" y="44453"/>
                  <a:pt x="11757" y="45738"/>
                  <a:pt x="11913" y="47023"/>
                </a:cubicBezTo>
                <a:cubicBezTo>
                  <a:pt x="11835" y="46976"/>
                  <a:pt x="11772" y="46945"/>
                  <a:pt x="11694" y="46914"/>
                </a:cubicBezTo>
                <a:cubicBezTo>
                  <a:pt x="11584" y="46851"/>
                  <a:pt x="11459" y="46788"/>
                  <a:pt x="11333" y="46710"/>
                </a:cubicBezTo>
                <a:cubicBezTo>
                  <a:pt x="11161" y="46616"/>
                  <a:pt x="10973" y="46522"/>
                  <a:pt x="10801" y="46412"/>
                </a:cubicBezTo>
                <a:cubicBezTo>
                  <a:pt x="10738" y="46381"/>
                  <a:pt x="10659" y="46334"/>
                  <a:pt x="10597" y="46302"/>
                </a:cubicBezTo>
                <a:cubicBezTo>
                  <a:pt x="10424" y="44939"/>
                  <a:pt x="10518" y="43575"/>
                  <a:pt x="10879" y="42211"/>
                </a:cubicBezTo>
                <a:close/>
                <a:moveTo>
                  <a:pt x="32306" y="44970"/>
                </a:moveTo>
                <a:cubicBezTo>
                  <a:pt x="33246" y="45095"/>
                  <a:pt x="34124" y="45393"/>
                  <a:pt x="34861" y="45801"/>
                </a:cubicBezTo>
                <a:cubicBezTo>
                  <a:pt x="34484" y="46224"/>
                  <a:pt x="34093" y="46647"/>
                  <a:pt x="33685" y="47055"/>
                </a:cubicBezTo>
                <a:cubicBezTo>
                  <a:pt x="33183" y="46788"/>
                  <a:pt x="32604" y="46584"/>
                  <a:pt x="31961" y="46490"/>
                </a:cubicBezTo>
                <a:cubicBezTo>
                  <a:pt x="32086" y="46004"/>
                  <a:pt x="32196" y="45487"/>
                  <a:pt x="32306" y="44970"/>
                </a:cubicBezTo>
                <a:close/>
                <a:moveTo>
                  <a:pt x="50613" y="43982"/>
                </a:moveTo>
                <a:lnTo>
                  <a:pt x="50613" y="43982"/>
                </a:lnTo>
                <a:cubicBezTo>
                  <a:pt x="50598" y="44829"/>
                  <a:pt x="50472" y="45675"/>
                  <a:pt x="50237" y="46522"/>
                </a:cubicBezTo>
                <a:cubicBezTo>
                  <a:pt x="49877" y="46725"/>
                  <a:pt x="49500" y="46929"/>
                  <a:pt x="49109" y="47117"/>
                </a:cubicBezTo>
                <a:cubicBezTo>
                  <a:pt x="49297" y="46365"/>
                  <a:pt x="49391" y="45613"/>
                  <a:pt x="49406" y="44860"/>
                </a:cubicBezTo>
                <a:cubicBezTo>
                  <a:pt x="49516" y="44798"/>
                  <a:pt x="49610" y="44719"/>
                  <a:pt x="49720" y="44656"/>
                </a:cubicBezTo>
                <a:cubicBezTo>
                  <a:pt x="49798" y="44594"/>
                  <a:pt x="49877" y="44547"/>
                  <a:pt x="49939" y="44484"/>
                </a:cubicBezTo>
                <a:cubicBezTo>
                  <a:pt x="50159" y="44327"/>
                  <a:pt x="50363" y="44186"/>
                  <a:pt x="50566" y="44029"/>
                </a:cubicBezTo>
                <a:cubicBezTo>
                  <a:pt x="50582" y="44014"/>
                  <a:pt x="50598" y="43998"/>
                  <a:pt x="50613" y="43982"/>
                </a:cubicBezTo>
                <a:close/>
                <a:moveTo>
                  <a:pt x="36585" y="44296"/>
                </a:moveTo>
                <a:cubicBezTo>
                  <a:pt x="37337" y="44750"/>
                  <a:pt x="37948" y="45315"/>
                  <a:pt x="38419" y="45942"/>
                </a:cubicBezTo>
                <a:cubicBezTo>
                  <a:pt x="38450" y="46240"/>
                  <a:pt x="38481" y="46537"/>
                  <a:pt x="38528" y="46819"/>
                </a:cubicBezTo>
                <a:cubicBezTo>
                  <a:pt x="38434" y="46867"/>
                  <a:pt x="38356" y="46914"/>
                  <a:pt x="38278" y="46945"/>
                </a:cubicBezTo>
                <a:cubicBezTo>
                  <a:pt x="38058" y="47055"/>
                  <a:pt x="37854" y="47149"/>
                  <a:pt x="37651" y="47258"/>
                </a:cubicBezTo>
                <a:cubicBezTo>
                  <a:pt x="37494" y="47321"/>
                  <a:pt x="37353" y="47384"/>
                  <a:pt x="37196" y="47446"/>
                </a:cubicBezTo>
                <a:cubicBezTo>
                  <a:pt x="36820" y="46741"/>
                  <a:pt x="36209" y="46114"/>
                  <a:pt x="35441" y="45628"/>
                </a:cubicBezTo>
                <a:cubicBezTo>
                  <a:pt x="35832" y="45189"/>
                  <a:pt x="36209" y="44750"/>
                  <a:pt x="36585" y="44296"/>
                </a:cubicBezTo>
                <a:close/>
                <a:moveTo>
                  <a:pt x="5424" y="45879"/>
                </a:moveTo>
                <a:cubicBezTo>
                  <a:pt x="5534" y="45989"/>
                  <a:pt x="5628" y="46083"/>
                  <a:pt x="5738" y="46193"/>
                </a:cubicBezTo>
                <a:cubicBezTo>
                  <a:pt x="5941" y="46631"/>
                  <a:pt x="6177" y="47055"/>
                  <a:pt x="6427" y="47478"/>
                </a:cubicBezTo>
                <a:cubicBezTo>
                  <a:pt x="6067" y="46961"/>
                  <a:pt x="5722" y="46428"/>
                  <a:pt x="5424" y="45879"/>
                </a:cubicBezTo>
                <a:close/>
                <a:moveTo>
                  <a:pt x="44751" y="43450"/>
                </a:moveTo>
                <a:cubicBezTo>
                  <a:pt x="45237" y="44547"/>
                  <a:pt x="45472" y="45691"/>
                  <a:pt x="45456" y="46835"/>
                </a:cubicBezTo>
                <a:cubicBezTo>
                  <a:pt x="44955" y="47070"/>
                  <a:pt x="44469" y="47305"/>
                  <a:pt x="43952" y="47541"/>
                </a:cubicBezTo>
                <a:cubicBezTo>
                  <a:pt x="43967" y="46490"/>
                  <a:pt x="43764" y="45456"/>
                  <a:pt x="43309" y="44453"/>
                </a:cubicBezTo>
                <a:cubicBezTo>
                  <a:pt x="43325" y="44437"/>
                  <a:pt x="43340" y="44421"/>
                  <a:pt x="43356" y="44421"/>
                </a:cubicBezTo>
                <a:cubicBezTo>
                  <a:pt x="43576" y="44280"/>
                  <a:pt x="43779" y="44139"/>
                  <a:pt x="43983" y="43998"/>
                </a:cubicBezTo>
                <a:cubicBezTo>
                  <a:pt x="44171" y="43873"/>
                  <a:pt x="44344" y="43747"/>
                  <a:pt x="44532" y="43622"/>
                </a:cubicBezTo>
                <a:cubicBezTo>
                  <a:pt x="44594" y="43559"/>
                  <a:pt x="44673" y="43512"/>
                  <a:pt x="44751" y="43450"/>
                </a:cubicBezTo>
                <a:close/>
                <a:moveTo>
                  <a:pt x="28763" y="45236"/>
                </a:moveTo>
                <a:cubicBezTo>
                  <a:pt x="28795" y="45299"/>
                  <a:pt x="28810" y="45362"/>
                  <a:pt x="28842" y="45424"/>
                </a:cubicBezTo>
                <a:cubicBezTo>
                  <a:pt x="28936" y="45660"/>
                  <a:pt x="29014" y="45879"/>
                  <a:pt x="29108" y="46098"/>
                </a:cubicBezTo>
                <a:cubicBezTo>
                  <a:pt x="29187" y="46271"/>
                  <a:pt x="29249" y="46428"/>
                  <a:pt x="29312" y="46600"/>
                </a:cubicBezTo>
                <a:cubicBezTo>
                  <a:pt x="29328" y="46631"/>
                  <a:pt x="29343" y="46663"/>
                  <a:pt x="29359" y="46694"/>
                </a:cubicBezTo>
                <a:cubicBezTo>
                  <a:pt x="28701" y="46898"/>
                  <a:pt x="28136" y="47196"/>
                  <a:pt x="27666" y="47572"/>
                </a:cubicBezTo>
                <a:cubicBezTo>
                  <a:pt x="27212" y="47227"/>
                  <a:pt x="26741" y="46867"/>
                  <a:pt x="26287" y="46506"/>
                </a:cubicBezTo>
                <a:cubicBezTo>
                  <a:pt x="26961" y="45957"/>
                  <a:pt x="27807" y="45519"/>
                  <a:pt x="28763" y="45236"/>
                </a:cubicBezTo>
                <a:close/>
                <a:moveTo>
                  <a:pt x="6098" y="43340"/>
                </a:moveTo>
                <a:lnTo>
                  <a:pt x="6098" y="43340"/>
                </a:lnTo>
                <a:cubicBezTo>
                  <a:pt x="6412" y="43638"/>
                  <a:pt x="6741" y="43920"/>
                  <a:pt x="7070" y="44202"/>
                </a:cubicBezTo>
                <a:cubicBezTo>
                  <a:pt x="7227" y="45362"/>
                  <a:pt x="7540" y="46522"/>
                  <a:pt x="8026" y="47666"/>
                </a:cubicBezTo>
                <a:cubicBezTo>
                  <a:pt x="7901" y="47572"/>
                  <a:pt x="7775" y="47493"/>
                  <a:pt x="7650" y="47399"/>
                </a:cubicBezTo>
                <a:cubicBezTo>
                  <a:pt x="7493" y="47305"/>
                  <a:pt x="7368" y="47196"/>
                  <a:pt x="7227" y="47086"/>
                </a:cubicBezTo>
                <a:cubicBezTo>
                  <a:pt x="6647" y="45863"/>
                  <a:pt x="6286" y="44609"/>
                  <a:pt x="6098" y="43340"/>
                </a:cubicBezTo>
                <a:close/>
                <a:moveTo>
                  <a:pt x="22713" y="43779"/>
                </a:moveTo>
                <a:cubicBezTo>
                  <a:pt x="22901" y="43967"/>
                  <a:pt x="23105" y="44155"/>
                  <a:pt x="23293" y="44327"/>
                </a:cubicBezTo>
                <a:cubicBezTo>
                  <a:pt x="23293" y="44813"/>
                  <a:pt x="23293" y="45283"/>
                  <a:pt x="23293" y="45738"/>
                </a:cubicBezTo>
                <a:cubicBezTo>
                  <a:pt x="22932" y="46177"/>
                  <a:pt x="22635" y="46647"/>
                  <a:pt x="22400" y="47149"/>
                </a:cubicBezTo>
                <a:cubicBezTo>
                  <a:pt x="22305" y="47352"/>
                  <a:pt x="22227" y="47556"/>
                  <a:pt x="22164" y="47760"/>
                </a:cubicBezTo>
                <a:cubicBezTo>
                  <a:pt x="21584" y="47556"/>
                  <a:pt x="21020" y="47352"/>
                  <a:pt x="20456" y="47133"/>
                </a:cubicBezTo>
                <a:cubicBezTo>
                  <a:pt x="20534" y="46882"/>
                  <a:pt x="20628" y="46616"/>
                  <a:pt x="20738" y="46365"/>
                </a:cubicBezTo>
                <a:cubicBezTo>
                  <a:pt x="21177" y="45409"/>
                  <a:pt x="21851" y="44531"/>
                  <a:pt x="22713" y="43779"/>
                </a:cubicBezTo>
                <a:close/>
                <a:moveTo>
                  <a:pt x="12603" y="43418"/>
                </a:moveTo>
                <a:cubicBezTo>
                  <a:pt x="13058" y="43716"/>
                  <a:pt x="13544" y="44014"/>
                  <a:pt x="14014" y="44312"/>
                </a:cubicBezTo>
                <a:cubicBezTo>
                  <a:pt x="13685" y="45503"/>
                  <a:pt x="13606" y="46710"/>
                  <a:pt x="13763" y="47885"/>
                </a:cubicBezTo>
                <a:cubicBezTo>
                  <a:pt x="13340" y="47713"/>
                  <a:pt x="12917" y="47525"/>
                  <a:pt x="12509" y="47321"/>
                </a:cubicBezTo>
                <a:cubicBezTo>
                  <a:pt x="12462" y="47290"/>
                  <a:pt x="12399" y="47274"/>
                  <a:pt x="12352" y="47243"/>
                </a:cubicBezTo>
                <a:cubicBezTo>
                  <a:pt x="12180" y="45973"/>
                  <a:pt x="12258" y="44688"/>
                  <a:pt x="12603" y="43418"/>
                </a:cubicBezTo>
                <a:close/>
                <a:moveTo>
                  <a:pt x="48999" y="45142"/>
                </a:moveTo>
                <a:cubicBezTo>
                  <a:pt x="48968" y="45879"/>
                  <a:pt x="48858" y="46616"/>
                  <a:pt x="48670" y="47337"/>
                </a:cubicBezTo>
                <a:cubicBezTo>
                  <a:pt x="48262" y="47525"/>
                  <a:pt x="47855" y="47713"/>
                  <a:pt x="47431" y="47885"/>
                </a:cubicBezTo>
                <a:cubicBezTo>
                  <a:pt x="47588" y="47243"/>
                  <a:pt x="47682" y="46600"/>
                  <a:pt x="47698" y="45973"/>
                </a:cubicBezTo>
                <a:cubicBezTo>
                  <a:pt x="47808" y="45910"/>
                  <a:pt x="47902" y="45848"/>
                  <a:pt x="48011" y="45785"/>
                </a:cubicBezTo>
                <a:cubicBezTo>
                  <a:pt x="48121" y="45707"/>
                  <a:pt x="48231" y="45644"/>
                  <a:pt x="48341" y="45566"/>
                </a:cubicBezTo>
                <a:cubicBezTo>
                  <a:pt x="48450" y="45503"/>
                  <a:pt x="48560" y="45440"/>
                  <a:pt x="48670" y="45362"/>
                </a:cubicBezTo>
                <a:cubicBezTo>
                  <a:pt x="48779" y="45283"/>
                  <a:pt x="48889" y="45221"/>
                  <a:pt x="48999" y="45142"/>
                </a:cubicBezTo>
                <a:close/>
                <a:moveTo>
                  <a:pt x="23293" y="46490"/>
                </a:moveTo>
                <a:cubicBezTo>
                  <a:pt x="23293" y="47055"/>
                  <a:pt x="23309" y="47603"/>
                  <a:pt x="23324" y="48136"/>
                </a:cubicBezTo>
                <a:cubicBezTo>
                  <a:pt x="23074" y="48058"/>
                  <a:pt x="22838" y="47979"/>
                  <a:pt x="22588" y="47901"/>
                </a:cubicBezTo>
                <a:cubicBezTo>
                  <a:pt x="22650" y="47713"/>
                  <a:pt x="22729" y="47525"/>
                  <a:pt x="22807" y="47337"/>
                </a:cubicBezTo>
                <a:cubicBezTo>
                  <a:pt x="22948" y="47039"/>
                  <a:pt x="23105" y="46757"/>
                  <a:pt x="23293" y="46490"/>
                </a:cubicBezTo>
                <a:close/>
                <a:moveTo>
                  <a:pt x="35143" y="45957"/>
                </a:moveTo>
                <a:cubicBezTo>
                  <a:pt x="35864" y="46412"/>
                  <a:pt x="36428" y="46976"/>
                  <a:pt x="36789" y="47635"/>
                </a:cubicBezTo>
                <a:cubicBezTo>
                  <a:pt x="36632" y="47697"/>
                  <a:pt x="36491" y="47776"/>
                  <a:pt x="36334" y="47838"/>
                </a:cubicBezTo>
                <a:cubicBezTo>
                  <a:pt x="36130" y="47932"/>
                  <a:pt x="35895" y="48011"/>
                  <a:pt x="35676" y="48105"/>
                </a:cubicBezTo>
                <a:cubicBezTo>
                  <a:pt x="35472" y="48199"/>
                  <a:pt x="35268" y="48277"/>
                  <a:pt x="35064" y="48356"/>
                </a:cubicBezTo>
                <a:cubicBezTo>
                  <a:pt x="34814" y="47917"/>
                  <a:pt x="34437" y="47541"/>
                  <a:pt x="33967" y="47227"/>
                </a:cubicBezTo>
                <a:cubicBezTo>
                  <a:pt x="34375" y="46819"/>
                  <a:pt x="34767" y="46396"/>
                  <a:pt x="35143" y="45957"/>
                </a:cubicBezTo>
                <a:close/>
                <a:moveTo>
                  <a:pt x="42933" y="44703"/>
                </a:moveTo>
                <a:cubicBezTo>
                  <a:pt x="43372" y="45675"/>
                  <a:pt x="43576" y="46694"/>
                  <a:pt x="43529" y="47729"/>
                </a:cubicBezTo>
                <a:cubicBezTo>
                  <a:pt x="43011" y="47948"/>
                  <a:pt x="42478" y="48152"/>
                  <a:pt x="41930" y="48356"/>
                </a:cubicBezTo>
                <a:cubicBezTo>
                  <a:pt x="41977" y="47431"/>
                  <a:pt x="41804" y="46522"/>
                  <a:pt x="41397" y="45644"/>
                </a:cubicBezTo>
                <a:cubicBezTo>
                  <a:pt x="41475" y="45597"/>
                  <a:pt x="41538" y="45566"/>
                  <a:pt x="41601" y="45519"/>
                </a:cubicBezTo>
                <a:cubicBezTo>
                  <a:pt x="41789" y="45409"/>
                  <a:pt x="41977" y="45283"/>
                  <a:pt x="42165" y="45174"/>
                </a:cubicBezTo>
                <a:cubicBezTo>
                  <a:pt x="42384" y="45048"/>
                  <a:pt x="42604" y="44907"/>
                  <a:pt x="42807" y="44782"/>
                </a:cubicBezTo>
                <a:cubicBezTo>
                  <a:pt x="42855" y="44750"/>
                  <a:pt x="42886" y="44719"/>
                  <a:pt x="42933" y="44703"/>
                </a:cubicBezTo>
                <a:close/>
                <a:moveTo>
                  <a:pt x="31114" y="46851"/>
                </a:moveTo>
                <a:cubicBezTo>
                  <a:pt x="31256" y="46851"/>
                  <a:pt x="31412" y="46867"/>
                  <a:pt x="31553" y="46882"/>
                </a:cubicBezTo>
                <a:cubicBezTo>
                  <a:pt x="31428" y="47368"/>
                  <a:pt x="31318" y="47854"/>
                  <a:pt x="31193" y="48324"/>
                </a:cubicBezTo>
                <a:lnTo>
                  <a:pt x="31020" y="48324"/>
                </a:lnTo>
                <a:cubicBezTo>
                  <a:pt x="30801" y="48324"/>
                  <a:pt x="30597" y="48340"/>
                  <a:pt x="30378" y="48403"/>
                </a:cubicBezTo>
                <a:cubicBezTo>
                  <a:pt x="30362" y="48340"/>
                  <a:pt x="30331" y="48277"/>
                  <a:pt x="30315" y="48230"/>
                </a:cubicBezTo>
                <a:cubicBezTo>
                  <a:pt x="30237" y="48042"/>
                  <a:pt x="30158" y="47870"/>
                  <a:pt x="30080" y="47697"/>
                </a:cubicBezTo>
                <a:cubicBezTo>
                  <a:pt x="30002" y="47525"/>
                  <a:pt x="29923" y="47337"/>
                  <a:pt x="29845" y="47149"/>
                </a:cubicBezTo>
                <a:cubicBezTo>
                  <a:pt x="29829" y="47102"/>
                  <a:pt x="29813" y="47055"/>
                  <a:pt x="29798" y="47023"/>
                </a:cubicBezTo>
                <a:cubicBezTo>
                  <a:pt x="30221" y="46914"/>
                  <a:pt x="30660" y="46851"/>
                  <a:pt x="31114" y="46851"/>
                </a:cubicBezTo>
                <a:close/>
                <a:moveTo>
                  <a:pt x="24359" y="45283"/>
                </a:moveTo>
                <a:cubicBezTo>
                  <a:pt x="24813" y="45675"/>
                  <a:pt x="25268" y="46036"/>
                  <a:pt x="25722" y="46412"/>
                </a:cubicBezTo>
                <a:cubicBezTo>
                  <a:pt x="25205" y="46882"/>
                  <a:pt x="24798" y="47415"/>
                  <a:pt x="24516" y="48011"/>
                </a:cubicBezTo>
                <a:cubicBezTo>
                  <a:pt x="24453" y="48152"/>
                  <a:pt x="24406" y="48293"/>
                  <a:pt x="24359" y="48434"/>
                </a:cubicBezTo>
                <a:cubicBezTo>
                  <a:pt x="24108" y="48371"/>
                  <a:pt x="23873" y="48293"/>
                  <a:pt x="23622" y="48230"/>
                </a:cubicBezTo>
                <a:cubicBezTo>
                  <a:pt x="23606" y="47541"/>
                  <a:pt x="23591" y="46819"/>
                  <a:pt x="23591" y="46098"/>
                </a:cubicBezTo>
                <a:cubicBezTo>
                  <a:pt x="23826" y="45801"/>
                  <a:pt x="24077" y="45534"/>
                  <a:pt x="24359" y="45283"/>
                </a:cubicBezTo>
                <a:close/>
                <a:moveTo>
                  <a:pt x="7493" y="44531"/>
                </a:moveTo>
                <a:cubicBezTo>
                  <a:pt x="7525" y="44547"/>
                  <a:pt x="7540" y="44562"/>
                  <a:pt x="7556" y="44578"/>
                </a:cubicBezTo>
                <a:cubicBezTo>
                  <a:pt x="7587" y="44609"/>
                  <a:pt x="7619" y="44641"/>
                  <a:pt x="7666" y="44656"/>
                </a:cubicBezTo>
                <a:cubicBezTo>
                  <a:pt x="7838" y="44798"/>
                  <a:pt x="8026" y="44939"/>
                  <a:pt x="8214" y="45080"/>
                </a:cubicBezTo>
                <a:cubicBezTo>
                  <a:pt x="8261" y="45111"/>
                  <a:pt x="8324" y="45158"/>
                  <a:pt x="8387" y="45205"/>
                </a:cubicBezTo>
                <a:cubicBezTo>
                  <a:pt x="8449" y="45252"/>
                  <a:pt x="8528" y="45299"/>
                  <a:pt x="8590" y="45346"/>
                </a:cubicBezTo>
                <a:cubicBezTo>
                  <a:pt x="8732" y="46428"/>
                  <a:pt x="9029" y="47493"/>
                  <a:pt x="9484" y="48528"/>
                </a:cubicBezTo>
                <a:cubicBezTo>
                  <a:pt x="9155" y="48356"/>
                  <a:pt x="8841" y="48183"/>
                  <a:pt x="8543" y="47995"/>
                </a:cubicBezTo>
                <a:cubicBezTo>
                  <a:pt x="8011" y="46867"/>
                  <a:pt x="7666" y="45707"/>
                  <a:pt x="7493" y="44531"/>
                </a:cubicBezTo>
                <a:close/>
                <a:moveTo>
                  <a:pt x="47275" y="46208"/>
                </a:moveTo>
                <a:lnTo>
                  <a:pt x="47275" y="46208"/>
                </a:lnTo>
                <a:cubicBezTo>
                  <a:pt x="47243" y="46835"/>
                  <a:pt x="47149" y="47446"/>
                  <a:pt x="46977" y="48058"/>
                </a:cubicBezTo>
                <a:cubicBezTo>
                  <a:pt x="46538" y="48230"/>
                  <a:pt x="46099" y="48387"/>
                  <a:pt x="45645" y="48544"/>
                </a:cubicBezTo>
                <a:cubicBezTo>
                  <a:pt x="45770" y="48026"/>
                  <a:pt x="45848" y="47509"/>
                  <a:pt x="45864" y="46976"/>
                </a:cubicBezTo>
                <a:cubicBezTo>
                  <a:pt x="45895" y="46976"/>
                  <a:pt x="45927" y="46961"/>
                  <a:pt x="45942" y="46945"/>
                </a:cubicBezTo>
                <a:cubicBezTo>
                  <a:pt x="46052" y="46882"/>
                  <a:pt x="46162" y="46835"/>
                  <a:pt x="46287" y="46772"/>
                </a:cubicBezTo>
                <a:cubicBezTo>
                  <a:pt x="46397" y="46710"/>
                  <a:pt x="46522" y="46647"/>
                  <a:pt x="46648" y="46569"/>
                </a:cubicBezTo>
                <a:cubicBezTo>
                  <a:pt x="46757" y="46506"/>
                  <a:pt x="46867" y="46443"/>
                  <a:pt x="46977" y="46381"/>
                </a:cubicBezTo>
                <a:cubicBezTo>
                  <a:pt x="47087" y="46334"/>
                  <a:pt x="47181" y="46271"/>
                  <a:pt x="47275" y="46208"/>
                </a:cubicBezTo>
                <a:close/>
                <a:moveTo>
                  <a:pt x="31867" y="46914"/>
                </a:moveTo>
                <a:cubicBezTo>
                  <a:pt x="32415" y="46992"/>
                  <a:pt x="32933" y="47149"/>
                  <a:pt x="33372" y="47384"/>
                </a:cubicBezTo>
                <a:cubicBezTo>
                  <a:pt x="32980" y="47791"/>
                  <a:pt x="32572" y="48183"/>
                  <a:pt x="32165" y="48575"/>
                </a:cubicBezTo>
                <a:cubicBezTo>
                  <a:pt x="31961" y="48465"/>
                  <a:pt x="31741" y="48403"/>
                  <a:pt x="31506" y="48356"/>
                </a:cubicBezTo>
                <a:cubicBezTo>
                  <a:pt x="31632" y="47885"/>
                  <a:pt x="31741" y="47399"/>
                  <a:pt x="31867" y="46914"/>
                </a:cubicBezTo>
                <a:close/>
                <a:moveTo>
                  <a:pt x="14406" y="44547"/>
                </a:moveTo>
                <a:cubicBezTo>
                  <a:pt x="14907" y="44829"/>
                  <a:pt x="15393" y="45111"/>
                  <a:pt x="15910" y="45377"/>
                </a:cubicBezTo>
                <a:cubicBezTo>
                  <a:pt x="15614" y="46469"/>
                  <a:pt x="15550" y="47561"/>
                  <a:pt x="15689" y="48653"/>
                </a:cubicBezTo>
                <a:lnTo>
                  <a:pt x="15689" y="48653"/>
                </a:lnTo>
                <a:cubicBezTo>
                  <a:pt x="15659" y="48653"/>
                  <a:pt x="15643" y="48638"/>
                  <a:pt x="15613" y="48638"/>
                </a:cubicBezTo>
                <a:cubicBezTo>
                  <a:pt x="15330" y="48528"/>
                  <a:pt x="15064" y="48434"/>
                  <a:pt x="14782" y="48324"/>
                </a:cubicBezTo>
                <a:cubicBezTo>
                  <a:pt x="14578" y="48246"/>
                  <a:pt x="14390" y="48152"/>
                  <a:pt x="14202" y="48073"/>
                </a:cubicBezTo>
                <a:cubicBezTo>
                  <a:pt x="14014" y="46914"/>
                  <a:pt x="14092" y="45722"/>
                  <a:pt x="14406" y="44547"/>
                </a:cubicBezTo>
                <a:close/>
                <a:moveTo>
                  <a:pt x="52855" y="45142"/>
                </a:moveTo>
                <a:cubicBezTo>
                  <a:pt x="52745" y="45472"/>
                  <a:pt x="52620" y="45801"/>
                  <a:pt x="52494" y="46130"/>
                </a:cubicBezTo>
                <a:cubicBezTo>
                  <a:pt x="52118" y="47039"/>
                  <a:pt x="51648" y="47917"/>
                  <a:pt x="51099" y="48747"/>
                </a:cubicBezTo>
                <a:cubicBezTo>
                  <a:pt x="51319" y="48167"/>
                  <a:pt x="51507" y="47541"/>
                  <a:pt x="51632" y="46882"/>
                </a:cubicBezTo>
                <a:cubicBezTo>
                  <a:pt x="51773" y="46506"/>
                  <a:pt x="51899" y="46146"/>
                  <a:pt x="52008" y="45769"/>
                </a:cubicBezTo>
                <a:cubicBezTo>
                  <a:pt x="52290" y="45566"/>
                  <a:pt x="52573" y="45362"/>
                  <a:pt x="52855" y="45142"/>
                </a:cubicBezTo>
                <a:close/>
                <a:moveTo>
                  <a:pt x="29516" y="47086"/>
                </a:moveTo>
                <a:cubicBezTo>
                  <a:pt x="29531" y="47117"/>
                  <a:pt x="29547" y="47149"/>
                  <a:pt x="29547" y="47164"/>
                </a:cubicBezTo>
                <a:cubicBezTo>
                  <a:pt x="29641" y="47352"/>
                  <a:pt x="29719" y="47556"/>
                  <a:pt x="29798" y="47744"/>
                </a:cubicBezTo>
                <a:cubicBezTo>
                  <a:pt x="29861" y="47901"/>
                  <a:pt x="29939" y="48073"/>
                  <a:pt x="30017" y="48230"/>
                </a:cubicBezTo>
                <a:cubicBezTo>
                  <a:pt x="30049" y="48309"/>
                  <a:pt x="30080" y="48387"/>
                  <a:pt x="30111" y="48465"/>
                </a:cubicBezTo>
                <a:cubicBezTo>
                  <a:pt x="29861" y="48559"/>
                  <a:pt x="29641" y="48669"/>
                  <a:pt x="29453" y="48810"/>
                </a:cubicBezTo>
                <a:cubicBezTo>
                  <a:pt x="28983" y="48497"/>
                  <a:pt x="28513" y="48167"/>
                  <a:pt x="28042" y="47838"/>
                </a:cubicBezTo>
                <a:cubicBezTo>
                  <a:pt x="28450" y="47509"/>
                  <a:pt x="28951" y="47258"/>
                  <a:pt x="29516" y="47086"/>
                </a:cubicBezTo>
                <a:close/>
                <a:moveTo>
                  <a:pt x="26067" y="46694"/>
                </a:moveTo>
                <a:cubicBezTo>
                  <a:pt x="26522" y="47055"/>
                  <a:pt x="26992" y="47415"/>
                  <a:pt x="27462" y="47760"/>
                </a:cubicBezTo>
                <a:cubicBezTo>
                  <a:pt x="27133" y="48058"/>
                  <a:pt x="26882" y="48403"/>
                  <a:pt x="26710" y="48779"/>
                </a:cubicBezTo>
                <a:cubicBezTo>
                  <a:pt x="26663" y="48857"/>
                  <a:pt x="26632" y="48936"/>
                  <a:pt x="26616" y="49014"/>
                </a:cubicBezTo>
                <a:cubicBezTo>
                  <a:pt x="26005" y="48873"/>
                  <a:pt x="25393" y="48716"/>
                  <a:pt x="24798" y="48559"/>
                </a:cubicBezTo>
                <a:cubicBezTo>
                  <a:pt x="24829" y="48434"/>
                  <a:pt x="24876" y="48309"/>
                  <a:pt x="24939" y="48183"/>
                </a:cubicBezTo>
                <a:cubicBezTo>
                  <a:pt x="25190" y="47635"/>
                  <a:pt x="25581" y="47133"/>
                  <a:pt x="26067" y="46694"/>
                </a:cubicBezTo>
                <a:close/>
                <a:moveTo>
                  <a:pt x="9014" y="45644"/>
                </a:moveTo>
                <a:lnTo>
                  <a:pt x="9014" y="45644"/>
                </a:lnTo>
                <a:cubicBezTo>
                  <a:pt x="9061" y="45675"/>
                  <a:pt x="9108" y="45707"/>
                  <a:pt x="9155" y="45738"/>
                </a:cubicBezTo>
                <a:cubicBezTo>
                  <a:pt x="9311" y="45848"/>
                  <a:pt x="9484" y="45942"/>
                  <a:pt x="9656" y="46051"/>
                </a:cubicBezTo>
                <a:cubicBezTo>
                  <a:pt x="9750" y="46114"/>
                  <a:pt x="9860" y="46177"/>
                  <a:pt x="9954" y="46240"/>
                </a:cubicBezTo>
                <a:cubicBezTo>
                  <a:pt x="10001" y="46271"/>
                  <a:pt x="10064" y="46302"/>
                  <a:pt x="10111" y="46334"/>
                </a:cubicBezTo>
                <a:lnTo>
                  <a:pt x="10111" y="46349"/>
                </a:lnTo>
                <a:cubicBezTo>
                  <a:pt x="10189" y="47305"/>
                  <a:pt x="10315" y="48215"/>
                  <a:pt x="10518" y="49045"/>
                </a:cubicBezTo>
                <a:cubicBezTo>
                  <a:pt x="10330" y="48967"/>
                  <a:pt x="10158" y="48873"/>
                  <a:pt x="9970" y="48794"/>
                </a:cubicBezTo>
                <a:cubicBezTo>
                  <a:pt x="9500" y="47760"/>
                  <a:pt x="9170" y="46710"/>
                  <a:pt x="9014" y="45644"/>
                </a:cubicBezTo>
                <a:close/>
                <a:moveTo>
                  <a:pt x="41005" y="45863"/>
                </a:moveTo>
                <a:cubicBezTo>
                  <a:pt x="41397" y="46725"/>
                  <a:pt x="41554" y="47619"/>
                  <a:pt x="41491" y="48512"/>
                </a:cubicBezTo>
                <a:cubicBezTo>
                  <a:pt x="40942" y="48700"/>
                  <a:pt x="40394" y="48889"/>
                  <a:pt x="39814" y="49061"/>
                </a:cubicBezTo>
                <a:cubicBezTo>
                  <a:pt x="39876" y="48277"/>
                  <a:pt x="39751" y="47493"/>
                  <a:pt x="39406" y="46741"/>
                </a:cubicBezTo>
                <a:cubicBezTo>
                  <a:pt x="39516" y="46678"/>
                  <a:pt x="39610" y="46631"/>
                  <a:pt x="39720" y="46569"/>
                </a:cubicBezTo>
                <a:cubicBezTo>
                  <a:pt x="39939" y="46459"/>
                  <a:pt x="40159" y="46349"/>
                  <a:pt x="40362" y="46224"/>
                </a:cubicBezTo>
                <a:cubicBezTo>
                  <a:pt x="40566" y="46114"/>
                  <a:pt x="40754" y="46004"/>
                  <a:pt x="40958" y="45895"/>
                </a:cubicBezTo>
                <a:lnTo>
                  <a:pt x="41005" y="45863"/>
                </a:lnTo>
                <a:close/>
                <a:moveTo>
                  <a:pt x="45425" y="47196"/>
                </a:moveTo>
                <a:lnTo>
                  <a:pt x="45425" y="47196"/>
                </a:lnTo>
                <a:cubicBezTo>
                  <a:pt x="45394" y="47697"/>
                  <a:pt x="45315" y="48199"/>
                  <a:pt x="45174" y="48685"/>
                </a:cubicBezTo>
                <a:cubicBezTo>
                  <a:pt x="44861" y="48779"/>
                  <a:pt x="44532" y="48873"/>
                  <a:pt x="44203" y="48967"/>
                </a:cubicBezTo>
                <a:cubicBezTo>
                  <a:pt x="44046" y="48998"/>
                  <a:pt x="43905" y="49045"/>
                  <a:pt x="43748" y="49077"/>
                </a:cubicBezTo>
                <a:cubicBezTo>
                  <a:pt x="43842" y="48685"/>
                  <a:pt x="43905" y="48293"/>
                  <a:pt x="43936" y="47901"/>
                </a:cubicBezTo>
                <a:cubicBezTo>
                  <a:pt x="43999" y="47870"/>
                  <a:pt x="44046" y="47854"/>
                  <a:pt x="44108" y="47823"/>
                </a:cubicBezTo>
                <a:cubicBezTo>
                  <a:pt x="44234" y="47760"/>
                  <a:pt x="44375" y="47713"/>
                  <a:pt x="44500" y="47650"/>
                </a:cubicBezTo>
                <a:cubicBezTo>
                  <a:pt x="44610" y="47603"/>
                  <a:pt x="44735" y="47541"/>
                  <a:pt x="44845" y="47493"/>
                </a:cubicBezTo>
                <a:cubicBezTo>
                  <a:pt x="44971" y="47431"/>
                  <a:pt x="45096" y="47368"/>
                  <a:pt x="45221" y="47305"/>
                </a:cubicBezTo>
                <a:cubicBezTo>
                  <a:pt x="45300" y="47274"/>
                  <a:pt x="45362" y="47243"/>
                  <a:pt x="45425" y="47196"/>
                </a:cubicBezTo>
                <a:close/>
                <a:moveTo>
                  <a:pt x="33669" y="47556"/>
                </a:moveTo>
                <a:cubicBezTo>
                  <a:pt x="34077" y="47823"/>
                  <a:pt x="34406" y="48152"/>
                  <a:pt x="34641" y="48528"/>
                </a:cubicBezTo>
                <a:cubicBezTo>
                  <a:pt x="34547" y="48559"/>
                  <a:pt x="34453" y="48591"/>
                  <a:pt x="34343" y="48638"/>
                </a:cubicBezTo>
                <a:cubicBezTo>
                  <a:pt x="34124" y="48716"/>
                  <a:pt x="33889" y="48810"/>
                  <a:pt x="33669" y="48889"/>
                </a:cubicBezTo>
                <a:cubicBezTo>
                  <a:pt x="33450" y="48967"/>
                  <a:pt x="33230" y="49030"/>
                  <a:pt x="32995" y="49108"/>
                </a:cubicBezTo>
                <a:cubicBezTo>
                  <a:pt x="32948" y="49124"/>
                  <a:pt x="32901" y="49139"/>
                  <a:pt x="32854" y="49155"/>
                </a:cubicBezTo>
                <a:cubicBezTo>
                  <a:pt x="32745" y="48998"/>
                  <a:pt x="32619" y="48857"/>
                  <a:pt x="32447" y="48747"/>
                </a:cubicBezTo>
                <a:cubicBezTo>
                  <a:pt x="32854" y="48356"/>
                  <a:pt x="33262" y="47964"/>
                  <a:pt x="33669" y="47556"/>
                </a:cubicBezTo>
                <a:close/>
                <a:moveTo>
                  <a:pt x="10644" y="48215"/>
                </a:moveTo>
                <a:cubicBezTo>
                  <a:pt x="10754" y="48575"/>
                  <a:pt x="10879" y="48920"/>
                  <a:pt x="11036" y="49280"/>
                </a:cubicBezTo>
                <a:cubicBezTo>
                  <a:pt x="10973" y="49249"/>
                  <a:pt x="10910" y="49218"/>
                  <a:pt x="10848" y="49202"/>
                </a:cubicBezTo>
                <a:cubicBezTo>
                  <a:pt x="10769" y="48873"/>
                  <a:pt x="10691" y="48544"/>
                  <a:pt x="10644" y="48215"/>
                </a:cubicBezTo>
                <a:close/>
                <a:moveTo>
                  <a:pt x="6647" y="46992"/>
                </a:moveTo>
                <a:lnTo>
                  <a:pt x="6647" y="46992"/>
                </a:lnTo>
                <a:cubicBezTo>
                  <a:pt x="6678" y="47008"/>
                  <a:pt x="6710" y="47039"/>
                  <a:pt x="6741" y="47070"/>
                </a:cubicBezTo>
                <a:cubicBezTo>
                  <a:pt x="6757" y="47086"/>
                  <a:pt x="6788" y="47117"/>
                  <a:pt x="6819" y="47133"/>
                </a:cubicBezTo>
                <a:cubicBezTo>
                  <a:pt x="6851" y="47164"/>
                  <a:pt x="6882" y="47196"/>
                  <a:pt x="6929" y="47211"/>
                </a:cubicBezTo>
                <a:cubicBezTo>
                  <a:pt x="7258" y="47932"/>
                  <a:pt x="7666" y="48622"/>
                  <a:pt x="8120" y="49296"/>
                </a:cubicBezTo>
                <a:cubicBezTo>
                  <a:pt x="8011" y="49155"/>
                  <a:pt x="7901" y="49014"/>
                  <a:pt x="7791" y="48873"/>
                </a:cubicBezTo>
                <a:cubicBezTo>
                  <a:pt x="7368" y="48262"/>
                  <a:pt x="6976" y="47635"/>
                  <a:pt x="6647" y="46992"/>
                </a:cubicBezTo>
                <a:close/>
                <a:moveTo>
                  <a:pt x="38999" y="46945"/>
                </a:moveTo>
                <a:cubicBezTo>
                  <a:pt x="39328" y="47682"/>
                  <a:pt x="39453" y="48434"/>
                  <a:pt x="39375" y="49202"/>
                </a:cubicBezTo>
                <a:cubicBezTo>
                  <a:pt x="39265" y="49233"/>
                  <a:pt x="39155" y="49265"/>
                  <a:pt x="39046" y="49296"/>
                </a:cubicBezTo>
                <a:cubicBezTo>
                  <a:pt x="39030" y="49155"/>
                  <a:pt x="39030" y="49014"/>
                  <a:pt x="39014" y="48889"/>
                </a:cubicBezTo>
                <a:cubicBezTo>
                  <a:pt x="38999" y="48716"/>
                  <a:pt x="38983" y="48544"/>
                  <a:pt x="38967" y="48371"/>
                </a:cubicBezTo>
                <a:cubicBezTo>
                  <a:pt x="38952" y="48183"/>
                  <a:pt x="38936" y="48011"/>
                  <a:pt x="38920" y="47838"/>
                </a:cubicBezTo>
                <a:cubicBezTo>
                  <a:pt x="38905" y="47650"/>
                  <a:pt x="38889" y="47446"/>
                  <a:pt x="38858" y="47258"/>
                </a:cubicBezTo>
                <a:cubicBezTo>
                  <a:pt x="38858" y="47180"/>
                  <a:pt x="38842" y="47102"/>
                  <a:pt x="38842" y="47023"/>
                </a:cubicBezTo>
                <a:cubicBezTo>
                  <a:pt x="38889" y="47008"/>
                  <a:pt x="38952" y="46976"/>
                  <a:pt x="38999" y="46945"/>
                </a:cubicBezTo>
                <a:close/>
                <a:moveTo>
                  <a:pt x="16318" y="45597"/>
                </a:moveTo>
                <a:cubicBezTo>
                  <a:pt x="16835" y="45863"/>
                  <a:pt x="17368" y="46114"/>
                  <a:pt x="17885" y="46365"/>
                </a:cubicBezTo>
                <a:cubicBezTo>
                  <a:pt x="17619" y="47352"/>
                  <a:pt x="17572" y="48340"/>
                  <a:pt x="17729" y="49312"/>
                </a:cubicBezTo>
                <a:cubicBezTo>
                  <a:pt x="17666" y="49296"/>
                  <a:pt x="17588" y="49280"/>
                  <a:pt x="17525" y="49265"/>
                </a:cubicBezTo>
                <a:cubicBezTo>
                  <a:pt x="17509" y="49249"/>
                  <a:pt x="17493" y="49249"/>
                  <a:pt x="17478" y="49233"/>
                </a:cubicBezTo>
                <a:cubicBezTo>
                  <a:pt x="17180" y="49155"/>
                  <a:pt x="16882" y="49061"/>
                  <a:pt x="16600" y="48967"/>
                </a:cubicBezTo>
                <a:cubicBezTo>
                  <a:pt x="16569" y="48967"/>
                  <a:pt x="16553" y="48951"/>
                  <a:pt x="16537" y="48951"/>
                </a:cubicBezTo>
                <a:cubicBezTo>
                  <a:pt x="16412" y="48904"/>
                  <a:pt x="16287" y="48857"/>
                  <a:pt x="16145" y="48810"/>
                </a:cubicBezTo>
                <a:cubicBezTo>
                  <a:pt x="15973" y="47744"/>
                  <a:pt x="16036" y="46663"/>
                  <a:pt x="16318" y="45597"/>
                </a:cubicBezTo>
                <a:close/>
                <a:moveTo>
                  <a:pt x="31397" y="48763"/>
                </a:moveTo>
                <a:cubicBezTo>
                  <a:pt x="31553" y="48794"/>
                  <a:pt x="31694" y="48841"/>
                  <a:pt x="31835" y="48889"/>
                </a:cubicBezTo>
                <a:cubicBezTo>
                  <a:pt x="31632" y="49077"/>
                  <a:pt x="31428" y="49265"/>
                  <a:pt x="31208" y="49437"/>
                </a:cubicBezTo>
                <a:cubicBezTo>
                  <a:pt x="31271" y="49218"/>
                  <a:pt x="31334" y="48998"/>
                  <a:pt x="31397" y="48763"/>
                </a:cubicBezTo>
                <a:close/>
                <a:moveTo>
                  <a:pt x="27823" y="48026"/>
                </a:moveTo>
                <a:cubicBezTo>
                  <a:pt x="28293" y="48356"/>
                  <a:pt x="28763" y="48685"/>
                  <a:pt x="29234" y="49014"/>
                </a:cubicBezTo>
                <a:cubicBezTo>
                  <a:pt x="29108" y="49139"/>
                  <a:pt x="28998" y="49280"/>
                  <a:pt x="28936" y="49437"/>
                </a:cubicBezTo>
                <a:cubicBezTo>
                  <a:pt x="28920" y="49453"/>
                  <a:pt x="28920" y="49453"/>
                  <a:pt x="28920" y="49468"/>
                </a:cubicBezTo>
                <a:cubicBezTo>
                  <a:pt x="28293" y="49359"/>
                  <a:pt x="27682" y="49249"/>
                  <a:pt x="27055" y="49108"/>
                </a:cubicBezTo>
                <a:cubicBezTo>
                  <a:pt x="27086" y="49061"/>
                  <a:pt x="27102" y="48998"/>
                  <a:pt x="27117" y="48951"/>
                </a:cubicBezTo>
                <a:cubicBezTo>
                  <a:pt x="27290" y="48606"/>
                  <a:pt x="27525" y="48293"/>
                  <a:pt x="27823" y="48026"/>
                </a:cubicBezTo>
                <a:close/>
                <a:moveTo>
                  <a:pt x="31083" y="48732"/>
                </a:moveTo>
                <a:cubicBezTo>
                  <a:pt x="31020" y="48998"/>
                  <a:pt x="30942" y="49249"/>
                  <a:pt x="30879" y="49500"/>
                </a:cubicBezTo>
                <a:cubicBezTo>
                  <a:pt x="30848" y="49421"/>
                  <a:pt x="30817" y="49359"/>
                  <a:pt x="30785" y="49280"/>
                </a:cubicBezTo>
                <a:cubicBezTo>
                  <a:pt x="30707" y="49124"/>
                  <a:pt x="30629" y="48951"/>
                  <a:pt x="30550" y="48794"/>
                </a:cubicBezTo>
                <a:cubicBezTo>
                  <a:pt x="30550" y="48794"/>
                  <a:pt x="30550" y="48779"/>
                  <a:pt x="30550" y="48779"/>
                </a:cubicBezTo>
                <a:cubicBezTo>
                  <a:pt x="30707" y="48747"/>
                  <a:pt x="30864" y="48732"/>
                  <a:pt x="31020" y="48732"/>
                </a:cubicBezTo>
                <a:close/>
                <a:moveTo>
                  <a:pt x="43497" y="48089"/>
                </a:moveTo>
                <a:cubicBezTo>
                  <a:pt x="43466" y="48450"/>
                  <a:pt x="43403" y="48826"/>
                  <a:pt x="43309" y="49186"/>
                </a:cubicBezTo>
                <a:cubicBezTo>
                  <a:pt x="42807" y="49296"/>
                  <a:pt x="42290" y="49406"/>
                  <a:pt x="41773" y="49500"/>
                </a:cubicBezTo>
                <a:cubicBezTo>
                  <a:pt x="41836" y="49233"/>
                  <a:pt x="41883" y="48967"/>
                  <a:pt x="41914" y="48700"/>
                </a:cubicBezTo>
                <a:cubicBezTo>
                  <a:pt x="42024" y="48669"/>
                  <a:pt x="42118" y="48622"/>
                  <a:pt x="42228" y="48591"/>
                </a:cubicBezTo>
                <a:cubicBezTo>
                  <a:pt x="42353" y="48544"/>
                  <a:pt x="42463" y="48497"/>
                  <a:pt x="42588" y="48450"/>
                </a:cubicBezTo>
                <a:cubicBezTo>
                  <a:pt x="42729" y="48403"/>
                  <a:pt x="42870" y="48340"/>
                  <a:pt x="42996" y="48293"/>
                </a:cubicBezTo>
                <a:cubicBezTo>
                  <a:pt x="43121" y="48246"/>
                  <a:pt x="43231" y="48199"/>
                  <a:pt x="43356" y="48152"/>
                </a:cubicBezTo>
                <a:cubicBezTo>
                  <a:pt x="43403" y="48120"/>
                  <a:pt x="43450" y="48105"/>
                  <a:pt x="43497" y="48089"/>
                </a:cubicBezTo>
                <a:close/>
                <a:moveTo>
                  <a:pt x="30284" y="48857"/>
                </a:moveTo>
                <a:cubicBezTo>
                  <a:pt x="30346" y="48998"/>
                  <a:pt x="30409" y="49139"/>
                  <a:pt x="30487" y="49296"/>
                </a:cubicBezTo>
                <a:cubicBezTo>
                  <a:pt x="30519" y="49374"/>
                  <a:pt x="30566" y="49468"/>
                  <a:pt x="30597" y="49563"/>
                </a:cubicBezTo>
                <a:cubicBezTo>
                  <a:pt x="30346" y="49390"/>
                  <a:pt x="30096" y="49233"/>
                  <a:pt x="29829" y="49077"/>
                </a:cubicBezTo>
                <a:cubicBezTo>
                  <a:pt x="29970" y="48983"/>
                  <a:pt x="30111" y="48904"/>
                  <a:pt x="30284" y="48857"/>
                </a:cubicBezTo>
                <a:close/>
                <a:moveTo>
                  <a:pt x="32133" y="49045"/>
                </a:moveTo>
                <a:cubicBezTo>
                  <a:pt x="32243" y="49124"/>
                  <a:pt x="32337" y="49218"/>
                  <a:pt x="32400" y="49312"/>
                </a:cubicBezTo>
                <a:cubicBezTo>
                  <a:pt x="32368" y="49327"/>
                  <a:pt x="32337" y="49327"/>
                  <a:pt x="32306" y="49343"/>
                </a:cubicBezTo>
                <a:cubicBezTo>
                  <a:pt x="32071" y="49421"/>
                  <a:pt x="31851" y="49484"/>
                  <a:pt x="31632" y="49547"/>
                </a:cubicBezTo>
                <a:cubicBezTo>
                  <a:pt x="31600" y="49547"/>
                  <a:pt x="31585" y="49563"/>
                  <a:pt x="31569" y="49563"/>
                </a:cubicBezTo>
                <a:cubicBezTo>
                  <a:pt x="31757" y="49390"/>
                  <a:pt x="31945" y="49218"/>
                  <a:pt x="32133" y="49045"/>
                </a:cubicBezTo>
                <a:close/>
                <a:moveTo>
                  <a:pt x="38560" y="47164"/>
                </a:moveTo>
                <a:cubicBezTo>
                  <a:pt x="38638" y="47932"/>
                  <a:pt x="38701" y="48669"/>
                  <a:pt x="38748" y="49374"/>
                </a:cubicBezTo>
                <a:cubicBezTo>
                  <a:pt x="38716" y="49390"/>
                  <a:pt x="38669" y="49390"/>
                  <a:pt x="38622" y="49406"/>
                </a:cubicBezTo>
                <a:cubicBezTo>
                  <a:pt x="38293" y="49500"/>
                  <a:pt x="37964" y="49578"/>
                  <a:pt x="37651" y="49657"/>
                </a:cubicBezTo>
                <a:lnTo>
                  <a:pt x="37619" y="49657"/>
                </a:lnTo>
                <a:cubicBezTo>
                  <a:pt x="37698" y="49014"/>
                  <a:pt x="37604" y="48371"/>
                  <a:pt x="37337" y="47744"/>
                </a:cubicBezTo>
                <a:cubicBezTo>
                  <a:pt x="37494" y="47666"/>
                  <a:pt x="37651" y="47603"/>
                  <a:pt x="37807" y="47525"/>
                </a:cubicBezTo>
                <a:cubicBezTo>
                  <a:pt x="38027" y="47431"/>
                  <a:pt x="38246" y="47321"/>
                  <a:pt x="38450" y="47211"/>
                </a:cubicBezTo>
                <a:cubicBezTo>
                  <a:pt x="38481" y="47196"/>
                  <a:pt x="38528" y="47180"/>
                  <a:pt x="38560" y="47164"/>
                </a:cubicBezTo>
                <a:close/>
                <a:moveTo>
                  <a:pt x="29610" y="49249"/>
                </a:moveTo>
                <a:cubicBezTo>
                  <a:pt x="29829" y="49406"/>
                  <a:pt x="30049" y="49531"/>
                  <a:pt x="30268" y="49672"/>
                </a:cubicBezTo>
                <a:cubicBezTo>
                  <a:pt x="29970" y="49641"/>
                  <a:pt x="29672" y="49594"/>
                  <a:pt x="29390" y="49547"/>
                </a:cubicBezTo>
                <a:cubicBezTo>
                  <a:pt x="29437" y="49437"/>
                  <a:pt x="29516" y="49343"/>
                  <a:pt x="29610" y="49249"/>
                </a:cubicBezTo>
                <a:close/>
                <a:moveTo>
                  <a:pt x="54015" y="44124"/>
                </a:moveTo>
                <a:cubicBezTo>
                  <a:pt x="53388" y="46083"/>
                  <a:pt x="52290" y="47964"/>
                  <a:pt x="50817" y="49688"/>
                </a:cubicBezTo>
                <a:lnTo>
                  <a:pt x="50786" y="49704"/>
                </a:lnTo>
                <a:cubicBezTo>
                  <a:pt x="51632" y="48591"/>
                  <a:pt x="52322" y="47399"/>
                  <a:pt x="52839" y="46161"/>
                </a:cubicBezTo>
                <a:cubicBezTo>
                  <a:pt x="53027" y="45691"/>
                  <a:pt x="53184" y="45221"/>
                  <a:pt x="53325" y="44750"/>
                </a:cubicBezTo>
                <a:cubicBezTo>
                  <a:pt x="53560" y="44547"/>
                  <a:pt x="53795" y="44343"/>
                  <a:pt x="54015" y="44124"/>
                </a:cubicBezTo>
                <a:close/>
                <a:moveTo>
                  <a:pt x="41460" y="48873"/>
                </a:moveTo>
                <a:cubicBezTo>
                  <a:pt x="41428" y="49108"/>
                  <a:pt x="41381" y="49343"/>
                  <a:pt x="41318" y="49578"/>
                </a:cubicBezTo>
                <a:cubicBezTo>
                  <a:pt x="40786" y="49657"/>
                  <a:pt x="40253" y="49735"/>
                  <a:pt x="39704" y="49798"/>
                </a:cubicBezTo>
                <a:cubicBezTo>
                  <a:pt x="39735" y="49672"/>
                  <a:pt x="39767" y="49547"/>
                  <a:pt x="39782" y="49406"/>
                </a:cubicBezTo>
                <a:cubicBezTo>
                  <a:pt x="39798" y="49406"/>
                  <a:pt x="39814" y="49406"/>
                  <a:pt x="39845" y="49390"/>
                </a:cubicBezTo>
                <a:cubicBezTo>
                  <a:pt x="39970" y="49359"/>
                  <a:pt x="40112" y="49312"/>
                  <a:pt x="40237" y="49265"/>
                </a:cubicBezTo>
                <a:cubicBezTo>
                  <a:pt x="40378" y="49233"/>
                  <a:pt x="40519" y="49186"/>
                  <a:pt x="40644" y="49139"/>
                </a:cubicBezTo>
                <a:cubicBezTo>
                  <a:pt x="40786" y="49092"/>
                  <a:pt x="40911" y="49061"/>
                  <a:pt x="41036" y="49014"/>
                </a:cubicBezTo>
                <a:cubicBezTo>
                  <a:pt x="41177" y="48967"/>
                  <a:pt x="41303" y="48920"/>
                  <a:pt x="41444" y="48873"/>
                </a:cubicBezTo>
                <a:close/>
                <a:moveTo>
                  <a:pt x="18293" y="46553"/>
                </a:moveTo>
                <a:cubicBezTo>
                  <a:pt x="18841" y="46788"/>
                  <a:pt x="19390" y="47023"/>
                  <a:pt x="19954" y="47258"/>
                </a:cubicBezTo>
                <a:cubicBezTo>
                  <a:pt x="19719" y="48120"/>
                  <a:pt x="19672" y="48998"/>
                  <a:pt x="19845" y="49860"/>
                </a:cubicBezTo>
                <a:cubicBezTo>
                  <a:pt x="19704" y="49829"/>
                  <a:pt x="19562" y="49798"/>
                  <a:pt x="19421" y="49766"/>
                </a:cubicBezTo>
                <a:cubicBezTo>
                  <a:pt x="19406" y="49751"/>
                  <a:pt x="19390" y="49751"/>
                  <a:pt x="19374" y="49751"/>
                </a:cubicBezTo>
                <a:cubicBezTo>
                  <a:pt x="19061" y="49672"/>
                  <a:pt x="18763" y="49594"/>
                  <a:pt x="18465" y="49515"/>
                </a:cubicBezTo>
                <a:lnTo>
                  <a:pt x="18418" y="49515"/>
                </a:lnTo>
                <a:cubicBezTo>
                  <a:pt x="18340" y="49484"/>
                  <a:pt x="18262" y="49468"/>
                  <a:pt x="18183" y="49437"/>
                </a:cubicBezTo>
                <a:cubicBezTo>
                  <a:pt x="18011" y="48481"/>
                  <a:pt x="18042" y="47509"/>
                  <a:pt x="18293" y="46553"/>
                </a:cubicBezTo>
                <a:close/>
                <a:moveTo>
                  <a:pt x="39312" y="49547"/>
                </a:moveTo>
                <a:cubicBezTo>
                  <a:pt x="39296" y="49641"/>
                  <a:pt x="39281" y="49751"/>
                  <a:pt x="39249" y="49845"/>
                </a:cubicBezTo>
                <a:cubicBezTo>
                  <a:pt x="39202" y="49860"/>
                  <a:pt x="39140" y="49860"/>
                  <a:pt x="39077" y="49860"/>
                </a:cubicBezTo>
                <a:cubicBezTo>
                  <a:pt x="39077" y="49782"/>
                  <a:pt x="39077" y="49704"/>
                  <a:pt x="39061" y="49625"/>
                </a:cubicBezTo>
                <a:cubicBezTo>
                  <a:pt x="39155" y="49594"/>
                  <a:pt x="39234" y="49563"/>
                  <a:pt x="39312" y="49547"/>
                </a:cubicBezTo>
                <a:close/>
                <a:moveTo>
                  <a:pt x="10644" y="46663"/>
                </a:moveTo>
                <a:cubicBezTo>
                  <a:pt x="10691" y="46694"/>
                  <a:pt x="10754" y="46710"/>
                  <a:pt x="10801" y="46741"/>
                </a:cubicBezTo>
                <a:cubicBezTo>
                  <a:pt x="10942" y="46819"/>
                  <a:pt x="11098" y="46914"/>
                  <a:pt x="11239" y="46992"/>
                </a:cubicBezTo>
                <a:cubicBezTo>
                  <a:pt x="11255" y="47008"/>
                  <a:pt x="11286" y="47008"/>
                  <a:pt x="11302" y="47023"/>
                </a:cubicBezTo>
                <a:cubicBezTo>
                  <a:pt x="11459" y="47117"/>
                  <a:pt x="11631" y="47196"/>
                  <a:pt x="11804" y="47290"/>
                </a:cubicBezTo>
                <a:cubicBezTo>
                  <a:pt x="11851" y="47321"/>
                  <a:pt x="11913" y="47337"/>
                  <a:pt x="11960" y="47368"/>
                </a:cubicBezTo>
                <a:cubicBezTo>
                  <a:pt x="12101" y="48230"/>
                  <a:pt x="12337" y="49077"/>
                  <a:pt x="12697" y="49907"/>
                </a:cubicBezTo>
                <a:cubicBezTo>
                  <a:pt x="12305" y="49766"/>
                  <a:pt x="11913" y="49625"/>
                  <a:pt x="11522" y="49468"/>
                </a:cubicBezTo>
                <a:cubicBezTo>
                  <a:pt x="11098" y="48559"/>
                  <a:pt x="10801" y="47603"/>
                  <a:pt x="10644" y="46663"/>
                </a:cubicBezTo>
                <a:close/>
                <a:moveTo>
                  <a:pt x="32556" y="49594"/>
                </a:moveTo>
                <a:cubicBezTo>
                  <a:pt x="32588" y="49704"/>
                  <a:pt x="32604" y="49813"/>
                  <a:pt x="32588" y="49923"/>
                </a:cubicBezTo>
                <a:cubicBezTo>
                  <a:pt x="32306" y="49907"/>
                  <a:pt x="32008" y="49876"/>
                  <a:pt x="31726" y="49860"/>
                </a:cubicBezTo>
                <a:cubicBezTo>
                  <a:pt x="31757" y="49845"/>
                  <a:pt x="31773" y="49845"/>
                  <a:pt x="31804" y="49829"/>
                </a:cubicBezTo>
                <a:cubicBezTo>
                  <a:pt x="32008" y="49766"/>
                  <a:pt x="32227" y="49704"/>
                  <a:pt x="32431" y="49641"/>
                </a:cubicBezTo>
                <a:cubicBezTo>
                  <a:pt x="32478" y="49625"/>
                  <a:pt x="32525" y="49610"/>
                  <a:pt x="32556" y="49594"/>
                </a:cubicBezTo>
                <a:close/>
                <a:moveTo>
                  <a:pt x="38779" y="49704"/>
                </a:moveTo>
                <a:cubicBezTo>
                  <a:pt x="38779" y="49766"/>
                  <a:pt x="38779" y="49829"/>
                  <a:pt x="38779" y="49876"/>
                </a:cubicBezTo>
                <a:lnTo>
                  <a:pt x="38795" y="49892"/>
                </a:lnTo>
                <a:cubicBezTo>
                  <a:pt x="38437" y="49923"/>
                  <a:pt x="38064" y="49954"/>
                  <a:pt x="37706" y="49970"/>
                </a:cubicBezTo>
                <a:lnTo>
                  <a:pt x="37706" y="49970"/>
                </a:lnTo>
                <a:cubicBezTo>
                  <a:pt x="37732" y="49967"/>
                  <a:pt x="37747" y="49954"/>
                  <a:pt x="37776" y="49954"/>
                </a:cubicBezTo>
                <a:cubicBezTo>
                  <a:pt x="38105" y="49876"/>
                  <a:pt x="38450" y="49782"/>
                  <a:pt x="38779" y="49704"/>
                </a:cubicBezTo>
                <a:close/>
                <a:moveTo>
                  <a:pt x="34782" y="48810"/>
                </a:moveTo>
                <a:cubicBezTo>
                  <a:pt x="34939" y="49218"/>
                  <a:pt x="34970" y="49625"/>
                  <a:pt x="34892" y="50033"/>
                </a:cubicBezTo>
                <a:cubicBezTo>
                  <a:pt x="34281" y="50017"/>
                  <a:pt x="33669" y="50001"/>
                  <a:pt x="33042" y="49954"/>
                </a:cubicBezTo>
                <a:cubicBezTo>
                  <a:pt x="33074" y="49782"/>
                  <a:pt x="33042" y="49625"/>
                  <a:pt x="32995" y="49453"/>
                </a:cubicBezTo>
                <a:cubicBezTo>
                  <a:pt x="33058" y="49437"/>
                  <a:pt x="33121" y="49406"/>
                  <a:pt x="33183" y="49390"/>
                </a:cubicBezTo>
                <a:cubicBezTo>
                  <a:pt x="33387" y="49312"/>
                  <a:pt x="33591" y="49249"/>
                  <a:pt x="33810" y="49171"/>
                </a:cubicBezTo>
                <a:cubicBezTo>
                  <a:pt x="34046" y="49092"/>
                  <a:pt x="34296" y="48998"/>
                  <a:pt x="34531" y="48904"/>
                </a:cubicBezTo>
                <a:cubicBezTo>
                  <a:pt x="34610" y="48873"/>
                  <a:pt x="34688" y="48841"/>
                  <a:pt x="34782" y="48810"/>
                </a:cubicBezTo>
                <a:close/>
                <a:moveTo>
                  <a:pt x="36930" y="47932"/>
                </a:moveTo>
                <a:cubicBezTo>
                  <a:pt x="37180" y="48528"/>
                  <a:pt x="37259" y="49155"/>
                  <a:pt x="37149" y="49766"/>
                </a:cubicBezTo>
                <a:cubicBezTo>
                  <a:pt x="36898" y="49829"/>
                  <a:pt x="36632" y="49892"/>
                  <a:pt x="36365" y="49939"/>
                </a:cubicBezTo>
                <a:cubicBezTo>
                  <a:pt x="36287" y="49954"/>
                  <a:pt x="36209" y="49970"/>
                  <a:pt x="36130" y="49986"/>
                </a:cubicBezTo>
                <a:cubicBezTo>
                  <a:pt x="36052" y="50001"/>
                  <a:pt x="35989" y="50017"/>
                  <a:pt x="35911" y="50033"/>
                </a:cubicBezTo>
                <a:lnTo>
                  <a:pt x="35347" y="50033"/>
                </a:lnTo>
                <a:cubicBezTo>
                  <a:pt x="35441" y="49578"/>
                  <a:pt x="35394" y="49108"/>
                  <a:pt x="35205" y="48653"/>
                </a:cubicBezTo>
                <a:cubicBezTo>
                  <a:pt x="35425" y="48575"/>
                  <a:pt x="35644" y="48481"/>
                  <a:pt x="35864" y="48387"/>
                </a:cubicBezTo>
                <a:cubicBezTo>
                  <a:pt x="36068" y="48293"/>
                  <a:pt x="36287" y="48215"/>
                  <a:pt x="36491" y="48120"/>
                </a:cubicBezTo>
                <a:cubicBezTo>
                  <a:pt x="36647" y="48058"/>
                  <a:pt x="36789" y="47995"/>
                  <a:pt x="36930" y="47932"/>
                </a:cubicBezTo>
                <a:close/>
                <a:moveTo>
                  <a:pt x="29281" y="49845"/>
                </a:moveTo>
                <a:cubicBezTo>
                  <a:pt x="29563" y="49892"/>
                  <a:pt x="29845" y="49923"/>
                  <a:pt x="30111" y="49970"/>
                </a:cubicBezTo>
                <a:cubicBezTo>
                  <a:pt x="29939" y="50001"/>
                  <a:pt x="29782" y="50048"/>
                  <a:pt x="29610" y="50095"/>
                </a:cubicBezTo>
                <a:cubicBezTo>
                  <a:pt x="29500" y="50111"/>
                  <a:pt x="29406" y="50142"/>
                  <a:pt x="29296" y="50158"/>
                </a:cubicBezTo>
                <a:cubicBezTo>
                  <a:pt x="29281" y="50064"/>
                  <a:pt x="29265" y="49954"/>
                  <a:pt x="29281" y="49845"/>
                </a:cubicBezTo>
                <a:close/>
                <a:moveTo>
                  <a:pt x="20362" y="47415"/>
                </a:moveTo>
                <a:cubicBezTo>
                  <a:pt x="20942" y="47635"/>
                  <a:pt x="21506" y="47838"/>
                  <a:pt x="22086" y="48042"/>
                </a:cubicBezTo>
                <a:cubicBezTo>
                  <a:pt x="21882" y="48779"/>
                  <a:pt x="21867" y="49531"/>
                  <a:pt x="22023" y="50268"/>
                </a:cubicBezTo>
                <a:cubicBezTo>
                  <a:pt x="21820" y="50236"/>
                  <a:pt x="21600" y="50205"/>
                  <a:pt x="21381" y="50174"/>
                </a:cubicBezTo>
                <a:cubicBezTo>
                  <a:pt x="21349" y="50158"/>
                  <a:pt x="21334" y="50158"/>
                  <a:pt x="21302" y="50158"/>
                </a:cubicBezTo>
                <a:cubicBezTo>
                  <a:pt x="21005" y="50095"/>
                  <a:pt x="20691" y="50033"/>
                  <a:pt x="20393" y="49970"/>
                </a:cubicBezTo>
                <a:lnTo>
                  <a:pt x="20331" y="49970"/>
                </a:lnTo>
                <a:cubicBezTo>
                  <a:pt x="20315" y="49954"/>
                  <a:pt x="20315" y="49954"/>
                  <a:pt x="20299" y="49954"/>
                </a:cubicBezTo>
                <a:cubicBezTo>
                  <a:pt x="20127" y="49124"/>
                  <a:pt x="20142" y="48262"/>
                  <a:pt x="20362" y="47415"/>
                </a:cubicBezTo>
                <a:close/>
                <a:moveTo>
                  <a:pt x="39155" y="50174"/>
                </a:moveTo>
                <a:cubicBezTo>
                  <a:pt x="39140" y="50221"/>
                  <a:pt x="39124" y="50268"/>
                  <a:pt x="39108" y="50315"/>
                </a:cubicBezTo>
                <a:cubicBezTo>
                  <a:pt x="39108" y="50268"/>
                  <a:pt x="39108" y="50221"/>
                  <a:pt x="39108" y="50189"/>
                </a:cubicBezTo>
                <a:cubicBezTo>
                  <a:pt x="39124" y="50174"/>
                  <a:pt x="39140" y="50174"/>
                  <a:pt x="39155" y="50174"/>
                </a:cubicBezTo>
                <a:close/>
                <a:moveTo>
                  <a:pt x="12399" y="47588"/>
                </a:moveTo>
                <a:lnTo>
                  <a:pt x="12399" y="47588"/>
                </a:lnTo>
                <a:cubicBezTo>
                  <a:pt x="12556" y="47666"/>
                  <a:pt x="12713" y="47744"/>
                  <a:pt x="12870" y="47823"/>
                </a:cubicBezTo>
                <a:cubicBezTo>
                  <a:pt x="13011" y="47885"/>
                  <a:pt x="13152" y="47948"/>
                  <a:pt x="13293" y="48011"/>
                </a:cubicBezTo>
                <a:cubicBezTo>
                  <a:pt x="13434" y="48073"/>
                  <a:pt x="13575" y="48136"/>
                  <a:pt x="13716" y="48199"/>
                </a:cubicBezTo>
                <a:cubicBezTo>
                  <a:pt x="13747" y="48215"/>
                  <a:pt x="13779" y="48230"/>
                  <a:pt x="13810" y="48230"/>
                </a:cubicBezTo>
                <a:cubicBezTo>
                  <a:pt x="13935" y="48967"/>
                  <a:pt x="14139" y="49688"/>
                  <a:pt x="14453" y="50393"/>
                </a:cubicBezTo>
                <a:cubicBezTo>
                  <a:pt x="14014" y="50299"/>
                  <a:pt x="13591" y="50174"/>
                  <a:pt x="13167" y="50048"/>
                </a:cubicBezTo>
                <a:cubicBezTo>
                  <a:pt x="12807" y="49249"/>
                  <a:pt x="12540" y="48418"/>
                  <a:pt x="12399" y="47588"/>
                </a:cubicBezTo>
                <a:close/>
                <a:moveTo>
                  <a:pt x="22509" y="48183"/>
                </a:moveTo>
                <a:cubicBezTo>
                  <a:pt x="22791" y="48277"/>
                  <a:pt x="23058" y="48356"/>
                  <a:pt x="23340" y="48450"/>
                </a:cubicBezTo>
                <a:cubicBezTo>
                  <a:pt x="23356" y="49155"/>
                  <a:pt x="23387" y="49829"/>
                  <a:pt x="23434" y="50472"/>
                </a:cubicBezTo>
                <a:cubicBezTo>
                  <a:pt x="23371" y="50472"/>
                  <a:pt x="23324" y="50456"/>
                  <a:pt x="23262" y="50456"/>
                </a:cubicBezTo>
                <a:cubicBezTo>
                  <a:pt x="23011" y="50425"/>
                  <a:pt x="22744" y="50393"/>
                  <a:pt x="22494" y="50346"/>
                </a:cubicBezTo>
                <a:cubicBezTo>
                  <a:pt x="22321" y="49641"/>
                  <a:pt x="22321" y="48904"/>
                  <a:pt x="22509" y="48183"/>
                </a:cubicBezTo>
                <a:close/>
                <a:moveTo>
                  <a:pt x="32980" y="50268"/>
                </a:moveTo>
                <a:cubicBezTo>
                  <a:pt x="33387" y="50284"/>
                  <a:pt x="33810" y="50315"/>
                  <a:pt x="34218" y="50315"/>
                </a:cubicBezTo>
                <a:cubicBezTo>
                  <a:pt x="34093" y="50346"/>
                  <a:pt x="33967" y="50362"/>
                  <a:pt x="33826" y="50378"/>
                </a:cubicBezTo>
                <a:cubicBezTo>
                  <a:pt x="33701" y="50393"/>
                  <a:pt x="33560" y="50425"/>
                  <a:pt x="33419" y="50440"/>
                </a:cubicBezTo>
                <a:cubicBezTo>
                  <a:pt x="33230" y="50456"/>
                  <a:pt x="33042" y="50487"/>
                  <a:pt x="32870" y="50503"/>
                </a:cubicBezTo>
                <a:cubicBezTo>
                  <a:pt x="32886" y="50456"/>
                  <a:pt x="32917" y="50409"/>
                  <a:pt x="32948" y="50362"/>
                </a:cubicBezTo>
                <a:cubicBezTo>
                  <a:pt x="32964" y="50331"/>
                  <a:pt x="32964" y="50299"/>
                  <a:pt x="32980" y="50268"/>
                </a:cubicBezTo>
                <a:close/>
                <a:moveTo>
                  <a:pt x="31585" y="50142"/>
                </a:moveTo>
                <a:lnTo>
                  <a:pt x="31585" y="50142"/>
                </a:lnTo>
                <a:cubicBezTo>
                  <a:pt x="31898" y="50174"/>
                  <a:pt x="32212" y="50205"/>
                  <a:pt x="32509" y="50221"/>
                </a:cubicBezTo>
                <a:cubicBezTo>
                  <a:pt x="32462" y="50346"/>
                  <a:pt x="32384" y="50440"/>
                  <a:pt x="32290" y="50534"/>
                </a:cubicBezTo>
                <a:cubicBezTo>
                  <a:pt x="32055" y="50409"/>
                  <a:pt x="31820" y="50284"/>
                  <a:pt x="31585" y="50142"/>
                </a:cubicBezTo>
                <a:close/>
                <a:moveTo>
                  <a:pt x="10174" y="49218"/>
                </a:moveTo>
                <a:lnTo>
                  <a:pt x="10174" y="49218"/>
                </a:lnTo>
                <a:cubicBezTo>
                  <a:pt x="10315" y="49280"/>
                  <a:pt x="10456" y="49343"/>
                  <a:pt x="10597" y="49406"/>
                </a:cubicBezTo>
                <a:cubicBezTo>
                  <a:pt x="10706" y="49813"/>
                  <a:pt x="10832" y="50189"/>
                  <a:pt x="10957" y="50566"/>
                </a:cubicBezTo>
                <a:cubicBezTo>
                  <a:pt x="10675" y="50127"/>
                  <a:pt x="10409" y="49672"/>
                  <a:pt x="10174" y="49218"/>
                </a:cubicBezTo>
                <a:close/>
                <a:moveTo>
                  <a:pt x="23638" y="48544"/>
                </a:moveTo>
                <a:cubicBezTo>
                  <a:pt x="23842" y="48606"/>
                  <a:pt x="24061" y="48669"/>
                  <a:pt x="24265" y="48732"/>
                </a:cubicBezTo>
                <a:cubicBezTo>
                  <a:pt x="24124" y="49343"/>
                  <a:pt x="24124" y="49970"/>
                  <a:pt x="24296" y="50566"/>
                </a:cubicBezTo>
                <a:lnTo>
                  <a:pt x="24249" y="50566"/>
                </a:lnTo>
                <a:cubicBezTo>
                  <a:pt x="24077" y="50550"/>
                  <a:pt x="23904" y="50534"/>
                  <a:pt x="23732" y="50503"/>
                </a:cubicBezTo>
                <a:cubicBezTo>
                  <a:pt x="23685" y="49876"/>
                  <a:pt x="23653" y="49218"/>
                  <a:pt x="23638" y="48544"/>
                </a:cubicBezTo>
                <a:close/>
                <a:moveTo>
                  <a:pt x="26976" y="49406"/>
                </a:moveTo>
                <a:cubicBezTo>
                  <a:pt x="27588" y="49531"/>
                  <a:pt x="28215" y="49657"/>
                  <a:pt x="28842" y="49766"/>
                </a:cubicBezTo>
                <a:cubicBezTo>
                  <a:pt x="28810" y="49923"/>
                  <a:pt x="28810" y="50095"/>
                  <a:pt x="28857" y="50268"/>
                </a:cubicBezTo>
                <a:cubicBezTo>
                  <a:pt x="28716" y="50299"/>
                  <a:pt x="28560" y="50331"/>
                  <a:pt x="28418" y="50362"/>
                </a:cubicBezTo>
                <a:cubicBezTo>
                  <a:pt x="28262" y="50393"/>
                  <a:pt x="28105" y="50425"/>
                  <a:pt x="27948" y="50456"/>
                </a:cubicBezTo>
                <a:cubicBezTo>
                  <a:pt x="27697" y="50503"/>
                  <a:pt x="27447" y="50550"/>
                  <a:pt x="27196" y="50597"/>
                </a:cubicBezTo>
                <a:cubicBezTo>
                  <a:pt x="27149" y="50597"/>
                  <a:pt x="27102" y="50597"/>
                  <a:pt x="27055" y="50613"/>
                </a:cubicBezTo>
                <a:cubicBezTo>
                  <a:pt x="26914" y="50221"/>
                  <a:pt x="26882" y="49813"/>
                  <a:pt x="26976" y="49406"/>
                </a:cubicBezTo>
                <a:close/>
                <a:moveTo>
                  <a:pt x="31240" y="50284"/>
                </a:moveTo>
                <a:lnTo>
                  <a:pt x="31240" y="50284"/>
                </a:lnTo>
                <a:cubicBezTo>
                  <a:pt x="31444" y="50393"/>
                  <a:pt x="31632" y="50503"/>
                  <a:pt x="31820" y="50613"/>
                </a:cubicBezTo>
                <a:cubicBezTo>
                  <a:pt x="31694" y="50628"/>
                  <a:pt x="31553" y="50628"/>
                  <a:pt x="31428" y="50644"/>
                </a:cubicBezTo>
                <a:cubicBezTo>
                  <a:pt x="31365" y="50519"/>
                  <a:pt x="31303" y="50393"/>
                  <a:pt x="31240" y="50284"/>
                </a:cubicBezTo>
                <a:close/>
                <a:moveTo>
                  <a:pt x="30973" y="50331"/>
                </a:moveTo>
                <a:cubicBezTo>
                  <a:pt x="31005" y="50409"/>
                  <a:pt x="31036" y="50487"/>
                  <a:pt x="31067" y="50550"/>
                </a:cubicBezTo>
                <a:cubicBezTo>
                  <a:pt x="31099" y="50597"/>
                  <a:pt x="31114" y="50628"/>
                  <a:pt x="31130" y="50675"/>
                </a:cubicBezTo>
                <a:lnTo>
                  <a:pt x="31020" y="50675"/>
                </a:lnTo>
                <a:cubicBezTo>
                  <a:pt x="30973" y="50675"/>
                  <a:pt x="30911" y="50675"/>
                  <a:pt x="30864" y="50691"/>
                </a:cubicBezTo>
                <a:cubicBezTo>
                  <a:pt x="30895" y="50566"/>
                  <a:pt x="30926" y="50456"/>
                  <a:pt x="30973" y="50331"/>
                </a:cubicBezTo>
                <a:close/>
                <a:moveTo>
                  <a:pt x="24704" y="48841"/>
                </a:moveTo>
                <a:lnTo>
                  <a:pt x="24704" y="48841"/>
                </a:lnTo>
                <a:cubicBezTo>
                  <a:pt x="25315" y="49014"/>
                  <a:pt x="25911" y="49171"/>
                  <a:pt x="26522" y="49312"/>
                </a:cubicBezTo>
                <a:cubicBezTo>
                  <a:pt x="26412" y="49766"/>
                  <a:pt x="26444" y="50236"/>
                  <a:pt x="26616" y="50691"/>
                </a:cubicBezTo>
                <a:cubicBezTo>
                  <a:pt x="26522" y="50707"/>
                  <a:pt x="26444" y="50707"/>
                  <a:pt x="26349" y="50722"/>
                </a:cubicBezTo>
                <a:lnTo>
                  <a:pt x="26271" y="50722"/>
                </a:lnTo>
                <a:cubicBezTo>
                  <a:pt x="26052" y="50707"/>
                  <a:pt x="25817" y="50691"/>
                  <a:pt x="25597" y="50675"/>
                </a:cubicBezTo>
                <a:cubicBezTo>
                  <a:pt x="25487" y="50675"/>
                  <a:pt x="25378" y="50660"/>
                  <a:pt x="25252" y="50660"/>
                </a:cubicBezTo>
                <a:cubicBezTo>
                  <a:pt x="25096" y="50644"/>
                  <a:pt x="24923" y="50628"/>
                  <a:pt x="24766" y="50613"/>
                </a:cubicBezTo>
                <a:cubicBezTo>
                  <a:pt x="24578" y="50033"/>
                  <a:pt x="24563" y="49437"/>
                  <a:pt x="24704" y="48841"/>
                </a:cubicBezTo>
                <a:close/>
                <a:moveTo>
                  <a:pt x="30268" y="50252"/>
                </a:moveTo>
                <a:cubicBezTo>
                  <a:pt x="30080" y="50425"/>
                  <a:pt x="29892" y="50566"/>
                  <a:pt x="29704" y="50722"/>
                </a:cubicBezTo>
                <a:cubicBezTo>
                  <a:pt x="29594" y="50644"/>
                  <a:pt x="29516" y="50550"/>
                  <a:pt x="29437" y="50456"/>
                </a:cubicBezTo>
                <a:cubicBezTo>
                  <a:pt x="29484" y="50456"/>
                  <a:pt x="29531" y="50440"/>
                  <a:pt x="29563" y="50425"/>
                </a:cubicBezTo>
                <a:lnTo>
                  <a:pt x="29594" y="50425"/>
                </a:lnTo>
                <a:cubicBezTo>
                  <a:pt x="29625" y="50425"/>
                  <a:pt x="29657" y="50409"/>
                  <a:pt x="29688" y="50409"/>
                </a:cubicBezTo>
                <a:cubicBezTo>
                  <a:pt x="29735" y="50393"/>
                  <a:pt x="29798" y="50378"/>
                  <a:pt x="29845" y="50362"/>
                </a:cubicBezTo>
                <a:cubicBezTo>
                  <a:pt x="29986" y="50331"/>
                  <a:pt x="30127" y="50299"/>
                  <a:pt x="30268" y="50252"/>
                </a:cubicBezTo>
                <a:close/>
                <a:moveTo>
                  <a:pt x="30629" y="50378"/>
                </a:moveTo>
                <a:lnTo>
                  <a:pt x="30629" y="50378"/>
                </a:lnTo>
                <a:cubicBezTo>
                  <a:pt x="30597" y="50487"/>
                  <a:pt x="30566" y="50597"/>
                  <a:pt x="30534" y="50707"/>
                </a:cubicBezTo>
                <a:cubicBezTo>
                  <a:pt x="30425" y="50707"/>
                  <a:pt x="30331" y="50722"/>
                  <a:pt x="30221" y="50722"/>
                </a:cubicBezTo>
                <a:cubicBezTo>
                  <a:pt x="30362" y="50613"/>
                  <a:pt x="30487" y="50487"/>
                  <a:pt x="30629" y="50378"/>
                </a:cubicBezTo>
                <a:close/>
                <a:moveTo>
                  <a:pt x="14249" y="48418"/>
                </a:moveTo>
                <a:cubicBezTo>
                  <a:pt x="14359" y="48465"/>
                  <a:pt x="14468" y="48512"/>
                  <a:pt x="14562" y="48544"/>
                </a:cubicBezTo>
                <a:cubicBezTo>
                  <a:pt x="14750" y="48622"/>
                  <a:pt x="14939" y="48700"/>
                  <a:pt x="15127" y="48763"/>
                </a:cubicBezTo>
                <a:cubicBezTo>
                  <a:pt x="15221" y="48794"/>
                  <a:pt x="15315" y="48826"/>
                  <a:pt x="15409" y="48873"/>
                </a:cubicBezTo>
                <a:cubicBezTo>
                  <a:pt x="15518" y="48904"/>
                  <a:pt x="15644" y="48951"/>
                  <a:pt x="15754" y="48998"/>
                </a:cubicBezTo>
                <a:cubicBezTo>
                  <a:pt x="15863" y="49594"/>
                  <a:pt x="16051" y="50189"/>
                  <a:pt x="16302" y="50769"/>
                </a:cubicBezTo>
                <a:cubicBezTo>
                  <a:pt x="15832" y="50691"/>
                  <a:pt x="15377" y="50597"/>
                  <a:pt x="14923" y="50503"/>
                </a:cubicBezTo>
                <a:cubicBezTo>
                  <a:pt x="14609" y="49813"/>
                  <a:pt x="14390" y="49124"/>
                  <a:pt x="14249" y="48418"/>
                </a:cubicBezTo>
                <a:close/>
                <a:moveTo>
                  <a:pt x="28983" y="50566"/>
                </a:moveTo>
                <a:cubicBezTo>
                  <a:pt x="29014" y="50628"/>
                  <a:pt x="29061" y="50691"/>
                  <a:pt x="29108" y="50754"/>
                </a:cubicBezTo>
                <a:cubicBezTo>
                  <a:pt x="28873" y="50769"/>
                  <a:pt x="28622" y="50769"/>
                  <a:pt x="28371" y="50769"/>
                </a:cubicBezTo>
                <a:lnTo>
                  <a:pt x="27980" y="50769"/>
                </a:lnTo>
                <a:cubicBezTo>
                  <a:pt x="28089" y="50754"/>
                  <a:pt x="28199" y="50722"/>
                  <a:pt x="28309" y="50707"/>
                </a:cubicBezTo>
                <a:cubicBezTo>
                  <a:pt x="28371" y="50691"/>
                  <a:pt x="28434" y="50675"/>
                  <a:pt x="28497" y="50675"/>
                </a:cubicBezTo>
                <a:cubicBezTo>
                  <a:pt x="28654" y="50628"/>
                  <a:pt x="28826" y="50597"/>
                  <a:pt x="28983" y="50566"/>
                </a:cubicBezTo>
                <a:close/>
                <a:moveTo>
                  <a:pt x="31632" y="50942"/>
                </a:moveTo>
                <a:cubicBezTo>
                  <a:pt x="31616" y="50958"/>
                  <a:pt x="31600" y="50958"/>
                  <a:pt x="31585" y="50958"/>
                </a:cubicBezTo>
                <a:lnTo>
                  <a:pt x="31569" y="50958"/>
                </a:lnTo>
                <a:cubicBezTo>
                  <a:pt x="31585" y="50958"/>
                  <a:pt x="31616" y="50942"/>
                  <a:pt x="31632" y="50942"/>
                </a:cubicBezTo>
                <a:close/>
                <a:moveTo>
                  <a:pt x="16224" y="49155"/>
                </a:moveTo>
                <a:lnTo>
                  <a:pt x="16224" y="49155"/>
                </a:lnTo>
                <a:cubicBezTo>
                  <a:pt x="16741" y="49327"/>
                  <a:pt x="17258" y="49500"/>
                  <a:pt x="17791" y="49657"/>
                </a:cubicBezTo>
                <a:cubicBezTo>
                  <a:pt x="17885" y="50111"/>
                  <a:pt x="18026" y="50566"/>
                  <a:pt x="18230" y="51020"/>
                </a:cubicBezTo>
                <a:cubicBezTo>
                  <a:pt x="17729" y="50973"/>
                  <a:pt x="17243" y="50910"/>
                  <a:pt x="16772" y="50832"/>
                </a:cubicBezTo>
                <a:cubicBezTo>
                  <a:pt x="16522" y="50284"/>
                  <a:pt x="16334" y="49719"/>
                  <a:pt x="16224" y="49155"/>
                </a:cubicBezTo>
                <a:close/>
                <a:moveTo>
                  <a:pt x="23748" y="50832"/>
                </a:moveTo>
                <a:cubicBezTo>
                  <a:pt x="23889" y="50848"/>
                  <a:pt x="24014" y="50848"/>
                  <a:pt x="24139" y="50863"/>
                </a:cubicBezTo>
                <a:cubicBezTo>
                  <a:pt x="24155" y="50863"/>
                  <a:pt x="24171" y="50863"/>
                  <a:pt x="24171" y="50879"/>
                </a:cubicBezTo>
                <a:cubicBezTo>
                  <a:pt x="24249" y="50879"/>
                  <a:pt x="24327" y="50879"/>
                  <a:pt x="24390" y="50895"/>
                </a:cubicBezTo>
                <a:cubicBezTo>
                  <a:pt x="24406" y="50910"/>
                  <a:pt x="24422" y="50942"/>
                  <a:pt x="24422" y="50973"/>
                </a:cubicBezTo>
                <a:lnTo>
                  <a:pt x="24327" y="50973"/>
                </a:lnTo>
                <a:cubicBezTo>
                  <a:pt x="24139" y="50989"/>
                  <a:pt x="23951" y="51020"/>
                  <a:pt x="23763" y="51020"/>
                </a:cubicBezTo>
                <a:cubicBezTo>
                  <a:pt x="23763" y="50958"/>
                  <a:pt x="23763" y="50895"/>
                  <a:pt x="23748" y="50832"/>
                </a:cubicBezTo>
                <a:close/>
                <a:moveTo>
                  <a:pt x="30440" y="51020"/>
                </a:moveTo>
                <a:cubicBezTo>
                  <a:pt x="30440" y="51036"/>
                  <a:pt x="30425" y="51036"/>
                  <a:pt x="30425" y="51036"/>
                </a:cubicBezTo>
                <a:cubicBezTo>
                  <a:pt x="30409" y="51036"/>
                  <a:pt x="30393" y="51036"/>
                  <a:pt x="30393" y="51020"/>
                </a:cubicBezTo>
                <a:close/>
                <a:moveTo>
                  <a:pt x="31287" y="50973"/>
                </a:moveTo>
                <a:cubicBezTo>
                  <a:pt x="31287" y="50989"/>
                  <a:pt x="31303" y="51005"/>
                  <a:pt x="31303" y="51036"/>
                </a:cubicBezTo>
                <a:cubicBezTo>
                  <a:pt x="31161" y="51067"/>
                  <a:pt x="31005" y="51083"/>
                  <a:pt x="30864" y="51083"/>
                </a:cubicBezTo>
                <a:cubicBezTo>
                  <a:pt x="30817" y="51083"/>
                  <a:pt x="30785" y="51067"/>
                  <a:pt x="30754" y="51067"/>
                </a:cubicBezTo>
                <a:cubicBezTo>
                  <a:pt x="30754" y="51052"/>
                  <a:pt x="30754" y="51036"/>
                  <a:pt x="30770" y="51005"/>
                </a:cubicBezTo>
                <a:cubicBezTo>
                  <a:pt x="30895" y="51005"/>
                  <a:pt x="31036" y="50989"/>
                  <a:pt x="31161" y="50989"/>
                </a:cubicBezTo>
                <a:cubicBezTo>
                  <a:pt x="31193" y="50973"/>
                  <a:pt x="31240" y="50973"/>
                  <a:pt x="31287" y="50973"/>
                </a:cubicBezTo>
                <a:close/>
                <a:moveTo>
                  <a:pt x="22588" y="50675"/>
                </a:moveTo>
                <a:cubicBezTo>
                  <a:pt x="22791" y="50707"/>
                  <a:pt x="22995" y="50722"/>
                  <a:pt x="23183" y="50754"/>
                </a:cubicBezTo>
                <a:cubicBezTo>
                  <a:pt x="23230" y="50754"/>
                  <a:pt x="23262" y="50769"/>
                  <a:pt x="23293" y="50769"/>
                </a:cubicBezTo>
                <a:cubicBezTo>
                  <a:pt x="23340" y="50769"/>
                  <a:pt x="23403" y="50785"/>
                  <a:pt x="23450" y="50785"/>
                </a:cubicBezTo>
                <a:cubicBezTo>
                  <a:pt x="23465" y="50879"/>
                  <a:pt x="23465" y="50958"/>
                  <a:pt x="23465" y="51052"/>
                </a:cubicBezTo>
                <a:cubicBezTo>
                  <a:pt x="23387" y="51052"/>
                  <a:pt x="23309" y="51067"/>
                  <a:pt x="23215" y="51067"/>
                </a:cubicBezTo>
                <a:cubicBezTo>
                  <a:pt x="23058" y="51083"/>
                  <a:pt x="22901" y="51083"/>
                  <a:pt x="22760" y="51099"/>
                </a:cubicBezTo>
                <a:cubicBezTo>
                  <a:pt x="22697" y="50958"/>
                  <a:pt x="22635" y="50816"/>
                  <a:pt x="22588" y="50675"/>
                </a:cubicBezTo>
                <a:close/>
                <a:moveTo>
                  <a:pt x="18246" y="49766"/>
                </a:moveTo>
                <a:cubicBezTo>
                  <a:pt x="18794" y="49923"/>
                  <a:pt x="19343" y="50064"/>
                  <a:pt x="19907" y="50189"/>
                </a:cubicBezTo>
                <a:cubicBezTo>
                  <a:pt x="19986" y="50503"/>
                  <a:pt x="20095" y="50816"/>
                  <a:pt x="20221" y="51130"/>
                </a:cubicBezTo>
                <a:cubicBezTo>
                  <a:pt x="19704" y="51114"/>
                  <a:pt x="19186" y="51083"/>
                  <a:pt x="18685" y="51052"/>
                </a:cubicBezTo>
                <a:cubicBezTo>
                  <a:pt x="18497" y="50628"/>
                  <a:pt x="18340" y="50205"/>
                  <a:pt x="18246" y="49766"/>
                </a:cubicBezTo>
                <a:close/>
                <a:moveTo>
                  <a:pt x="20378" y="50284"/>
                </a:moveTo>
                <a:cubicBezTo>
                  <a:pt x="20707" y="50346"/>
                  <a:pt x="21036" y="50409"/>
                  <a:pt x="21365" y="50472"/>
                </a:cubicBezTo>
                <a:lnTo>
                  <a:pt x="21381" y="50472"/>
                </a:lnTo>
                <a:cubicBezTo>
                  <a:pt x="21631" y="50519"/>
                  <a:pt x="21867" y="50566"/>
                  <a:pt x="22117" y="50597"/>
                </a:cubicBezTo>
                <a:cubicBezTo>
                  <a:pt x="22164" y="50769"/>
                  <a:pt x="22227" y="50942"/>
                  <a:pt x="22305" y="51114"/>
                </a:cubicBezTo>
                <a:cubicBezTo>
                  <a:pt x="22243" y="51114"/>
                  <a:pt x="22180" y="51114"/>
                  <a:pt x="22133" y="51130"/>
                </a:cubicBezTo>
                <a:cubicBezTo>
                  <a:pt x="21773" y="51130"/>
                  <a:pt x="21412" y="51146"/>
                  <a:pt x="21067" y="51146"/>
                </a:cubicBezTo>
                <a:lnTo>
                  <a:pt x="21052" y="51146"/>
                </a:lnTo>
                <a:cubicBezTo>
                  <a:pt x="20926" y="51146"/>
                  <a:pt x="20801" y="51130"/>
                  <a:pt x="20675" y="51130"/>
                </a:cubicBezTo>
                <a:cubicBezTo>
                  <a:pt x="20550" y="50848"/>
                  <a:pt x="20456" y="50566"/>
                  <a:pt x="20378" y="50284"/>
                </a:cubicBezTo>
                <a:close/>
                <a:moveTo>
                  <a:pt x="34704" y="50566"/>
                </a:moveTo>
                <a:lnTo>
                  <a:pt x="34704" y="50566"/>
                </a:lnTo>
                <a:cubicBezTo>
                  <a:pt x="34547" y="50895"/>
                  <a:pt x="34328" y="51177"/>
                  <a:pt x="34046" y="51428"/>
                </a:cubicBezTo>
                <a:cubicBezTo>
                  <a:pt x="33638" y="51240"/>
                  <a:pt x="33246" y="51036"/>
                  <a:pt x="32823" y="50832"/>
                </a:cubicBezTo>
                <a:cubicBezTo>
                  <a:pt x="33074" y="50801"/>
                  <a:pt x="33309" y="50769"/>
                  <a:pt x="33544" y="50738"/>
                </a:cubicBezTo>
                <a:cubicBezTo>
                  <a:pt x="33669" y="50722"/>
                  <a:pt x="33810" y="50707"/>
                  <a:pt x="33952" y="50691"/>
                </a:cubicBezTo>
                <a:cubicBezTo>
                  <a:pt x="34202" y="50644"/>
                  <a:pt x="34453" y="50613"/>
                  <a:pt x="34704" y="50566"/>
                </a:cubicBezTo>
                <a:close/>
                <a:moveTo>
                  <a:pt x="27447" y="51067"/>
                </a:moveTo>
                <a:cubicBezTo>
                  <a:pt x="27603" y="51083"/>
                  <a:pt x="27744" y="51083"/>
                  <a:pt x="27901" y="51083"/>
                </a:cubicBezTo>
                <a:lnTo>
                  <a:pt x="28575" y="51083"/>
                </a:lnTo>
                <a:cubicBezTo>
                  <a:pt x="28795" y="51083"/>
                  <a:pt x="29030" y="51083"/>
                  <a:pt x="29249" y="51067"/>
                </a:cubicBezTo>
                <a:lnTo>
                  <a:pt x="29249" y="51067"/>
                </a:lnTo>
                <a:cubicBezTo>
                  <a:pt x="28889" y="51349"/>
                  <a:pt x="28513" y="51632"/>
                  <a:pt x="28152" y="51882"/>
                </a:cubicBezTo>
                <a:cubicBezTo>
                  <a:pt x="27807" y="51663"/>
                  <a:pt x="27509" y="51381"/>
                  <a:pt x="27306" y="51067"/>
                </a:cubicBezTo>
                <a:close/>
                <a:moveTo>
                  <a:pt x="50817" y="48622"/>
                </a:moveTo>
                <a:lnTo>
                  <a:pt x="50817" y="48622"/>
                </a:lnTo>
                <a:cubicBezTo>
                  <a:pt x="50786" y="48685"/>
                  <a:pt x="50770" y="48747"/>
                  <a:pt x="50739" y="48810"/>
                </a:cubicBezTo>
                <a:cubicBezTo>
                  <a:pt x="50519" y="49359"/>
                  <a:pt x="50253" y="49845"/>
                  <a:pt x="49939" y="50315"/>
                </a:cubicBezTo>
                <a:cubicBezTo>
                  <a:pt x="49547" y="50785"/>
                  <a:pt x="49109" y="51240"/>
                  <a:pt x="48654" y="51679"/>
                </a:cubicBezTo>
                <a:cubicBezTo>
                  <a:pt x="48560" y="51757"/>
                  <a:pt x="48450" y="51851"/>
                  <a:pt x="48356" y="51929"/>
                </a:cubicBezTo>
                <a:cubicBezTo>
                  <a:pt x="49328" y="50895"/>
                  <a:pt x="50159" y="49798"/>
                  <a:pt x="50817" y="48622"/>
                </a:cubicBezTo>
                <a:close/>
                <a:moveTo>
                  <a:pt x="37024" y="50315"/>
                </a:moveTo>
                <a:lnTo>
                  <a:pt x="37024" y="50315"/>
                </a:lnTo>
                <a:cubicBezTo>
                  <a:pt x="36977" y="50440"/>
                  <a:pt x="36930" y="50566"/>
                  <a:pt x="36883" y="50691"/>
                </a:cubicBezTo>
                <a:cubicBezTo>
                  <a:pt x="36616" y="51240"/>
                  <a:pt x="36240" y="51741"/>
                  <a:pt x="35754" y="52180"/>
                </a:cubicBezTo>
                <a:cubicBezTo>
                  <a:pt x="35315" y="52008"/>
                  <a:pt x="34892" y="51820"/>
                  <a:pt x="34453" y="51616"/>
                </a:cubicBezTo>
                <a:cubicBezTo>
                  <a:pt x="34751" y="51334"/>
                  <a:pt x="34986" y="51005"/>
                  <a:pt x="35143" y="50644"/>
                </a:cubicBezTo>
                <a:cubicBezTo>
                  <a:pt x="35174" y="50597"/>
                  <a:pt x="35190" y="50534"/>
                  <a:pt x="35205" y="50487"/>
                </a:cubicBezTo>
                <a:cubicBezTo>
                  <a:pt x="35472" y="50440"/>
                  <a:pt x="35738" y="50393"/>
                  <a:pt x="36005" y="50346"/>
                </a:cubicBezTo>
                <a:cubicBezTo>
                  <a:pt x="36350" y="50331"/>
                  <a:pt x="36679" y="50331"/>
                  <a:pt x="37024" y="50315"/>
                </a:cubicBezTo>
                <a:close/>
                <a:moveTo>
                  <a:pt x="7493" y="47635"/>
                </a:moveTo>
                <a:cubicBezTo>
                  <a:pt x="7509" y="47650"/>
                  <a:pt x="7509" y="47666"/>
                  <a:pt x="7525" y="47666"/>
                </a:cubicBezTo>
                <a:cubicBezTo>
                  <a:pt x="7619" y="47729"/>
                  <a:pt x="7713" y="47791"/>
                  <a:pt x="7807" y="47854"/>
                </a:cubicBezTo>
                <a:cubicBezTo>
                  <a:pt x="7885" y="47901"/>
                  <a:pt x="7963" y="47964"/>
                  <a:pt x="8042" y="48011"/>
                </a:cubicBezTo>
                <a:cubicBezTo>
                  <a:pt x="8105" y="48058"/>
                  <a:pt x="8167" y="48105"/>
                  <a:pt x="8230" y="48136"/>
                </a:cubicBezTo>
                <a:cubicBezTo>
                  <a:pt x="8967" y="49672"/>
                  <a:pt x="9954" y="51083"/>
                  <a:pt x="11208" y="52337"/>
                </a:cubicBezTo>
                <a:cubicBezTo>
                  <a:pt x="9641" y="50942"/>
                  <a:pt x="8371" y="49343"/>
                  <a:pt x="7493" y="47635"/>
                </a:cubicBezTo>
                <a:close/>
                <a:moveTo>
                  <a:pt x="32462" y="50958"/>
                </a:moveTo>
                <a:cubicBezTo>
                  <a:pt x="32901" y="51193"/>
                  <a:pt x="33356" y="51428"/>
                  <a:pt x="33810" y="51647"/>
                </a:cubicBezTo>
                <a:cubicBezTo>
                  <a:pt x="33387" y="51961"/>
                  <a:pt x="32886" y="52211"/>
                  <a:pt x="32306" y="52384"/>
                </a:cubicBezTo>
                <a:cubicBezTo>
                  <a:pt x="32133" y="52039"/>
                  <a:pt x="31945" y="51694"/>
                  <a:pt x="31757" y="51318"/>
                </a:cubicBezTo>
                <a:cubicBezTo>
                  <a:pt x="32024" y="51240"/>
                  <a:pt x="32259" y="51114"/>
                  <a:pt x="32462" y="50958"/>
                </a:cubicBezTo>
                <a:close/>
                <a:moveTo>
                  <a:pt x="23497" y="51365"/>
                </a:moveTo>
                <a:cubicBezTo>
                  <a:pt x="23528" y="51726"/>
                  <a:pt x="23559" y="52070"/>
                  <a:pt x="23591" y="52431"/>
                </a:cubicBezTo>
                <a:cubicBezTo>
                  <a:pt x="23324" y="52102"/>
                  <a:pt x="23089" y="51757"/>
                  <a:pt x="22901" y="51396"/>
                </a:cubicBezTo>
                <a:cubicBezTo>
                  <a:pt x="23105" y="51396"/>
                  <a:pt x="23293" y="51381"/>
                  <a:pt x="23497" y="51365"/>
                </a:cubicBezTo>
                <a:close/>
                <a:moveTo>
                  <a:pt x="29641" y="51177"/>
                </a:moveTo>
                <a:cubicBezTo>
                  <a:pt x="29845" y="51287"/>
                  <a:pt x="30064" y="51365"/>
                  <a:pt x="30315" y="51428"/>
                </a:cubicBezTo>
                <a:cubicBezTo>
                  <a:pt x="30190" y="51804"/>
                  <a:pt x="30064" y="52180"/>
                  <a:pt x="29939" y="52556"/>
                </a:cubicBezTo>
                <a:cubicBezTo>
                  <a:pt x="29390" y="52462"/>
                  <a:pt x="28889" y="52306"/>
                  <a:pt x="28450" y="52070"/>
                </a:cubicBezTo>
                <a:cubicBezTo>
                  <a:pt x="28842" y="51788"/>
                  <a:pt x="29234" y="51490"/>
                  <a:pt x="29641" y="51177"/>
                </a:cubicBezTo>
                <a:close/>
                <a:moveTo>
                  <a:pt x="31491" y="51396"/>
                </a:moveTo>
                <a:cubicBezTo>
                  <a:pt x="31632" y="51679"/>
                  <a:pt x="31773" y="51961"/>
                  <a:pt x="31930" y="52227"/>
                </a:cubicBezTo>
                <a:cubicBezTo>
                  <a:pt x="31930" y="52258"/>
                  <a:pt x="31945" y="52274"/>
                  <a:pt x="31961" y="52290"/>
                </a:cubicBezTo>
                <a:cubicBezTo>
                  <a:pt x="31992" y="52353"/>
                  <a:pt x="32008" y="52400"/>
                  <a:pt x="32039" y="52462"/>
                </a:cubicBezTo>
                <a:cubicBezTo>
                  <a:pt x="31616" y="52556"/>
                  <a:pt x="31193" y="52619"/>
                  <a:pt x="30754" y="52619"/>
                </a:cubicBezTo>
                <a:cubicBezTo>
                  <a:pt x="30582" y="52619"/>
                  <a:pt x="30425" y="52603"/>
                  <a:pt x="30268" y="52588"/>
                </a:cubicBezTo>
                <a:cubicBezTo>
                  <a:pt x="30378" y="52227"/>
                  <a:pt x="30503" y="51851"/>
                  <a:pt x="30629" y="51459"/>
                </a:cubicBezTo>
                <a:cubicBezTo>
                  <a:pt x="30707" y="51475"/>
                  <a:pt x="30770" y="51475"/>
                  <a:pt x="30848" y="51475"/>
                </a:cubicBezTo>
                <a:cubicBezTo>
                  <a:pt x="31067" y="51475"/>
                  <a:pt x="31287" y="51443"/>
                  <a:pt x="31491" y="51396"/>
                </a:cubicBezTo>
                <a:close/>
                <a:moveTo>
                  <a:pt x="38811" y="50205"/>
                </a:moveTo>
                <a:cubicBezTo>
                  <a:pt x="38811" y="50252"/>
                  <a:pt x="38811" y="50299"/>
                  <a:pt x="38811" y="50346"/>
                </a:cubicBezTo>
                <a:cubicBezTo>
                  <a:pt x="38811" y="50456"/>
                  <a:pt x="38826" y="50550"/>
                  <a:pt x="38826" y="50660"/>
                </a:cubicBezTo>
                <a:cubicBezTo>
                  <a:pt x="38826" y="50754"/>
                  <a:pt x="38842" y="50848"/>
                  <a:pt x="38842" y="50942"/>
                </a:cubicBezTo>
                <a:cubicBezTo>
                  <a:pt x="38497" y="51616"/>
                  <a:pt x="37995" y="52227"/>
                  <a:pt x="37400" y="52776"/>
                </a:cubicBezTo>
                <a:cubicBezTo>
                  <a:pt x="36992" y="52635"/>
                  <a:pt x="36585" y="52494"/>
                  <a:pt x="36162" y="52337"/>
                </a:cubicBezTo>
                <a:cubicBezTo>
                  <a:pt x="36647" y="51882"/>
                  <a:pt x="37024" y="51365"/>
                  <a:pt x="37290" y="50801"/>
                </a:cubicBezTo>
                <a:cubicBezTo>
                  <a:pt x="37369" y="50628"/>
                  <a:pt x="37431" y="50472"/>
                  <a:pt x="37478" y="50299"/>
                </a:cubicBezTo>
                <a:cubicBezTo>
                  <a:pt x="37933" y="50268"/>
                  <a:pt x="38372" y="50252"/>
                  <a:pt x="38811" y="50205"/>
                </a:cubicBezTo>
                <a:close/>
                <a:moveTo>
                  <a:pt x="8779" y="48465"/>
                </a:moveTo>
                <a:lnTo>
                  <a:pt x="8779" y="48465"/>
                </a:lnTo>
                <a:cubicBezTo>
                  <a:pt x="8888" y="48544"/>
                  <a:pt x="9014" y="48606"/>
                  <a:pt x="9123" y="48669"/>
                </a:cubicBezTo>
                <a:cubicBezTo>
                  <a:pt x="9155" y="48685"/>
                  <a:pt x="9170" y="48700"/>
                  <a:pt x="9202" y="48716"/>
                </a:cubicBezTo>
                <a:cubicBezTo>
                  <a:pt x="9249" y="48732"/>
                  <a:pt x="9296" y="48763"/>
                  <a:pt x="9343" y="48794"/>
                </a:cubicBezTo>
                <a:cubicBezTo>
                  <a:pt x="9453" y="48841"/>
                  <a:pt x="9562" y="48904"/>
                  <a:pt x="9672" y="48967"/>
                </a:cubicBezTo>
                <a:cubicBezTo>
                  <a:pt x="10158" y="50001"/>
                  <a:pt x="10801" y="50989"/>
                  <a:pt x="11569" y="51898"/>
                </a:cubicBezTo>
                <a:cubicBezTo>
                  <a:pt x="11600" y="51976"/>
                  <a:pt x="11647" y="52070"/>
                  <a:pt x="11694" y="52133"/>
                </a:cubicBezTo>
                <a:cubicBezTo>
                  <a:pt x="11819" y="52368"/>
                  <a:pt x="11976" y="52588"/>
                  <a:pt x="12117" y="52807"/>
                </a:cubicBezTo>
                <a:cubicBezTo>
                  <a:pt x="10706" y="51522"/>
                  <a:pt x="9594" y="50064"/>
                  <a:pt x="8779" y="48465"/>
                </a:cubicBezTo>
                <a:close/>
                <a:moveTo>
                  <a:pt x="26412" y="51036"/>
                </a:moveTo>
                <a:cubicBezTo>
                  <a:pt x="26491" y="51052"/>
                  <a:pt x="26585" y="51052"/>
                  <a:pt x="26679" y="51052"/>
                </a:cubicBezTo>
                <a:lnTo>
                  <a:pt x="26788" y="51052"/>
                </a:lnTo>
                <a:cubicBezTo>
                  <a:pt x="27008" y="51475"/>
                  <a:pt x="27353" y="51835"/>
                  <a:pt x="27791" y="52133"/>
                </a:cubicBezTo>
                <a:cubicBezTo>
                  <a:pt x="27400" y="52400"/>
                  <a:pt x="27008" y="52650"/>
                  <a:pt x="26632" y="52885"/>
                </a:cubicBezTo>
                <a:cubicBezTo>
                  <a:pt x="25926" y="52447"/>
                  <a:pt x="25378" y="51882"/>
                  <a:pt x="25017" y="51224"/>
                </a:cubicBezTo>
                <a:cubicBezTo>
                  <a:pt x="25127" y="51208"/>
                  <a:pt x="25221" y="51193"/>
                  <a:pt x="25315" y="51193"/>
                </a:cubicBezTo>
                <a:cubicBezTo>
                  <a:pt x="25456" y="51177"/>
                  <a:pt x="25581" y="51161"/>
                  <a:pt x="25722" y="51146"/>
                </a:cubicBezTo>
                <a:cubicBezTo>
                  <a:pt x="25801" y="51130"/>
                  <a:pt x="25864" y="51114"/>
                  <a:pt x="25942" y="51114"/>
                </a:cubicBezTo>
                <a:cubicBezTo>
                  <a:pt x="26067" y="51099"/>
                  <a:pt x="26177" y="51067"/>
                  <a:pt x="26302" y="51052"/>
                </a:cubicBezTo>
                <a:cubicBezTo>
                  <a:pt x="26334" y="51052"/>
                  <a:pt x="26381" y="51052"/>
                  <a:pt x="26412" y="51036"/>
                </a:cubicBezTo>
                <a:close/>
                <a:moveTo>
                  <a:pt x="51428" y="46161"/>
                </a:moveTo>
                <a:lnTo>
                  <a:pt x="51428" y="46161"/>
                </a:lnTo>
                <a:cubicBezTo>
                  <a:pt x="51413" y="46318"/>
                  <a:pt x="51381" y="46490"/>
                  <a:pt x="51350" y="46647"/>
                </a:cubicBezTo>
                <a:cubicBezTo>
                  <a:pt x="51272" y="46851"/>
                  <a:pt x="51193" y="47070"/>
                  <a:pt x="51099" y="47274"/>
                </a:cubicBezTo>
                <a:cubicBezTo>
                  <a:pt x="50221" y="49327"/>
                  <a:pt x="48811" y="51208"/>
                  <a:pt x="46977" y="52838"/>
                </a:cubicBezTo>
                <a:cubicBezTo>
                  <a:pt x="46836" y="52917"/>
                  <a:pt x="46695" y="52964"/>
                  <a:pt x="46538" y="53027"/>
                </a:cubicBezTo>
                <a:cubicBezTo>
                  <a:pt x="48011" y="51647"/>
                  <a:pt x="49156" y="50080"/>
                  <a:pt x="49924" y="48434"/>
                </a:cubicBezTo>
                <a:cubicBezTo>
                  <a:pt x="50190" y="47854"/>
                  <a:pt x="50394" y="47274"/>
                  <a:pt x="50566" y="46694"/>
                </a:cubicBezTo>
                <a:cubicBezTo>
                  <a:pt x="50864" y="46522"/>
                  <a:pt x="51146" y="46349"/>
                  <a:pt x="51428" y="46161"/>
                </a:cubicBezTo>
                <a:close/>
                <a:moveTo>
                  <a:pt x="41224" y="49923"/>
                </a:moveTo>
                <a:lnTo>
                  <a:pt x="41224" y="49923"/>
                </a:lnTo>
                <a:cubicBezTo>
                  <a:pt x="41146" y="50158"/>
                  <a:pt x="41052" y="50393"/>
                  <a:pt x="40942" y="50628"/>
                </a:cubicBezTo>
                <a:cubicBezTo>
                  <a:pt x="40535" y="51522"/>
                  <a:pt x="39923" y="52337"/>
                  <a:pt x="39155" y="53074"/>
                </a:cubicBezTo>
                <a:cubicBezTo>
                  <a:pt x="39155" y="53011"/>
                  <a:pt x="39155" y="52964"/>
                  <a:pt x="39155" y="52917"/>
                </a:cubicBezTo>
                <a:cubicBezTo>
                  <a:pt x="39155" y="52776"/>
                  <a:pt x="39155" y="52650"/>
                  <a:pt x="39155" y="52509"/>
                </a:cubicBezTo>
                <a:cubicBezTo>
                  <a:pt x="39155" y="52431"/>
                  <a:pt x="39155" y="52337"/>
                  <a:pt x="39155" y="52243"/>
                </a:cubicBezTo>
                <a:cubicBezTo>
                  <a:pt x="39155" y="52102"/>
                  <a:pt x="39155" y="51976"/>
                  <a:pt x="39155" y="51820"/>
                </a:cubicBezTo>
                <a:cubicBezTo>
                  <a:pt x="39155" y="51741"/>
                  <a:pt x="39155" y="51632"/>
                  <a:pt x="39155" y="51537"/>
                </a:cubicBezTo>
                <a:cubicBezTo>
                  <a:pt x="39155" y="51443"/>
                  <a:pt x="39155" y="51334"/>
                  <a:pt x="39140" y="51240"/>
                </a:cubicBezTo>
                <a:cubicBezTo>
                  <a:pt x="39218" y="51099"/>
                  <a:pt x="39296" y="50973"/>
                  <a:pt x="39359" y="50832"/>
                </a:cubicBezTo>
                <a:cubicBezTo>
                  <a:pt x="39469" y="50597"/>
                  <a:pt x="39547" y="50362"/>
                  <a:pt x="39626" y="50127"/>
                </a:cubicBezTo>
                <a:cubicBezTo>
                  <a:pt x="40159" y="50064"/>
                  <a:pt x="40691" y="50001"/>
                  <a:pt x="41224" y="49923"/>
                </a:cubicBezTo>
                <a:close/>
                <a:moveTo>
                  <a:pt x="38858" y="51694"/>
                </a:moveTo>
                <a:cubicBezTo>
                  <a:pt x="38858" y="51726"/>
                  <a:pt x="38858" y="51757"/>
                  <a:pt x="38858" y="51788"/>
                </a:cubicBezTo>
                <a:cubicBezTo>
                  <a:pt x="38858" y="51882"/>
                  <a:pt x="38858" y="51976"/>
                  <a:pt x="38858" y="52070"/>
                </a:cubicBezTo>
                <a:cubicBezTo>
                  <a:pt x="38858" y="52196"/>
                  <a:pt x="38858" y="52337"/>
                  <a:pt x="38858" y="52462"/>
                </a:cubicBezTo>
                <a:cubicBezTo>
                  <a:pt x="38858" y="52541"/>
                  <a:pt x="38858" y="52635"/>
                  <a:pt x="38858" y="52729"/>
                </a:cubicBezTo>
                <a:cubicBezTo>
                  <a:pt x="38858" y="52854"/>
                  <a:pt x="38858" y="52964"/>
                  <a:pt x="38858" y="53089"/>
                </a:cubicBezTo>
                <a:cubicBezTo>
                  <a:pt x="38842" y="53121"/>
                  <a:pt x="38842" y="53152"/>
                  <a:pt x="38842" y="53183"/>
                </a:cubicBezTo>
                <a:cubicBezTo>
                  <a:pt x="38513" y="53105"/>
                  <a:pt x="38168" y="53011"/>
                  <a:pt x="37823" y="52901"/>
                </a:cubicBezTo>
                <a:cubicBezTo>
                  <a:pt x="38215" y="52541"/>
                  <a:pt x="38560" y="52133"/>
                  <a:pt x="38858" y="51694"/>
                </a:cubicBezTo>
                <a:close/>
                <a:moveTo>
                  <a:pt x="50112" y="46961"/>
                </a:moveTo>
                <a:cubicBezTo>
                  <a:pt x="49955" y="47431"/>
                  <a:pt x="49783" y="47917"/>
                  <a:pt x="49563" y="48371"/>
                </a:cubicBezTo>
                <a:cubicBezTo>
                  <a:pt x="48748" y="50158"/>
                  <a:pt x="47463" y="51835"/>
                  <a:pt x="45817" y="53277"/>
                </a:cubicBezTo>
                <a:cubicBezTo>
                  <a:pt x="45613" y="53340"/>
                  <a:pt x="45409" y="53387"/>
                  <a:pt x="45190" y="53434"/>
                </a:cubicBezTo>
                <a:cubicBezTo>
                  <a:pt x="46601" y="52149"/>
                  <a:pt x="47698" y="50675"/>
                  <a:pt x="48403" y="49108"/>
                </a:cubicBezTo>
                <a:cubicBezTo>
                  <a:pt x="48654" y="48591"/>
                  <a:pt x="48842" y="48073"/>
                  <a:pt x="48999" y="47541"/>
                </a:cubicBezTo>
                <a:cubicBezTo>
                  <a:pt x="49375" y="47352"/>
                  <a:pt x="49751" y="47164"/>
                  <a:pt x="50112" y="46961"/>
                </a:cubicBezTo>
                <a:close/>
                <a:moveTo>
                  <a:pt x="43199" y="49531"/>
                </a:moveTo>
                <a:lnTo>
                  <a:pt x="43199" y="49531"/>
                </a:lnTo>
                <a:cubicBezTo>
                  <a:pt x="43105" y="49829"/>
                  <a:pt x="42996" y="50127"/>
                  <a:pt x="42870" y="50409"/>
                </a:cubicBezTo>
                <a:cubicBezTo>
                  <a:pt x="42337" y="51569"/>
                  <a:pt x="41522" y="52603"/>
                  <a:pt x="40503" y="53512"/>
                </a:cubicBezTo>
                <a:cubicBezTo>
                  <a:pt x="40143" y="53465"/>
                  <a:pt x="39782" y="53403"/>
                  <a:pt x="39422" y="53324"/>
                </a:cubicBezTo>
                <a:cubicBezTo>
                  <a:pt x="40253" y="52556"/>
                  <a:pt x="40911" y="51679"/>
                  <a:pt x="41350" y="50722"/>
                </a:cubicBezTo>
                <a:cubicBezTo>
                  <a:pt x="41491" y="50425"/>
                  <a:pt x="41601" y="50142"/>
                  <a:pt x="41679" y="49845"/>
                </a:cubicBezTo>
                <a:cubicBezTo>
                  <a:pt x="42196" y="49751"/>
                  <a:pt x="42698" y="49657"/>
                  <a:pt x="43199" y="49531"/>
                </a:cubicBezTo>
                <a:close/>
                <a:moveTo>
                  <a:pt x="45989" y="53559"/>
                </a:moveTo>
                <a:lnTo>
                  <a:pt x="45989" y="53559"/>
                </a:lnTo>
                <a:cubicBezTo>
                  <a:pt x="45958" y="53591"/>
                  <a:pt x="45927" y="53606"/>
                  <a:pt x="45895" y="53622"/>
                </a:cubicBezTo>
                <a:cubicBezTo>
                  <a:pt x="45911" y="53606"/>
                  <a:pt x="45927" y="53591"/>
                  <a:pt x="45942" y="53575"/>
                </a:cubicBezTo>
                <a:cubicBezTo>
                  <a:pt x="45958" y="53575"/>
                  <a:pt x="45974" y="53575"/>
                  <a:pt x="45989" y="53559"/>
                </a:cubicBezTo>
                <a:close/>
                <a:moveTo>
                  <a:pt x="34202" y="51835"/>
                </a:moveTo>
                <a:cubicBezTo>
                  <a:pt x="34641" y="52039"/>
                  <a:pt x="35064" y="52227"/>
                  <a:pt x="35503" y="52400"/>
                </a:cubicBezTo>
                <a:cubicBezTo>
                  <a:pt x="34829" y="52932"/>
                  <a:pt x="33983" y="53356"/>
                  <a:pt x="33011" y="53638"/>
                </a:cubicBezTo>
                <a:cubicBezTo>
                  <a:pt x="32839" y="53356"/>
                  <a:pt x="32666" y="53042"/>
                  <a:pt x="32494" y="52729"/>
                </a:cubicBezTo>
                <a:cubicBezTo>
                  <a:pt x="33168" y="52525"/>
                  <a:pt x="33748" y="52211"/>
                  <a:pt x="34202" y="51835"/>
                </a:cubicBezTo>
                <a:close/>
                <a:moveTo>
                  <a:pt x="48544" y="47760"/>
                </a:moveTo>
                <a:lnTo>
                  <a:pt x="48544" y="47760"/>
                </a:lnTo>
                <a:cubicBezTo>
                  <a:pt x="48403" y="48199"/>
                  <a:pt x="48246" y="48622"/>
                  <a:pt x="48043" y="49061"/>
                </a:cubicBezTo>
                <a:cubicBezTo>
                  <a:pt x="47290" y="50691"/>
                  <a:pt x="46115" y="52227"/>
                  <a:pt x="44594" y="53559"/>
                </a:cubicBezTo>
                <a:cubicBezTo>
                  <a:pt x="44344" y="53591"/>
                  <a:pt x="44093" y="53622"/>
                  <a:pt x="43842" y="53654"/>
                </a:cubicBezTo>
                <a:cubicBezTo>
                  <a:pt x="45127" y="52462"/>
                  <a:pt x="46146" y="51114"/>
                  <a:pt x="46789" y="49688"/>
                </a:cubicBezTo>
                <a:cubicBezTo>
                  <a:pt x="47008" y="49218"/>
                  <a:pt x="47181" y="48747"/>
                  <a:pt x="47322" y="48277"/>
                </a:cubicBezTo>
                <a:cubicBezTo>
                  <a:pt x="47745" y="48105"/>
                  <a:pt x="48152" y="47932"/>
                  <a:pt x="48544" y="47760"/>
                </a:cubicBezTo>
                <a:close/>
                <a:moveTo>
                  <a:pt x="45080" y="49061"/>
                </a:moveTo>
                <a:cubicBezTo>
                  <a:pt x="44971" y="49390"/>
                  <a:pt x="44829" y="49735"/>
                  <a:pt x="44673" y="50080"/>
                </a:cubicBezTo>
                <a:cubicBezTo>
                  <a:pt x="44061" y="51412"/>
                  <a:pt x="43137" y="52619"/>
                  <a:pt x="41930" y="53669"/>
                </a:cubicBezTo>
                <a:cubicBezTo>
                  <a:pt x="41616" y="53654"/>
                  <a:pt x="41287" y="53622"/>
                  <a:pt x="40958" y="53591"/>
                </a:cubicBezTo>
                <a:cubicBezTo>
                  <a:pt x="41945" y="52666"/>
                  <a:pt x="42729" y="51632"/>
                  <a:pt x="43246" y="50503"/>
                </a:cubicBezTo>
                <a:cubicBezTo>
                  <a:pt x="43419" y="50142"/>
                  <a:pt x="43544" y="49782"/>
                  <a:pt x="43654" y="49437"/>
                </a:cubicBezTo>
                <a:cubicBezTo>
                  <a:pt x="43873" y="49374"/>
                  <a:pt x="44093" y="49327"/>
                  <a:pt x="44312" y="49265"/>
                </a:cubicBezTo>
                <a:cubicBezTo>
                  <a:pt x="44563" y="49202"/>
                  <a:pt x="44814" y="49124"/>
                  <a:pt x="45080" y="49061"/>
                </a:cubicBezTo>
                <a:close/>
                <a:moveTo>
                  <a:pt x="46867" y="48450"/>
                </a:moveTo>
                <a:cubicBezTo>
                  <a:pt x="46742" y="48841"/>
                  <a:pt x="46601" y="49233"/>
                  <a:pt x="46413" y="49625"/>
                </a:cubicBezTo>
                <a:cubicBezTo>
                  <a:pt x="45739" y="51099"/>
                  <a:pt x="44673" y="52478"/>
                  <a:pt x="43309" y="53685"/>
                </a:cubicBezTo>
                <a:cubicBezTo>
                  <a:pt x="43027" y="53701"/>
                  <a:pt x="42729" y="53701"/>
                  <a:pt x="42431" y="53701"/>
                </a:cubicBezTo>
                <a:cubicBezTo>
                  <a:pt x="43576" y="52650"/>
                  <a:pt x="44469" y="51459"/>
                  <a:pt x="45065" y="50158"/>
                </a:cubicBezTo>
                <a:cubicBezTo>
                  <a:pt x="45268" y="49735"/>
                  <a:pt x="45409" y="49327"/>
                  <a:pt x="45535" y="48904"/>
                </a:cubicBezTo>
                <a:cubicBezTo>
                  <a:pt x="45989" y="48763"/>
                  <a:pt x="46428" y="48622"/>
                  <a:pt x="46867" y="48450"/>
                </a:cubicBezTo>
                <a:close/>
                <a:moveTo>
                  <a:pt x="24563" y="51271"/>
                </a:moveTo>
                <a:cubicBezTo>
                  <a:pt x="24923" y="51992"/>
                  <a:pt x="25503" y="52619"/>
                  <a:pt x="26255" y="53121"/>
                </a:cubicBezTo>
                <a:cubicBezTo>
                  <a:pt x="25879" y="53340"/>
                  <a:pt x="25519" y="53544"/>
                  <a:pt x="25143" y="53748"/>
                </a:cubicBezTo>
                <a:cubicBezTo>
                  <a:pt x="24688" y="53465"/>
                  <a:pt x="24280" y="53136"/>
                  <a:pt x="23936" y="52791"/>
                </a:cubicBezTo>
                <a:cubicBezTo>
                  <a:pt x="23873" y="52337"/>
                  <a:pt x="23826" y="51867"/>
                  <a:pt x="23795" y="51349"/>
                </a:cubicBezTo>
                <a:cubicBezTo>
                  <a:pt x="23873" y="51334"/>
                  <a:pt x="23951" y="51334"/>
                  <a:pt x="24014" y="51318"/>
                </a:cubicBezTo>
                <a:cubicBezTo>
                  <a:pt x="24077" y="51318"/>
                  <a:pt x="24124" y="51318"/>
                  <a:pt x="24171" y="51302"/>
                </a:cubicBezTo>
                <a:cubicBezTo>
                  <a:pt x="24296" y="51302"/>
                  <a:pt x="24437" y="51287"/>
                  <a:pt x="24563" y="51271"/>
                </a:cubicBezTo>
                <a:close/>
                <a:moveTo>
                  <a:pt x="28089" y="52321"/>
                </a:moveTo>
                <a:cubicBezTo>
                  <a:pt x="28591" y="52603"/>
                  <a:pt x="29171" y="52823"/>
                  <a:pt x="29813" y="52917"/>
                </a:cubicBezTo>
                <a:cubicBezTo>
                  <a:pt x="29688" y="53262"/>
                  <a:pt x="29578" y="53591"/>
                  <a:pt x="29453" y="53889"/>
                </a:cubicBezTo>
                <a:cubicBezTo>
                  <a:pt x="28528" y="53763"/>
                  <a:pt x="27666" y="53481"/>
                  <a:pt x="26945" y="53074"/>
                </a:cubicBezTo>
                <a:cubicBezTo>
                  <a:pt x="27321" y="52838"/>
                  <a:pt x="27697" y="52588"/>
                  <a:pt x="28089" y="52321"/>
                </a:cubicBezTo>
                <a:close/>
                <a:moveTo>
                  <a:pt x="32227" y="52807"/>
                </a:moveTo>
                <a:cubicBezTo>
                  <a:pt x="32274" y="52870"/>
                  <a:pt x="32306" y="52932"/>
                  <a:pt x="32337" y="53011"/>
                </a:cubicBezTo>
                <a:cubicBezTo>
                  <a:pt x="32384" y="53074"/>
                  <a:pt x="32415" y="53121"/>
                  <a:pt x="32447" y="53183"/>
                </a:cubicBezTo>
                <a:cubicBezTo>
                  <a:pt x="32478" y="53246"/>
                  <a:pt x="32509" y="53309"/>
                  <a:pt x="32541" y="53371"/>
                </a:cubicBezTo>
                <a:cubicBezTo>
                  <a:pt x="32588" y="53434"/>
                  <a:pt x="32635" y="53512"/>
                  <a:pt x="32682" y="53591"/>
                </a:cubicBezTo>
                <a:cubicBezTo>
                  <a:pt x="32698" y="53622"/>
                  <a:pt x="32729" y="53669"/>
                  <a:pt x="32745" y="53701"/>
                </a:cubicBezTo>
                <a:cubicBezTo>
                  <a:pt x="32745" y="53701"/>
                  <a:pt x="32745" y="53716"/>
                  <a:pt x="32745" y="53716"/>
                </a:cubicBezTo>
                <a:cubicBezTo>
                  <a:pt x="32055" y="53889"/>
                  <a:pt x="31350" y="53983"/>
                  <a:pt x="30629" y="53983"/>
                </a:cubicBezTo>
                <a:cubicBezTo>
                  <a:pt x="30346" y="53983"/>
                  <a:pt x="30064" y="53967"/>
                  <a:pt x="29782" y="53936"/>
                </a:cubicBezTo>
                <a:cubicBezTo>
                  <a:pt x="29908" y="53622"/>
                  <a:pt x="30017" y="53309"/>
                  <a:pt x="30143" y="52964"/>
                </a:cubicBezTo>
                <a:cubicBezTo>
                  <a:pt x="30331" y="52980"/>
                  <a:pt x="30534" y="52995"/>
                  <a:pt x="30738" y="52995"/>
                </a:cubicBezTo>
                <a:cubicBezTo>
                  <a:pt x="31240" y="52995"/>
                  <a:pt x="31741" y="52932"/>
                  <a:pt x="32227" y="52807"/>
                </a:cubicBezTo>
                <a:close/>
                <a:moveTo>
                  <a:pt x="23998" y="53387"/>
                </a:moveTo>
                <a:lnTo>
                  <a:pt x="23998" y="53387"/>
                </a:lnTo>
                <a:cubicBezTo>
                  <a:pt x="24233" y="53591"/>
                  <a:pt x="24484" y="53779"/>
                  <a:pt x="24751" y="53951"/>
                </a:cubicBezTo>
                <a:cubicBezTo>
                  <a:pt x="24547" y="54061"/>
                  <a:pt x="24327" y="54155"/>
                  <a:pt x="24124" y="54249"/>
                </a:cubicBezTo>
                <a:cubicBezTo>
                  <a:pt x="24077" y="53983"/>
                  <a:pt x="24045" y="53701"/>
                  <a:pt x="23998" y="53387"/>
                </a:cubicBezTo>
                <a:close/>
                <a:moveTo>
                  <a:pt x="12619" y="53042"/>
                </a:moveTo>
                <a:cubicBezTo>
                  <a:pt x="13089" y="53512"/>
                  <a:pt x="13622" y="53967"/>
                  <a:pt x="14171" y="54406"/>
                </a:cubicBezTo>
                <a:cubicBezTo>
                  <a:pt x="14092" y="54359"/>
                  <a:pt x="14014" y="54312"/>
                  <a:pt x="13935" y="54265"/>
                </a:cubicBezTo>
                <a:cubicBezTo>
                  <a:pt x="13747" y="54124"/>
                  <a:pt x="13544" y="53983"/>
                  <a:pt x="13355" y="53842"/>
                </a:cubicBezTo>
                <a:cubicBezTo>
                  <a:pt x="13089" y="53606"/>
                  <a:pt x="12854" y="53340"/>
                  <a:pt x="12619" y="53042"/>
                </a:cubicBezTo>
                <a:close/>
                <a:moveTo>
                  <a:pt x="22431" y="51428"/>
                </a:moveTo>
                <a:cubicBezTo>
                  <a:pt x="22729" y="52039"/>
                  <a:pt x="23152" y="52588"/>
                  <a:pt x="23669" y="53089"/>
                </a:cubicBezTo>
                <a:cubicBezTo>
                  <a:pt x="23716" y="53528"/>
                  <a:pt x="23779" y="53967"/>
                  <a:pt x="23857" y="54375"/>
                </a:cubicBezTo>
                <a:cubicBezTo>
                  <a:pt x="23795" y="54406"/>
                  <a:pt x="23748" y="54422"/>
                  <a:pt x="23700" y="54437"/>
                </a:cubicBezTo>
                <a:cubicBezTo>
                  <a:pt x="22415" y="53638"/>
                  <a:pt x="21443" y="52619"/>
                  <a:pt x="20832" y="51459"/>
                </a:cubicBezTo>
                <a:lnTo>
                  <a:pt x="21099" y="51459"/>
                </a:lnTo>
                <a:cubicBezTo>
                  <a:pt x="21490" y="51459"/>
                  <a:pt x="21898" y="51443"/>
                  <a:pt x="22290" y="51428"/>
                </a:cubicBezTo>
                <a:close/>
                <a:moveTo>
                  <a:pt x="39140" y="53559"/>
                </a:moveTo>
                <a:cubicBezTo>
                  <a:pt x="39500" y="53654"/>
                  <a:pt x="39845" y="53716"/>
                  <a:pt x="40190" y="53779"/>
                </a:cubicBezTo>
                <a:cubicBezTo>
                  <a:pt x="39845" y="54077"/>
                  <a:pt x="39453" y="54359"/>
                  <a:pt x="39046" y="54610"/>
                </a:cubicBezTo>
                <a:cubicBezTo>
                  <a:pt x="39061" y="54531"/>
                  <a:pt x="39061" y="54437"/>
                  <a:pt x="39077" y="54343"/>
                </a:cubicBezTo>
                <a:cubicBezTo>
                  <a:pt x="39077" y="54280"/>
                  <a:pt x="39093" y="54202"/>
                  <a:pt x="39093" y="54139"/>
                </a:cubicBezTo>
                <a:cubicBezTo>
                  <a:pt x="39108" y="54014"/>
                  <a:pt x="39108" y="53904"/>
                  <a:pt x="39124" y="53763"/>
                </a:cubicBezTo>
                <a:cubicBezTo>
                  <a:pt x="39124" y="53716"/>
                  <a:pt x="39124" y="53638"/>
                  <a:pt x="39124" y="53575"/>
                </a:cubicBezTo>
                <a:cubicBezTo>
                  <a:pt x="39140" y="53575"/>
                  <a:pt x="39140" y="53575"/>
                  <a:pt x="39140" y="53559"/>
                </a:cubicBezTo>
                <a:close/>
                <a:moveTo>
                  <a:pt x="35911" y="52556"/>
                </a:moveTo>
                <a:cubicBezTo>
                  <a:pt x="36318" y="52713"/>
                  <a:pt x="36726" y="52870"/>
                  <a:pt x="37133" y="52995"/>
                </a:cubicBezTo>
                <a:cubicBezTo>
                  <a:pt x="36193" y="53748"/>
                  <a:pt x="35033" y="54359"/>
                  <a:pt x="33685" y="54735"/>
                </a:cubicBezTo>
                <a:cubicBezTo>
                  <a:pt x="33528" y="54484"/>
                  <a:pt x="33372" y="54233"/>
                  <a:pt x="33215" y="53967"/>
                </a:cubicBezTo>
                <a:cubicBezTo>
                  <a:pt x="34265" y="53654"/>
                  <a:pt x="35190" y="53168"/>
                  <a:pt x="35911" y="52556"/>
                </a:cubicBezTo>
                <a:close/>
                <a:moveTo>
                  <a:pt x="18841" y="51365"/>
                </a:moveTo>
                <a:lnTo>
                  <a:pt x="18841" y="51365"/>
                </a:lnTo>
                <a:cubicBezTo>
                  <a:pt x="18857" y="51381"/>
                  <a:pt x="18873" y="51381"/>
                  <a:pt x="18888" y="51381"/>
                </a:cubicBezTo>
                <a:cubicBezTo>
                  <a:pt x="19045" y="51381"/>
                  <a:pt x="19218" y="51396"/>
                  <a:pt x="19390" y="51412"/>
                </a:cubicBezTo>
                <a:cubicBezTo>
                  <a:pt x="19547" y="51412"/>
                  <a:pt x="19688" y="51428"/>
                  <a:pt x="19845" y="51428"/>
                </a:cubicBezTo>
                <a:cubicBezTo>
                  <a:pt x="19970" y="51428"/>
                  <a:pt x="20095" y="51443"/>
                  <a:pt x="20221" y="51443"/>
                </a:cubicBezTo>
                <a:lnTo>
                  <a:pt x="20362" y="51443"/>
                </a:lnTo>
                <a:cubicBezTo>
                  <a:pt x="20973" y="52682"/>
                  <a:pt x="21976" y="53763"/>
                  <a:pt x="23293" y="54610"/>
                </a:cubicBezTo>
                <a:cubicBezTo>
                  <a:pt x="22964" y="54751"/>
                  <a:pt x="22635" y="54876"/>
                  <a:pt x="22305" y="54986"/>
                </a:cubicBezTo>
                <a:cubicBezTo>
                  <a:pt x="20738" y="54030"/>
                  <a:pt x="19547" y="52791"/>
                  <a:pt x="18841" y="51365"/>
                </a:cubicBezTo>
                <a:close/>
                <a:moveTo>
                  <a:pt x="45268" y="53748"/>
                </a:moveTo>
                <a:lnTo>
                  <a:pt x="45268" y="53748"/>
                </a:lnTo>
                <a:cubicBezTo>
                  <a:pt x="45127" y="53857"/>
                  <a:pt x="44986" y="53967"/>
                  <a:pt x="44861" y="54077"/>
                </a:cubicBezTo>
                <a:cubicBezTo>
                  <a:pt x="44626" y="54249"/>
                  <a:pt x="44391" y="54422"/>
                  <a:pt x="44171" y="54578"/>
                </a:cubicBezTo>
                <a:cubicBezTo>
                  <a:pt x="43842" y="54751"/>
                  <a:pt x="43513" y="54907"/>
                  <a:pt x="43184" y="55064"/>
                </a:cubicBezTo>
                <a:cubicBezTo>
                  <a:pt x="43450" y="54876"/>
                  <a:pt x="43717" y="54672"/>
                  <a:pt x="43983" y="54469"/>
                </a:cubicBezTo>
                <a:cubicBezTo>
                  <a:pt x="44250" y="54280"/>
                  <a:pt x="44500" y="54061"/>
                  <a:pt x="44735" y="53857"/>
                </a:cubicBezTo>
                <a:cubicBezTo>
                  <a:pt x="44924" y="53826"/>
                  <a:pt x="45096" y="53795"/>
                  <a:pt x="45268" y="53748"/>
                </a:cubicBezTo>
                <a:close/>
                <a:moveTo>
                  <a:pt x="26553" y="53309"/>
                </a:moveTo>
                <a:cubicBezTo>
                  <a:pt x="27353" y="53779"/>
                  <a:pt x="28293" y="54092"/>
                  <a:pt x="29328" y="54249"/>
                </a:cubicBezTo>
                <a:cubicBezTo>
                  <a:pt x="29202" y="54531"/>
                  <a:pt x="29092" y="54813"/>
                  <a:pt x="28983" y="55080"/>
                </a:cubicBezTo>
                <a:cubicBezTo>
                  <a:pt x="27839" y="54923"/>
                  <a:pt x="26757" y="54594"/>
                  <a:pt x="25801" y="54108"/>
                </a:cubicBezTo>
                <a:cubicBezTo>
                  <a:pt x="25675" y="54061"/>
                  <a:pt x="25566" y="53998"/>
                  <a:pt x="25456" y="53936"/>
                </a:cubicBezTo>
                <a:cubicBezTo>
                  <a:pt x="25832" y="53732"/>
                  <a:pt x="26193" y="53528"/>
                  <a:pt x="26553" y="53309"/>
                </a:cubicBezTo>
                <a:close/>
                <a:moveTo>
                  <a:pt x="32948" y="54045"/>
                </a:moveTo>
                <a:cubicBezTo>
                  <a:pt x="33105" y="54312"/>
                  <a:pt x="33262" y="54563"/>
                  <a:pt x="33419" y="54798"/>
                </a:cubicBezTo>
                <a:cubicBezTo>
                  <a:pt x="32478" y="55049"/>
                  <a:pt x="31491" y="55174"/>
                  <a:pt x="30503" y="55174"/>
                </a:cubicBezTo>
                <a:cubicBezTo>
                  <a:pt x="30111" y="55174"/>
                  <a:pt x="29704" y="55158"/>
                  <a:pt x="29328" y="55111"/>
                </a:cubicBezTo>
                <a:cubicBezTo>
                  <a:pt x="29422" y="54860"/>
                  <a:pt x="29547" y="54578"/>
                  <a:pt x="29657" y="54296"/>
                </a:cubicBezTo>
                <a:cubicBezTo>
                  <a:pt x="29970" y="54327"/>
                  <a:pt x="30284" y="54343"/>
                  <a:pt x="30613" y="54343"/>
                </a:cubicBezTo>
                <a:cubicBezTo>
                  <a:pt x="31412" y="54343"/>
                  <a:pt x="32196" y="54249"/>
                  <a:pt x="32948" y="54045"/>
                </a:cubicBezTo>
                <a:close/>
                <a:moveTo>
                  <a:pt x="16929" y="51177"/>
                </a:moveTo>
                <a:lnTo>
                  <a:pt x="16929" y="51177"/>
                </a:lnTo>
                <a:cubicBezTo>
                  <a:pt x="17399" y="51240"/>
                  <a:pt x="17885" y="51287"/>
                  <a:pt x="18371" y="51334"/>
                </a:cubicBezTo>
                <a:cubicBezTo>
                  <a:pt x="19092" y="52823"/>
                  <a:pt x="20283" y="54108"/>
                  <a:pt x="21867" y="55127"/>
                </a:cubicBezTo>
                <a:cubicBezTo>
                  <a:pt x="21569" y="55221"/>
                  <a:pt x="21271" y="55299"/>
                  <a:pt x="20973" y="55378"/>
                </a:cubicBezTo>
                <a:cubicBezTo>
                  <a:pt x="19202" y="54280"/>
                  <a:pt x="17791" y="52870"/>
                  <a:pt x="16929" y="51177"/>
                </a:cubicBezTo>
                <a:close/>
                <a:moveTo>
                  <a:pt x="10942" y="49563"/>
                </a:moveTo>
                <a:cubicBezTo>
                  <a:pt x="11036" y="49594"/>
                  <a:pt x="11114" y="49641"/>
                  <a:pt x="11208" y="49672"/>
                </a:cubicBezTo>
                <a:cubicBezTo>
                  <a:pt x="12290" y="51929"/>
                  <a:pt x="14092" y="53920"/>
                  <a:pt x="16475" y="55487"/>
                </a:cubicBezTo>
                <a:cubicBezTo>
                  <a:pt x="16365" y="55456"/>
                  <a:pt x="16255" y="55425"/>
                  <a:pt x="16145" y="55393"/>
                </a:cubicBezTo>
                <a:cubicBezTo>
                  <a:pt x="15926" y="55268"/>
                  <a:pt x="15691" y="55127"/>
                  <a:pt x="15487" y="54986"/>
                </a:cubicBezTo>
                <a:cubicBezTo>
                  <a:pt x="13982" y="53983"/>
                  <a:pt x="12697" y="52807"/>
                  <a:pt x="11663" y="51522"/>
                </a:cubicBezTo>
                <a:cubicBezTo>
                  <a:pt x="11380" y="50926"/>
                  <a:pt x="11130" y="50268"/>
                  <a:pt x="10942" y="49563"/>
                </a:cubicBezTo>
                <a:close/>
                <a:moveTo>
                  <a:pt x="15095" y="50848"/>
                </a:moveTo>
                <a:cubicBezTo>
                  <a:pt x="15534" y="50942"/>
                  <a:pt x="15989" y="51036"/>
                  <a:pt x="16443" y="51099"/>
                </a:cubicBezTo>
                <a:cubicBezTo>
                  <a:pt x="17274" y="52823"/>
                  <a:pt x="18653" y="54312"/>
                  <a:pt x="20487" y="55487"/>
                </a:cubicBezTo>
                <a:cubicBezTo>
                  <a:pt x="20205" y="55534"/>
                  <a:pt x="19939" y="55581"/>
                  <a:pt x="19657" y="55613"/>
                </a:cubicBezTo>
                <a:cubicBezTo>
                  <a:pt x="17603" y="54343"/>
                  <a:pt x="16036" y="52729"/>
                  <a:pt x="15095" y="50848"/>
                </a:cubicBezTo>
                <a:close/>
                <a:moveTo>
                  <a:pt x="37557" y="53136"/>
                </a:moveTo>
                <a:cubicBezTo>
                  <a:pt x="37948" y="53262"/>
                  <a:pt x="38325" y="53371"/>
                  <a:pt x="38701" y="53465"/>
                </a:cubicBezTo>
                <a:cubicBezTo>
                  <a:pt x="37525" y="54422"/>
                  <a:pt x="36036" y="55190"/>
                  <a:pt x="34328" y="55660"/>
                </a:cubicBezTo>
                <a:cubicBezTo>
                  <a:pt x="34312" y="55660"/>
                  <a:pt x="34312" y="55644"/>
                  <a:pt x="34296" y="55628"/>
                </a:cubicBezTo>
                <a:cubicBezTo>
                  <a:pt x="34171" y="55440"/>
                  <a:pt x="34030" y="55252"/>
                  <a:pt x="33889" y="55049"/>
                </a:cubicBezTo>
                <a:cubicBezTo>
                  <a:pt x="35331" y="54625"/>
                  <a:pt x="36585" y="53967"/>
                  <a:pt x="37557" y="53136"/>
                </a:cubicBezTo>
                <a:close/>
                <a:moveTo>
                  <a:pt x="11710" y="49860"/>
                </a:moveTo>
                <a:lnTo>
                  <a:pt x="11710" y="49860"/>
                </a:lnTo>
                <a:cubicBezTo>
                  <a:pt x="12086" y="50017"/>
                  <a:pt x="12478" y="50142"/>
                  <a:pt x="12870" y="50268"/>
                </a:cubicBezTo>
                <a:cubicBezTo>
                  <a:pt x="13888" y="52400"/>
                  <a:pt x="15628" y="54249"/>
                  <a:pt x="17854" y="55675"/>
                </a:cubicBezTo>
                <a:cubicBezTo>
                  <a:pt x="17650" y="55675"/>
                  <a:pt x="17446" y="55660"/>
                  <a:pt x="17258" y="55628"/>
                </a:cubicBezTo>
                <a:cubicBezTo>
                  <a:pt x="14750" y="54092"/>
                  <a:pt x="12854" y="52133"/>
                  <a:pt x="11710" y="49860"/>
                </a:cubicBezTo>
                <a:close/>
                <a:moveTo>
                  <a:pt x="13355" y="50409"/>
                </a:moveTo>
                <a:cubicBezTo>
                  <a:pt x="13763" y="50534"/>
                  <a:pt x="14186" y="50644"/>
                  <a:pt x="14609" y="50738"/>
                </a:cubicBezTo>
                <a:cubicBezTo>
                  <a:pt x="15534" y="52666"/>
                  <a:pt x="17070" y="54343"/>
                  <a:pt x="19124" y="55660"/>
                </a:cubicBezTo>
                <a:cubicBezTo>
                  <a:pt x="18904" y="55691"/>
                  <a:pt x="18669" y="55691"/>
                  <a:pt x="18450" y="55691"/>
                </a:cubicBezTo>
                <a:cubicBezTo>
                  <a:pt x="16208" y="54327"/>
                  <a:pt x="14437" y="52541"/>
                  <a:pt x="13355" y="50409"/>
                </a:cubicBezTo>
                <a:close/>
                <a:moveTo>
                  <a:pt x="40660" y="53857"/>
                </a:moveTo>
                <a:cubicBezTo>
                  <a:pt x="40974" y="53904"/>
                  <a:pt x="41287" y="53936"/>
                  <a:pt x="41601" y="53967"/>
                </a:cubicBezTo>
                <a:cubicBezTo>
                  <a:pt x="40801" y="54625"/>
                  <a:pt x="39876" y="55221"/>
                  <a:pt x="38873" y="55738"/>
                </a:cubicBezTo>
                <a:cubicBezTo>
                  <a:pt x="38889" y="55723"/>
                  <a:pt x="38889" y="55707"/>
                  <a:pt x="38889" y="55707"/>
                </a:cubicBezTo>
                <a:cubicBezTo>
                  <a:pt x="38905" y="55597"/>
                  <a:pt x="38936" y="55487"/>
                  <a:pt x="38952" y="55378"/>
                </a:cubicBezTo>
                <a:cubicBezTo>
                  <a:pt x="38952" y="55331"/>
                  <a:pt x="38967" y="55268"/>
                  <a:pt x="38967" y="55221"/>
                </a:cubicBezTo>
                <a:cubicBezTo>
                  <a:pt x="38983" y="55158"/>
                  <a:pt x="38983" y="55111"/>
                  <a:pt x="38999" y="55064"/>
                </a:cubicBezTo>
                <a:cubicBezTo>
                  <a:pt x="39594" y="54688"/>
                  <a:pt x="40143" y="54280"/>
                  <a:pt x="40660" y="53857"/>
                </a:cubicBezTo>
                <a:close/>
                <a:moveTo>
                  <a:pt x="23622" y="54829"/>
                </a:moveTo>
                <a:cubicBezTo>
                  <a:pt x="23732" y="54892"/>
                  <a:pt x="23842" y="54954"/>
                  <a:pt x="23967" y="55017"/>
                </a:cubicBezTo>
                <a:cubicBezTo>
                  <a:pt x="24030" y="55331"/>
                  <a:pt x="24092" y="55628"/>
                  <a:pt x="24155" y="55926"/>
                </a:cubicBezTo>
                <a:cubicBezTo>
                  <a:pt x="23842" y="55785"/>
                  <a:pt x="23512" y="55644"/>
                  <a:pt x="23215" y="55487"/>
                </a:cubicBezTo>
                <a:cubicBezTo>
                  <a:pt x="23011" y="55393"/>
                  <a:pt x="22838" y="55299"/>
                  <a:pt x="22650" y="55190"/>
                </a:cubicBezTo>
                <a:cubicBezTo>
                  <a:pt x="22979" y="55080"/>
                  <a:pt x="23293" y="54954"/>
                  <a:pt x="23622" y="54829"/>
                </a:cubicBezTo>
                <a:close/>
                <a:moveTo>
                  <a:pt x="25064" y="54139"/>
                </a:moveTo>
                <a:cubicBezTo>
                  <a:pt x="25221" y="54233"/>
                  <a:pt x="25393" y="54327"/>
                  <a:pt x="25566" y="54422"/>
                </a:cubicBezTo>
                <a:cubicBezTo>
                  <a:pt x="26553" y="54923"/>
                  <a:pt x="27666" y="55252"/>
                  <a:pt x="28826" y="55409"/>
                </a:cubicBezTo>
                <a:cubicBezTo>
                  <a:pt x="28716" y="55644"/>
                  <a:pt x="28622" y="55879"/>
                  <a:pt x="28513" y="56083"/>
                </a:cubicBezTo>
                <a:cubicBezTo>
                  <a:pt x="27070" y="55895"/>
                  <a:pt x="25691" y="55503"/>
                  <a:pt x="24484" y="54876"/>
                </a:cubicBezTo>
                <a:cubicBezTo>
                  <a:pt x="24390" y="54829"/>
                  <a:pt x="24296" y="54782"/>
                  <a:pt x="24202" y="54735"/>
                </a:cubicBezTo>
                <a:cubicBezTo>
                  <a:pt x="24202" y="54672"/>
                  <a:pt x="24186" y="54625"/>
                  <a:pt x="24171" y="54578"/>
                </a:cubicBezTo>
                <a:cubicBezTo>
                  <a:pt x="24469" y="54437"/>
                  <a:pt x="24766" y="54296"/>
                  <a:pt x="25064" y="54139"/>
                </a:cubicBezTo>
                <a:close/>
                <a:moveTo>
                  <a:pt x="33638" y="55111"/>
                </a:moveTo>
                <a:cubicBezTo>
                  <a:pt x="33779" y="55331"/>
                  <a:pt x="33920" y="55550"/>
                  <a:pt x="34061" y="55738"/>
                </a:cubicBezTo>
                <a:cubicBezTo>
                  <a:pt x="32870" y="56052"/>
                  <a:pt x="31632" y="56208"/>
                  <a:pt x="30378" y="56208"/>
                </a:cubicBezTo>
                <a:cubicBezTo>
                  <a:pt x="29861" y="56208"/>
                  <a:pt x="29359" y="56193"/>
                  <a:pt x="28857" y="56130"/>
                </a:cubicBezTo>
                <a:cubicBezTo>
                  <a:pt x="28967" y="55926"/>
                  <a:pt x="29061" y="55691"/>
                  <a:pt x="29171" y="55456"/>
                </a:cubicBezTo>
                <a:cubicBezTo>
                  <a:pt x="29610" y="55503"/>
                  <a:pt x="30049" y="55534"/>
                  <a:pt x="30487" y="55534"/>
                </a:cubicBezTo>
                <a:cubicBezTo>
                  <a:pt x="31553" y="55534"/>
                  <a:pt x="32604" y="55393"/>
                  <a:pt x="33638" y="55111"/>
                </a:cubicBezTo>
                <a:close/>
                <a:moveTo>
                  <a:pt x="44140" y="53936"/>
                </a:moveTo>
                <a:lnTo>
                  <a:pt x="44140" y="53936"/>
                </a:lnTo>
                <a:cubicBezTo>
                  <a:pt x="43999" y="54045"/>
                  <a:pt x="43873" y="54171"/>
                  <a:pt x="43732" y="54280"/>
                </a:cubicBezTo>
                <a:cubicBezTo>
                  <a:pt x="42980" y="54860"/>
                  <a:pt x="42165" y="55378"/>
                  <a:pt x="41303" y="55848"/>
                </a:cubicBezTo>
                <a:cubicBezTo>
                  <a:pt x="40817" y="56052"/>
                  <a:pt x="40300" y="56224"/>
                  <a:pt x="39782" y="56397"/>
                </a:cubicBezTo>
                <a:cubicBezTo>
                  <a:pt x="40864" y="55864"/>
                  <a:pt x="41867" y="55252"/>
                  <a:pt x="42792" y="54547"/>
                </a:cubicBezTo>
                <a:cubicBezTo>
                  <a:pt x="43011" y="54375"/>
                  <a:pt x="43246" y="54186"/>
                  <a:pt x="43466" y="53998"/>
                </a:cubicBezTo>
                <a:cubicBezTo>
                  <a:pt x="43685" y="53983"/>
                  <a:pt x="43920" y="53967"/>
                  <a:pt x="44140" y="53936"/>
                </a:cubicBezTo>
                <a:close/>
                <a:moveTo>
                  <a:pt x="38811" y="53842"/>
                </a:moveTo>
                <a:cubicBezTo>
                  <a:pt x="38811" y="53857"/>
                  <a:pt x="38811" y="53889"/>
                  <a:pt x="38811" y="53920"/>
                </a:cubicBezTo>
                <a:cubicBezTo>
                  <a:pt x="38795" y="54030"/>
                  <a:pt x="38795" y="54139"/>
                  <a:pt x="38779" y="54233"/>
                </a:cubicBezTo>
                <a:cubicBezTo>
                  <a:pt x="38779" y="54312"/>
                  <a:pt x="38764" y="54390"/>
                  <a:pt x="38764" y="54453"/>
                </a:cubicBezTo>
                <a:cubicBezTo>
                  <a:pt x="38748" y="54563"/>
                  <a:pt x="38748" y="54657"/>
                  <a:pt x="38732" y="54751"/>
                </a:cubicBezTo>
                <a:cubicBezTo>
                  <a:pt x="38732" y="54782"/>
                  <a:pt x="38732" y="54798"/>
                  <a:pt x="38716" y="54829"/>
                </a:cubicBezTo>
                <a:cubicBezTo>
                  <a:pt x="37604" y="55503"/>
                  <a:pt x="36334" y="56052"/>
                  <a:pt x="34939" y="56428"/>
                </a:cubicBezTo>
                <a:cubicBezTo>
                  <a:pt x="34814" y="56287"/>
                  <a:pt x="34688" y="56130"/>
                  <a:pt x="34547" y="55958"/>
                </a:cubicBezTo>
                <a:cubicBezTo>
                  <a:pt x="36193" y="55487"/>
                  <a:pt x="37635" y="54751"/>
                  <a:pt x="38811" y="53842"/>
                </a:cubicBezTo>
                <a:close/>
                <a:moveTo>
                  <a:pt x="42102" y="53998"/>
                </a:moveTo>
                <a:cubicBezTo>
                  <a:pt x="42337" y="53998"/>
                  <a:pt x="42572" y="54014"/>
                  <a:pt x="42792" y="54014"/>
                </a:cubicBezTo>
                <a:lnTo>
                  <a:pt x="42933" y="54014"/>
                </a:lnTo>
                <a:cubicBezTo>
                  <a:pt x="42792" y="54124"/>
                  <a:pt x="42666" y="54233"/>
                  <a:pt x="42525" y="54343"/>
                </a:cubicBezTo>
                <a:cubicBezTo>
                  <a:pt x="41370" y="55217"/>
                  <a:pt x="40091" y="55967"/>
                  <a:pt x="38672" y="56561"/>
                </a:cubicBezTo>
                <a:lnTo>
                  <a:pt x="38672" y="56561"/>
                </a:lnTo>
                <a:cubicBezTo>
                  <a:pt x="38702" y="56455"/>
                  <a:pt x="38733" y="56363"/>
                  <a:pt x="38764" y="56255"/>
                </a:cubicBezTo>
                <a:cubicBezTo>
                  <a:pt x="38764" y="56224"/>
                  <a:pt x="38779" y="56177"/>
                  <a:pt x="38779" y="56146"/>
                </a:cubicBezTo>
                <a:cubicBezTo>
                  <a:pt x="40033" y="55550"/>
                  <a:pt x="41146" y="54813"/>
                  <a:pt x="42102" y="53998"/>
                </a:cubicBezTo>
                <a:close/>
                <a:moveTo>
                  <a:pt x="17885" y="55989"/>
                </a:moveTo>
                <a:lnTo>
                  <a:pt x="17885" y="55989"/>
                </a:lnTo>
                <a:cubicBezTo>
                  <a:pt x="18042" y="56005"/>
                  <a:pt x="18214" y="56005"/>
                  <a:pt x="18387" y="56005"/>
                </a:cubicBezTo>
                <a:cubicBezTo>
                  <a:pt x="18841" y="56271"/>
                  <a:pt x="19296" y="56522"/>
                  <a:pt x="19782" y="56757"/>
                </a:cubicBezTo>
                <a:cubicBezTo>
                  <a:pt x="19515" y="56679"/>
                  <a:pt x="19249" y="56600"/>
                  <a:pt x="18983" y="56506"/>
                </a:cubicBezTo>
                <a:cubicBezTo>
                  <a:pt x="18857" y="56475"/>
                  <a:pt x="18716" y="56412"/>
                  <a:pt x="18591" y="56365"/>
                </a:cubicBezTo>
                <a:cubicBezTo>
                  <a:pt x="18356" y="56255"/>
                  <a:pt x="18120" y="56130"/>
                  <a:pt x="17885" y="55989"/>
                </a:cubicBezTo>
                <a:close/>
                <a:moveTo>
                  <a:pt x="22211" y="55346"/>
                </a:moveTo>
                <a:cubicBezTo>
                  <a:pt x="22462" y="55487"/>
                  <a:pt x="22729" y="55628"/>
                  <a:pt x="22995" y="55770"/>
                </a:cubicBezTo>
                <a:cubicBezTo>
                  <a:pt x="23403" y="55973"/>
                  <a:pt x="23826" y="56161"/>
                  <a:pt x="24265" y="56334"/>
                </a:cubicBezTo>
                <a:cubicBezTo>
                  <a:pt x="24327" y="56538"/>
                  <a:pt x="24390" y="56741"/>
                  <a:pt x="24453" y="56929"/>
                </a:cubicBezTo>
                <a:cubicBezTo>
                  <a:pt x="23340" y="56585"/>
                  <a:pt x="22305" y="56146"/>
                  <a:pt x="21349" y="55597"/>
                </a:cubicBezTo>
                <a:cubicBezTo>
                  <a:pt x="21631" y="55519"/>
                  <a:pt x="21929" y="55440"/>
                  <a:pt x="22211" y="55346"/>
                </a:cubicBezTo>
                <a:close/>
                <a:moveTo>
                  <a:pt x="24296" y="55190"/>
                </a:moveTo>
                <a:lnTo>
                  <a:pt x="24296" y="55190"/>
                </a:lnTo>
                <a:cubicBezTo>
                  <a:pt x="25519" y="55801"/>
                  <a:pt x="26898" y="56208"/>
                  <a:pt x="28340" y="56412"/>
                </a:cubicBezTo>
                <a:cubicBezTo>
                  <a:pt x="28246" y="56600"/>
                  <a:pt x="28152" y="56773"/>
                  <a:pt x="28058" y="56945"/>
                </a:cubicBezTo>
                <a:cubicBezTo>
                  <a:pt x="26804" y="56773"/>
                  <a:pt x="25613" y="56475"/>
                  <a:pt x="24484" y="56052"/>
                </a:cubicBezTo>
                <a:cubicBezTo>
                  <a:pt x="24422" y="55785"/>
                  <a:pt x="24359" y="55503"/>
                  <a:pt x="24296" y="55190"/>
                </a:cubicBezTo>
                <a:close/>
                <a:moveTo>
                  <a:pt x="38669" y="55252"/>
                </a:moveTo>
                <a:cubicBezTo>
                  <a:pt x="38654" y="55315"/>
                  <a:pt x="38638" y="55362"/>
                  <a:pt x="38622" y="55425"/>
                </a:cubicBezTo>
                <a:cubicBezTo>
                  <a:pt x="38622" y="55519"/>
                  <a:pt x="38607" y="55597"/>
                  <a:pt x="38591" y="55675"/>
                </a:cubicBezTo>
                <a:cubicBezTo>
                  <a:pt x="38575" y="55738"/>
                  <a:pt x="38560" y="55801"/>
                  <a:pt x="38544" y="55848"/>
                </a:cubicBezTo>
                <a:cubicBezTo>
                  <a:pt x="38544" y="55864"/>
                  <a:pt x="38528" y="55895"/>
                  <a:pt x="38528" y="55911"/>
                </a:cubicBezTo>
                <a:cubicBezTo>
                  <a:pt x="37604" y="56365"/>
                  <a:pt x="36585" y="56741"/>
                  <a:pt x="35519" y="57039"/>
                </a:cubicBezTo>
                <a:cubicBezTo>
                  <a:pt x="35409" y="56929"/>
                  <a:pt x="35299" y="56820"/>
                  <a:pt x="35190" y="56710"/>
                </a:cubicBezTo>
                <a:cubicBezTo>
                  <a:pt x="36459" y="56334"/>
                  <a:pt x="37619" y="55848"/>
                  <a:pt x="38669" y="55252"/>
                </a:cubicBezTo>
                <a:close/>
                <a:moveTo>
                  <a:pt x="34296" y="56036"/>
                </a:moveTo>
                <a:cubicBezTo>
                  <a:pt x="34422" y="56208"/>
                  <a:pt x="34547" y="56365"/>
                  <a:pt x="34673" y="56506"/>
                </a:cubicBezTo>
                <a:cubicBezTo>
                  <a:pt x="33230" y="56882"/>
                  <a:pt x="31741" y="57086"/>
                  <a:pt x="30237" y="57086"/>
                </a:cubicBezTo>
                <a:cubicBezTo>
                  <a:pt x="29625" y="57086"/>
                  <a:pt x="29014" y="57055"/>
                  <a:pt x="28403" y="56976"/>
                </a:cubicBezTo>
                <a:cubicBezTo>
                  <a:pt x="28497" y="56820"/>
                  <a:pt x="28591" y="56647"/>
                  <a:pt x="28701" y="56459"/>
                </a:cubicBezTo>
                <a:cubicBezTo>
                  <a:pt x="29249" y="56522"/>
                  <a:pt x="29798" y="56553"/>
                  <a:pt x="30362" y="56553"/>
                </a:cubicBezTo>
                <a:cubicBezTo>
                  <a:pt x="31694" y="56553"/>
                  <a:pt x="33011" y="56381"/>
                  <a:pt x="34296" y="56036"/>
                </a:cubicBezTo>
                <a:close/>
                <a:moveTo>
                  <a:pt x="38622" y="57086"/>
                </a:moveTo>
                <a:cubicBezTo>
                  <a:pt x="38560" y="57118"/>
                  <a:pt x="38481" y="57133"/>
                  <a:pt x="38419" y="57165"/>
                </a:cubicBezTo>
                <a:cubicBezTo>
                  <a:pt x="38419" y="57165"/>
                  <a:pt x="38419" y="57149"/>
                  <a:pt x="38434" y="57149"/>
                </a:cubicBezTo>
                <a:lnTo>
                  <a:pt x="38466" y="57133"/>
                </a:lnTo>
                <a:cubicBezTo>
                  <a:pt x="38528" y="57118"/>
                  <a:pt x="38575" y="57102"/>
                  <a:pt x="38622" y="57086"/>
                </a:cubicBezTo>
                <a:close/>
                <a:moveTo>
                  <a:pt x="41851" y="55989"/>
                </a:moveTo>
                <a:lnTo>
                  <a:pt x="41851" y="55989"/>
                </a:lnTo>
                <a:cubicBezTo>
                  <a:pt x="40974" y="56444"/>
                  <a:pt x="40049" y="56867"/>
                  <a:pt x="39077" y="57212"/>
                </a:cubicBezTo>
                <a:cubicBezTo>
                  <a:pt x="39829" y="56929"/>
                  <a:pt x="40535" y="56600"/>
                  <a:pt x="41224" y="56240"/>
                </a:cubicBezTo>
                <a:cubicBezTo>
                  <a:pt x="41428" y="56161"/>
                  <a:pt x="41648" y="56067"/>
                  <a:pt x="41851" y="55989"/>
                </a:cubicBezTo>
                <a:close/>
                <a:moveTo>
                  <a:pt x="38419" y="56318"/>
                </a:moveTo>
                <a:lnTo>
                  <a:pt x="38419" y="56318"/>
                </a:lnTo>
                <a:cubicBezTo>
                  <a:pt x="38403" y="56365"/>
                  <a:pt x="38387" y="56412"/>
                  <a:pt x="38387" y="56444"/>
                </a:cubicBezTo>
                <a:cubicBezTo>
                  <a:pt x="38372" y="56491"/>
                  <a:pt x="38340" y="56538"/>
                  <a:pt x="38325" y="56585"/>
                </a:cubicBezTo>
                <a:cubicBezTo>
                  <a:pt x="38309" y="56632"/>
                  <a:pt x="38293" y="56679"/>
                  <a:pt x="38278" y="56726"/>
                </a:cubicBezTo>
                <a:cubicBezTo>
                  <a:pt x="37917" y="56882"/>
                  <a:pt x="37541" y="57008"/>
                  <a:pt x="37165" y="57149"/>
                </a:cubicBezTo>
                <a:cubicBezTo>
                  <a:pt x="36757" y="57243"/>
                  <a:pt x="36365" y="57321"/>
                  <a:pt x="35958" y="57400"/>
                </a:cubicBezTo>
                <a:cubicBezTo>
                  <a:pt x="35926" y="57384"/>
                  <a:pt x="35895" y="57368"/>
                  <a:pt x="35879" y="57337"/>
                </a:cubicBezTo>
                <a:cubicBezTo>
                  <a:pt x="35848" y="57321"/>
                  <a:pt x="35832" y="57306"/>
                  <a:pt x="35801" y="57290"/>
                </a:cubicBezTo>
                <a:cubicBezTo>
                  <a:pt x="36726" y="57023"/>
                  <a:pt x="37604" y="56694"/>
                  <a:pt x="38419" y="56318"/>
                </a:cubicBezTo>
                <a:close/>
                <a:moveTo>
                  <a:pt x="19562" y="55942"/>
                </a:moveTo>
                <a:cubicBezTo>
                  <a:pt x="19892" y="56130"/>
                  <a:pt x="20236" y="56318"/>
                  <a:pt x="20581" y="56506"/>
                </a:cubicBezTo>
                <a:cubicBezTo>
                  <a:pt x="21412" y="56914"/>
                  <a:pt x="22274" y="57274"/>
                  <a:pt x="23183" y="57572"/>
                </a:cubicBezTo>
                <a:cubicBezTo>
                  <a:pt x="22666" y="57478"/>
                  <a:pt x="22164" y="57368"/>
                  <a:pt x="21663" y="57259"/>
                </a:cubicBezTo>
                <a:cubicBezTo>
                  <a:pt x="20707" y="56898"/>
                  <a:pt x="19798" y="56475"/>
                  <a:pt x="18936" y="55989"/>
                </a:cubicBezTo>
                <a:cubicBezTo>
                  <a:pt x="19155" y="55973"/>
                  <a:pt x="19359" y="55958"/>
                  <a:pt x="19562" y="55942"/>
                </a:cubicBezTo>
                <a:close/>
                <a:moveTo>
                  <a:pt x="24610" y="56459"/>
                </a:moveTo>
                <a:lnTo>
                  <a:pt x="24610" y="56459"/>
                </a:lnTo>
                <a:cubicBezTo>
                  <a:pt x="25628" y="56835"/>
                  <a:pt x="26726" y="57086"/>
                  <a:pt x="27870" y="57243"/>
                </a:cubicBezTo>
                <a:cubicBezTo>
                  <a:pt x="27776" y="57384"/>
                  <a:pt x="27697" y="57509"/>
                  <a:pt x="27603" y="57619"/>
                </a:cubicBezTo>
                <a:cubicBezTo>
                  <a:pt x="26647" y="57494"/>
                  <a:pt x="25691" y="57306"/>
                  <a:pt x="24798" y="57039"/>
                </a:cubicBezTo>
                <a:cubicBezTo>
                  <a:pt x="24735" y="56867"/>
                  <a:pt x="24672" y="56679"/>
                  <a:pt x="24610" y="56459"/>
                </a:cubicBezTo>
                <a:close/>
                <a:moveTo>
                  <a:pt x="20863" y="55723"/>
                </a:moveTo>
                <a:cubicBezTo>
                  <a:pt x="21146" y="55895"/>
                  <a:pt x="21459" y="56052"/>
                  <a:pt x="21757" y="56208"/>
                </a:cubicBezTo>
                <a:cubicBezTo>
                  <a:pt x="22650" y="56663"/>
                  <a:pt x="23606" y="57039"/>
                  <a:pt x="24594" y="57321"/>
                </a:cubicBezTo>
                <a:cubicBezTo>
                  <a:pt x="24657" y="57462"/>
                  <a:pt x="24704" y="57588"/>
                  <a:pt x="24766" y="57697"/>
                </a:cubicBezTo>
                <a:cubicBezTo>
                  <a:pt x="23371" y="57353"/>
                  <a:pt x="22039" y="56867"/>
                  <a:pt x="20801" y="56255"/>
                </a:cubicBezTo>
                <a:cubicBezTo>
                  <a:pt x="20566" y="56130"/>
                  <a:pt x="20331" y="55989"/>
                  <a:pt x="20095" y="55864"/>
                </a:cubicBezTo>
                <a:cubicBezTo>
                  <a:pt x="20346" y="55817"/>
                  <a:pt x="20597" y="55770"/>
                  <a:pt x="20863" y="55723"/>
                </a:cubicBezTo>
                <a:close/>
                <a:moveTo>
                  <a:pt x="37995" y="57259"/>
                </a:moveTo>
                <a:cubicBezTo>
                  <a:pt x="37995" y="57274"/>
                  <a:pt x="37980" y="57290"/>
                  <a:pt x="37980" y="57290"/>
                </a:cubicBezTo>
                <a:cubicBezTo>
                  <a:pt x="37964" y="57306"/>
                  <a:pt x="37964" y="57321"/>
                  <a:pt x="37948" y="57321"/>
                </a:cubicBezTo>
                <a:cubicBezTo>
                  <a:pt x="37510" y="57478"/>
                  <a:pt x="37055" y="57619"/>
                  <a:pt x="36585" y="57760"/>
                </a:cubicBezTo>
                <a:cubicBezTo>
                  <a:pt x="36585" y="57760"/>
                  <a:pt x="36569" y="57760"/>
                  <a:pt x="36569" y="57744"/>
                </a:cubicBezTo>
                <a:cubicBezTo>
                  <a:pt x="36538" y="57744"/>
                  <a:pt x="36506" y="57729"/>
                  <a:pt x="36475" y="57713"/>
                </a:cubicBezTo>
                <a:cubicBezTo>
                  <a:pt x="36459" y="57713"/>
                  <a:pt x="36444" y="57697"/>
                  <a:pt x="36428" y="57682"/>
                </a:cubicBezTo>
                <a:cubicBezTo>
                  <a:pt x="36663" y="57619"/>
                  <a:pt x="36883" y="57556"/>
                  <a:pt x="37102" y="57478"/>
                </a:cubicBezTo>
                <a:cubicBezTo>
                  <a:pt x="37400" y="57415"/>
                  <a:pt x="37698" y="57337"/>
                  <a:pt x="37995" y="57259"/>
                </a:cubicBezTo>
                <a:close/>
                <a:moveTo>
                  <a:pt x="34908" y="56788"/>
                </a:moveTo>
                <a:cubicBezTo>
                  <a:pt x="35017" y="56898"/>
                  <a:pt x="35127" y="57008"/>
                  <a:pt x="35221" y="57118"/>
                </a:cubicBezTo>
                <a:cubicBezTo>
                  <a:pt x="33529" y="57568"/>
                  <a:pt x="31807" y="57780"/>
                  <a:pt x="30118" y="57780"/>
                </a:cubicBezTo>
                <a:cubicBezTo>
                  <a:pt x="29397" y="57780"/>
                  <a:pt x="28683" y="57741"/>
                  <a:pt x="27980" y="57666"/>
                </a:cubicBezTo>
                <a:cubicBezTo>
                  <a:pt x="28058" y="57541"/>
                  <a:pt x="28152" y="57431"/>
                  <a:pt x="28230" y="57290"/>
                </a:cubicBezTo>
                <a:cubicBezTo>
                  <a:pt x="28889" y="57368"/>
                  <a:pt x="29547" y="57400"/>
                  <a:pt x="30237" y="57400"/>
                </a:cubicBezTo>
                <a:cubicBezTo>
                  <a:pt x="31820" y="57400"/>
                  <a:pt x="33387" y="57196"/>
                  <a:pt x="34908" y="56788"/>
                </a:cubicBezTo>
                <a:close/>
                <a:moveTo>
                  <a:pt x="35503" y="57368"/>
                </a:moveTo>
                <a:cubicBezTo>
                  <a:pt x="35535" y="57400"/>
                  <a:pt x="35582" y="57447"/>
                  <a:pt x="35613" y="57478"/>
                </a:cubicBezTo>
                <a:cubicBezTo>
                  <a:pt x="34861" y="57619"/>
                  <a:pt x="34124" y="57744"/>
                  <a:pt x="33372" y="57839"/>
                </a:cubicBezTo>
                <a:cubicBezTo>
                  <a:pt x="34077" y="57713"/>
                  <a:pt x="34798" y="57572"/>
                  <a:pt x="35503" y="57368"/>
                </a:cubicBezTo>
                <a:close/>
                <a:moveTo>
                  <a:pt x="24954" y="57431"/>
                </a:moveTo>
                <a:lnTo>
                  <a:pt x="24954" y="57431"/>
                </a:lnTo>
                <a:cubicBezTo>
                  <a:pt x="25738" y="57635"/>
                  <a:pt x="26553" y="57807"/>
                  <a:pt x="27384" y="57917"/>
                </a:cubicBezTo>
                <a:cubicBezTo>
                  <a:pt x="27337" y="57964"/>
                  <a:pt x="27306" y="58011"/>
                  <a:pt x="27259" y="58042"/>
                </a:cubicBezTo>
                <a:cubicBezTo>
                  <a:pt x="26804" y="58027"/>
                  <a:pt x="26334" y="57980"/>
                  <a:pt x="25879" y="57933"/>
                </a:cubicBezTo>
                <a:cubicBezTo>
                  <a:pt x="25628" y="57886"/>
                  <a:pt x="25378" y="57839"/>
                  <a:pt x="25127" y="57792"/>
                </a:cubicBezTo>
                <a:cubicBezTo>
                  <a:pt x="25064" y="57682"/>
                  <a:pt x="25017" y="57556"/>
                  <a:pt x="24954" y="57431"/>
                </a:cubicBezTo>
                <a:close/>
                <a:moveTo>
                  <a:pt x="27760" y="57964"/>
                </a:moveTo>
                <a:cubicBezTo>
                  <a:pt x="28418" y="58042"/>
                  <a:pt x="29092" y="58074"/>
                  <a:pt x="29766" y="58089"/>
                </a:cubicBezTo>
                <a:cubicBezTo>
                  <a:pt x="29577" y="58094"/>
                  <a:pt x="29390" y="58095"/>
                  <a:pt x="29203" y="58095"/>
                </a:cubicBezTo>
                <a:cubicBezTo>
                  <a:pt x="28692" y="58095"/>
                  <a:pt x="28187" y="58081"/>
                  <a:pt x="27682" y="58058"/>
                </a:cubicBezTo>
                <a:cubicBezTo>
                  <a:pt x="27713" y="58027"/>
                  <a:pt x="27729" y="57995"/>
                  <a:pt x="27760" y="57964"/>
                </a:cubicBezTo>
                <a:close/>
                <a:moveTo>
                  <a:pt x="24453" y="58074"/>
                </a:moveTo>
                <a:cubicBezTo>
                  <a:pt x="24641" y="58105"/>
                  <a:pt x="24829" y="58136"/>
                  <a:pt x="25033" y="58152"/>
                </a:cubicBezTo>
                <a:cubicBezTo>
                  <a:pt x="25033" y="58183"/>
                  <a:pt x="25048" y="58199"/>
                  <a:pt x="25064" y="58215"/>
                </a:cubicBezTo>
                <a:cubicBezTo>
                  <a:pt x="24860" y="58168"/>
                  <a:pt x="24657" y="58121"/>
                  <a:pt x="24453" y="58074"/>
                </a:cubicBezTo>
                <a:close/>
                <a:moveTo>
                  <a:pt x="20942" y="57384"/>
                </a:moveTo>
                <a:lnTo>
                  <a:pt x="20942" y="57384"/>
                </a:lnTo>
                <a:cubicBezTo>
                  <a:pt x="21208" y="57462"/>
                  <a:pt x="21475" y="57525"/>
                  <a:pt x="21741" y="57588"/>
                </a:cubicBezTo>
                <a:cubicBezTo>
                  <a:pt x="22588" y="57901"/>
                  <a:pt x="23497" y="58152"/>
                  <a:pt x="24422" y="58371"/>
                </a:cubicBezTo>
                <a:cubicBezTo>
                  <a:pt x="23215" y="58121"/>
                  <a:pt x="22055" y="57792"/>
                  <a:pt x="20942" y="57384"/>
                </a:cubicBezTo>
                <a:close/>
                <a:moveTo>
                  <a:pt x="25393" y="58199"/>
                </a:moveTo>
                <a:cubicBezTo>
                  <a:pt x="25550" y="58215"/>
                  <a:pt x="25722" y="58230"/>
                  <a:pt x="25879" y="58246"/>
                </a:cubicBezTo>
                <a:cubicBezTo>
                  <a:pt x="26208" y="58309"/>
                  <a:pt x="26538" y="58356"/>
                  <a:pt x="26867" y="58403"/>
                </a:cubicBezTo>
                <a:cubicBezTo>
                  <a:pt x="26835" y="58434"/>
                  <a:pt x="26788" y="58466"/>
                  <a:pt x="26757" y="58481"/>
                </a:cubicBezTo>
                <a:cubicBezTo>
                  <a:pt x="26318" y="58434"/>
                  <a:pt x="25895" y="58371"/>
                  <a:pt x="25472" y="58293"/>
                </a:cubicBezTo>
                <a:cubicBezTo>
                  <a:pt x="25440" y="58262"/>
                  <a:pt x="25425" y="58230"/>
                  <a:pt x="25393" y="58199"/>
                </a:cubicBezTo>
                <a:close/>
                <a:moveTo>
                  <a:pt x="36052" y="57807"/>
                </a:moveTo>
                <a:cubicBezTo>
                  <a:pt x="36083" y="57823"/>
                  <a:pt x="36130" y="57854"/>
                  <a:pt x="36162" y="57870"/>
                </a:cubicBezTo>
                <a:cubicBezTo>
                  <a:pt x="34056" y="58421"/>
                  <a:pt x="31918" y="58678"/>
                  <a:pt x="29832" y="58678"/>
                </a:cubicBezTo>
                <a:cubicBezTo>
                  <a:pt x="28953" y="58678"/>
                  <a:pt x="28082" y="58632"/>
                  <a:pt x="27227" y="58544"/>
                </a:cubicBezTo>
                <a:cubicBezTo>
                  <a:pt x="27243" y="58513"/>
                  <a:pt x="27274" y="58481"/>
                  <a:pt x="27306" y="58466"/>
                </a:cubicBezTo>
                <a:cubicBezTo>
                  <a:pt x="28183" y="58560"/>
                  <a:pt x="29061" y="58622"/>
                  <a:pt x="29955" y="58622"/>
                </a:cubicBezTo>
                <a:cubicBezTo>
                  <a:pt x="32024" y="58622"/>
                  <a:pt x="34077" y="58340"/>
                  <a:pt x="36052" y="57807"/>
                </a:cubicBezTo>
                <a:close/>
                <a:moveTo>
                  <a:pt x="28544" y="0"/>
                </a:moveTo>
                <a:cubicBezTo>
                  <a:pt x="28136" y="0"/>
                  <a:pt x="27572" y="47"/>
                  <a:pt x="26851" y="110"/>
                </a:cubicBezTo>
                <a:cubicBezTo>
                  <a:pt x="26302" y="157"/>
                  <a:pt x="25628" y="235"/>
                  <a:pt x="25143" y="314"/>
                </a:cubicBezTo>
                <a:cubicBezTo>
                  <a:pt x="24782" y="376"/>
                  <a:pt x="24359" y="455"/>
                  <a:pt x="23951" y="533"/>
                </a:cubicBezTo>
                <a:cubicBezTo>
                  <a:pt x="23763" y="565"/>
                  <a:pt x="23591" y="596"/>
                  <a:pt x="23434" y="627"/>
                </a:cubicBezTo>
                <a:cubicBezTo>
                  <a:pt x="22995" y="706"/>
                  <a:pt x="22462" y="847"/>
                  <a:pt x="21992" y="972"/>
                </a:cubicBezTo>
                <a:lnTo>
                  <a:pt x="21694" y="1050"/>
                </a:lnTo>
                <a:cubicBezTo>
                  <a:pt x="21036" y="1223"/>
                  <a:pt x="20221" y="1505"/>
                  <a:pt x="19892" y="1615"/>
                </a:cubicBezTo>
                <a:cubicBezTo>
                  <a:pt x="19531" y="1740"/>
                  <a:pt x="19092" y="1913"/>
                  <a:pt x="18685" y="2069"/>
                </a:cubicBezTo>
                <a:cubicBezTo>
                  <a:pt x="18528" y="2132"/>
                  <a:pt x="18356" y="2195"/>
                  <a:pt x="18214" y="2257"/>
                </a:cubicBezTo>
                <a:cubicBezTo>
                  <a:pt x="17807" y="2398"/>
                  <a:pt x="17305" y="2634"/>
                  <a:pt x="16882" y="2853"/>
                </a:cubicBezTo>
                <a:cubicBezTo>
                  <a:pt x="16710" y="2931"/>
                  <a:pt x="16537" y="3010"/>
                  <a:pt x="16396" y="3072"/>
                </a:cubicBezTo>
                <a:cubicBezTo>
                  <a:pt x="15518" y="3480"/>
                  <a:pt x="13653" y="4577"/>
                  <a:pt x="12901" y="5126"/>
                </a:cubicBezTo>
                <a:lnTo>
                  <a:pt x="12556" y="5377"/>
                </a:lnTo>
                <a:cubicBezTo>
                  <a:pt x="12039" y="5753"/>
                  <a:pt x="11443" y="6192"/>
                  <a:pt x="10989" y="6552"/>
                </a:cubicBezTo>
                <a:cubicBezTo>
                  <a:pt x="10534" y="6913"/>
                  <a:pt x="9923" y="7446"/>
                  <a:pt x="9484" y="7853"/>
                </a:cubicBezTo>
                <a:cubicBezTo>
                  <a:pt x="9233" y="8088"/>
                  <a:pt x="8920" y="8402"/>
                  <a:pt x="8606" y="8715"/>
                </a:cubicBezTo>
                <a:cubicBezTo>
                  <a:pt x="8355" y="8966"/>
                  <a:pt x="8105" y="9217"/>
                  <a:pt x="7869" y="9483"/>
                </a:cubicBezTo>
                <a:cubicBezTo>
                  <a:pt x="7775" y="9577"/>
                  <a:pt x="7666" y="9687"/>
                  <a:pt x="7587" y="9781"/>
                </a:cubicBezTo>
                <a:cubicBezTo>
                  <a:pt x="7384" y="10001"/>
                  <a:pt x="6710" y="10753"/>
                  <a:pt x="6239" y="11380"/>
                </a:cubicBezTo>
                <a:cubicBezTo>
                  <a:pt x="5471" y="12461"/>
                  <a:pt x="4860" y="13323"/>
                  <a:pt x="4468" y="13935"/>
                </a:cubicBezTo>
                <a:cubicBezTo>
                  <a:pt x="4139" y="14452"/>
                  <a:pt x="3716" y="15189"/>
                  <a:pt x="3387" y="15831"/>
                </a:cubicBezTo>
                <a:cubicBezTo>
                  <a:pt x="2869" y="16819"/>
                  <a:pt x="2305" y="18135"/>
                  <a:pt x="1945" y="19045"/>
                </a:cubicBezTo>
                <a:cubicBezTo>
                  <a:pt x="1678" y="19672"/>
                  <a:pt x="1396" y="20534"/>
                  <a:pt x="1208" y="21192"/>
                </a:cubicBezTo>
                <a:cubicBezTo>
                  <a:pt x="1208" y="21239"/>
                  <a:pt x="1192" y="21302"/>
                  <a:pt x="1176" y="21349"/>
                </a:cubicBezTo>
                <a:cubicBezTo>
                  <a:pt x="1114" y="21537"/>
                  <a:pt x="1067" y="21709"/>
                  <a:pt x="1020" y="21897"/>
                </a:cubicBezTo>
                <a:cubicBezTo>
                  <a:pt x="581" y="23559"/>
                  <a:pt x="393" y="24531"/>
                  <a:pt x="142" y="26803"/>
                </a:cubicBezTo>
                <a:cubicBezTo>
                  <a:pt x="1" y="28089"/>
                  <a:pt x="1" y="29719"/>
                  <a:pt x="48" y="30941"/>
                </a:cubicBezTo>
                <a:cubicBezTo>
                  <a:pt x="48" y="31004"/>
                  <a:pt x="48" y="31082"/>
                  <a:pt x="64" y="31161"/>
                </a:cubicBezTo>
                <a:cubicBezTo>
                  <a:pt x="64" y="31224"/>
                  <a:pt x="64" y="31271"/>
                  <a:pt x="64" y="31318"/>
                </a:cubicBezTo>
                <a:cubicBezTo>
                  <a:pt x="64" y="31506"/>
                  <a:pt x="95" y="31678"/>
                  <a:pt x="111" y="31851"/>
                </a:cubicBezTo>
                <a:cubicBezTo>
                  <a:pt x="111" y="31882"/>
                  <a:pt x="111" y="31913"/>
                  <a:pt x="111" y="31945"/>
                </a:cubicBezTo>
                <a:cubicBezTo>
                  <a:pt x="111" y="31960"/>
                  <a:pt x="111" y="31976"/>
                  <a:pt x="111" y="31992"/>
                </a:cubicBezTo>
                <a:cubicBezTo>
                  <a:pt x="126" y="32054"/>
                  <a:pt x="126" y="32117"/>
                  <a:pt x="126" y="32180"/>
                </a:cubicBezTo>
                <a:cubicBezTo>
                  <a:pt x="142" y="32211"/>
                  <a:pt x="142" y="32242"/>
                  <a:pt x="142" y="32274"/>
                </a:cubicBezTo>
                <a:cubicBezTo>
                  <a:pt x="236" y="33151"/>
                  <a:pt x="393" y="34249"/>
                  <a:pt x="644" y="35612"/>
                </a:cubicBezTo>
                <a:cubicBezTo>
                  <a:pt x="706" y="35957"/>
                  <a:pt x="800" y="36333"/>
                  <a:pt x="894" y="36710"/>
                </a:cubicBezTo>
                <a:lnTo>
                  <a:pt x="894" y="36725"/>
                </a:lnTo>
                <a:cubicBezTo>
                  <a:pt x="957" y="36929"/>
                  <a:pt x="1004" y="37117"/>
                  <a:pt x="1051" y="37290"/>
                </a:cubicBezTo>
                <a:cubicBezTo>
                  <a:pt x="1114" y="37509"/>
                  <a:pt x="1176" y="37728"/>
                  <a:pt x="1224" y="37916"/>
                </a:cubicBezTo>
                <a:cubicBezTo>
                  <a:pt x="1318" y="38293"/>
                  <a:pt x="1459" y="38685"/>
                  <a:pt x="1615" y="39076"/>
                </a:cubicBezTo>
                <a:cubicBezTo>
                  <a:pt x="1678" y="39280"/>
                  <a:pt x="1741" y="39468"/>
                  <a:pt x="1819" y="39672"/>
                </a:cubicBezTo>
                <a:lnTo>
                  <a:pt x="1913" y="39954"/>
                </a:lnTo>
                <a:lnTo>
                  <a:pt x="1960" y="40033"/>
                </a:lnTo>
                <a:lnTo>
                  <a:pt x="1976" y="40033"/>
                </a:lnTo>
                <a:cubicBezTo>
                  <a:pt x="2070" y="40268"/>
                  <a:pt x="2180" y="40534"/>
                  <a:pt x="2289" y="40801"/>
                </a:cubicBezTo>
                <a:cubicBezTo>
                  <a:pt x="2289" y="40816"/>
                  <a:pt x="2289" y="40832"/>
                  <a:pt x="2305" y="40848"/>
                </a:cubicBezTo>
                <a:cubicBezTo>
                  <a:pt x="2321" y="40910"/>
                  <a:pt x="2336" y="40973"/>
                  <a:pt x="2368" y="41036"/>
                </a:cubicBezTo>
                <a:cubicBezTo>
                  <a:pt x="2383" y="41067"/>
                  <a:pt x="2399" y="41098"/>
                  <a:pt x="2399" y="41145"/>
                </a:cubicBezTo>
                <a:cubicBezTo>
                  <a:pt x="2446" y="41271"/>
                  <a:pt x="2509" y="41396"/>
                  <a:pt x="2556" y="41522"/>
                </a:cubicBezTo>
                <a:cubicBezTo>
                  <a:pt x="2587" y="41600"/>
                  <a:pt x="2603" y="41663"/>
                  <a:pt x="2634" y="41741"/>
                </a:cubicBezTo>
                <a:cubicBezTo>
                  <a:pt x="2666" y="41788"/>
                  <a:pt x="2681" y="41835"/>
                  <a:pt x="2713" y="41882"/>
                </a:cubicBezTo>
                <a:cubicBezTo>
                  <a:pt x="2713" y="41913"/>
                  <a:pt x="2728" y="41929"/>
                  <a:pt x="2744" y="41960"/>
                </a:cubicBezTo>
                <a:cubicBezTo>
                  <a:pt x="2775" y="42023"/>
                  <a:pt x="2791" y="42070"/>
                  <a:pt x="2822" y="42133"/>
                </a:cubicBezTo>
                <a:lnTo>
                  <a:pt x="2838" y="42164"/>
                </a:lnTo>
                <a:cubicBezTo>
                  <a:pt x="2838" y="42180"/>
                  <a:pt x="2854" y="42196"/>
                  <a:pt x="2854" y="42211"/>
                </a:cubicBezTo>
                <a:cubicBezTo>
                  <a:pt x="2885" y="42290"/>
                  <a:pt x="2916" y="42352"/>
                  <a:pt x="2948" y="42415"/>
                </a:cubicBezTo>
                <a:cubicBezTo>
                  <a:pt x="2963" y="42446"/>
                  <a:pt x="2979" y="42478"/>
                  <a:pt x="2995" y="42509"/>
                </a:cubicBezTo>
                <a:cubicBezTo>
                  <a:pt x="3042" y="42603"/>
                  <a:pt x="3104" y="42697"/>
                  <a:pt x="3151" y="42791"/>
                </a:cubicBezTo>
                <a:cubicBezTo>
                  <a:pt x="3167" y="42823"/>
                  <a:pt x="3183" y="42870"/>
                  <a:pt x="3214" y="42901"/>
                </a:cubicBezTo>
                <a:lnTo>
                  <a:pt x="3387" y="43261"/>
                </a:lnTo>
                <a:lnTo>
                  <a:pt x="3402" y="43261"/>
                </a:lnTo>
                <a:cubicBezTo>
                  <a:pt x="3575" y="43622"/>
                  <a:pt x="3763" y="43982"/>
                  <a:pt x="3951" y="44280"/>
                </a:cubicBezTo>
                <a:cubicBezTo>
                  <a:pt x="4029" y="44406"/>
                  <a:pt x="4108" y="44562"/>
                  <a:pt x="4202" y="44703"/>
                </a:cubicBezTo>
                <a:cubicBezTo>
                  <a:pt x="4343" y="44939"/>
                  <a:pt x="4468" y="45174"/>
                  <a:pt x="4593" y="45377"/>
                </a:cubicBezTo>
                <a:cubicBezTo>
                  <a:pt x="4954" y="45989"/>
                  <a:pt x="5503" y="46741"/>
                  <a:pt x="5879" y="47258"/>
                </a:cubicBezTo>
                <a:cubicBezTo>
                  <a:pt x="5910" y="47290"/>
                  <a:pt x="5926" y="47321"/>
                  <a:pt x="5957" y="47352"/>
                </a:cubicBezTo>
                <a:cubicBezTo>
                  <a:pt x="6349" y="47901"/>
                  <a:pt x="6898" y="48575"/>
                  <a:pt x="7305" y="49030"/>
                </a:cubicBezTo>
                <a:cubicBezTo>
                  <a:pt x="7305" y="49030"/>
                  <a:pt x="7321" y="49045"/>
                  <a:pt x="7321" y="49045"/>
                </a:cubicBezTo>
                <a:cubicBezTo>
                  <a:pt x="7368" y="49092"/>
                  <a:pt x="7399" y="49139"/>
                  <a:pt x="7446" y="49186"/>
                </a:cubicBezTo>
                <a:lnTo>
                  <a:pt x="7509" y="49265"/>
                </a:lnTo>
                <a:lnTo>
                  <a:pt x="7509" y="49249"/>
                </a:lnTo>
                <a:cubicBezTo>
                  <a:pt x="7603" y="49359"/>
                  <a:pt x="7697" y="49453"/>
                  <a:pt x="7791" y="49563"/>
                </a:cubicBezTo>
                <a:cubicBezTo>
                  <a:pt x="7822" y="49594"/>
                  <a:pt x="7854" y="49641"/>
                  <a:pt x="7901" y="49672"/>
                </a:cubicBezTo>
                <a:cubicBezTo>
                  <a:pt x="8058" y="49860"/>
                  <a:pt x="8246" y="50048"/>
                  <a:pt x="8449" y="50252"/>
                </a:cubicBezTo>
                <a:cubicBezTo>
                  <a:pt x="8810" y="50628"/>
                  <a:pt x="9155" y="50973"/>
                  <a:pt x="9453" y="51255"/>
                </a:cubicBezTo>
                <a:cubicBezTo>
                  <a:pt x="9923" y="51694"/>
                  <a:pt x="10393" y="52102"/>
                  <a:pt x="10848" y="52478"/>
                </a:cubicBezTo>
                <a:cubicBezTo>
                  <a:pt x="10989" y="52588"/>
                  <a:pt x="11130" y="52713"/>
                  <a:pt x="11271" y="52823"/>
                </a:cubicBezTo>
                <a:cubicBezTo>
                  <a:pt x="12321" y="53638"/>
                  <a:pt x="13136" y="54171"/>
                  <a:pt x="13152" y="54171"/>
                </a:cubicBezTo>
                <a:cubicBezTo>
                  <a:pt x="13152" y="54186"/>
                  <a:pt x="13152" y="54186"/>
                  <a:pt x="13167" y="54186"/>
                </a:cubicBezTo>
                <a:cubicBezTo>
                  <a:pt x="13167" y="54202"/>
                  <a:pt x="13183" y="54202"/>
                  <a:pt x="13199" y="54202"/>
                </a:cubicBezTo>
                <a:lnTo>
                  <a:pt x="13261" y="54265"/>
                </a:lnTo>
                <a:cubicBezTo>
                  <a:pt x="13355" y="54312"/>
                  <a:pt x="13449" y="54375"/>
                  <a:pt x="13528" y="54437"/>
                </a:cubicBezTo>
                <a:lnTo>
                  <a:pt x="13622" y="54484"/>
                </a:lnTo>
                <a:lnTo>
                  <a:pt x="13622" y="54469"/>
                </a:lnTo>
                <a:cubicBezTo>
                  <a:pt x="13732" y="54547"/>
                  <a:pt x="13841" y="54610"/>
                  <a:pt x="13951" y="54672"/>
                </a:cubicBezTo>
                <a:cubicBezTo>
                  <a:pt x="14249" y="54892"/>
                  <a:pt x="14578" y="55080"/>
                  <a:pt x="14923" y="55252"/>
                </a:cubicBezTo>
                <a:cubicBezTo>
                  <a:pt x="14986" y="55284"/>
                  <a:pt x="15048" y="55315"/>
                  <a:pt x="15111" y="55346"/>
                </a:cubicBezTo>
                <a:cubicBezTo>
                  <a:pt x="15456" y="55550"/>
                  <a:pt x="15801" y="55754"/>
                  <a:pt x="16161" y="55942"/>
                </a:cubicBezTo>
                <a:cubicBezTo>
                  <a:pt x="16271" y="56005"/>
                  <a:pt x="16381" y="56067"/>
                  <a:pt x="16490" y="56114"/>
                </a:cubicBezTo>
                <a:cubicBezTo>
                  <a:pt x="17023" y="56397"/>
                  <a:pt x="17807" y="56757"/>
                  <a:pt x="18497" y="57023"/>
                </a:cubicBezTo>
                <a:lnTo>
                  <a:pt x="18763" y="57118"/>
                </a:lnTo>
                <a:cubicBezTo>
                  <a:pt x="19296" y="57321"/>
                  <a:pt x="19892" y="57556"/>
                  <a:pt x="20378" y="57697"/>
                </a:cubicBezTo>
                <a:cubicBezTo>
                  <a:pt x="20628" y="57776"/>
                  <a:pt x="20957" y="57886"/>
                  <a:pt x="21334" y="57980"/>
                </a:cubicBezTo>
                <a:cubicBezTo>
                  <a:pt x="21914" y="58152"/>
                  <a:pt x="22494" y="58309"/>
                  <a:pt x="23089" y="58450"/>
                </a:cubicBezTo>
                <a:cubicBezTo>
                  <a:pt x="23309" y="58497"/>
                  <a:pt x="23544" y="58560"/>
                  <a:pt x="23748" y="58607"/>
                </a:cubicBezTo>
                <a:cubicBezTo>
                  <a:pt x="24155" y="58685"/>
                  <a:pt x="24923" y="58842"/>
                  <a:pt x="25519" y="58904"/>
                </a:cubicBezTo>
                <a:cubicBezTo>
                  <a:pt x="25660" y="58920"/>
                  <a:pt x="25817" y="58936"/>
                  <a:pt x="25973" y="58951"/>
                </a:cubicBezTo>
                <a:lnTo>
                  <a:pt x="26005" y="58967"/>
                </a:lnTo>
                <a:cubicBezTo>
                  <a:pt x="26052" y="58967"/>
                  <a:pt x="26083" y="58983"/>
                  <a:pt x="26114" y="58983"/>
                </a:cubicBezTo>
                <a:lnTo>
                  <a:pt x="26224" y="58983"/>
                </a:lnTo>
                <a:cubicBezTo>
                  <a:pt x="26553" y="59030"/>
                  <a:pt x="26898" y="59061"/>
                  <a:pt x="27196" y="59092"/>
                </a:cubicBezTo>
                <a:cubicBezTo>
                  <a:pt x="27697" y="59124"/>
                  <a:pt x="28356" y="59171"/>
                  <a:pt x="28873" y="59171"/>
                </a:cubicBezTo>
                <a:lnTo>
                  <a:pt x="29045" y="59171"/>
                </a:lnTo>
                <a:lnTo>
                  <a:pt x="29798" y="59187"/>
                </a:lnTo>
                <a:cubicBezTo>
                  <a:pt x="30143" y="59187"/>
                  <a:pt x="30378" y="59171"/>
                  <a:pt x="30582" y="59171"/>
                </a:cubicBezTo>
                <a:cubicBezTo>
                  <a:pt x="31099" y="59155"/>
                  <a:pt x="31773" y="59108"/>
                  <a:pt x="32259" y="59061"/>
                </a:cubicBezTo>
                <a:cubicBezTo>
                  <a:pt x="32792" y="59014"/>
                  <a:pt x="33466" y="58936"/>
                  <a:pt x="33952" y="58857"/>
                </a:cubicBezTo>
                <a:cubicBezTo>
                  <a:pt x="34359" y="58795"/>
                  <a:pt x="34861" y="58701"/>
                  <a:pt x="35315" y="58622"/>
                </a:cubicBezTo>
                <a:lnTo>
                  <a:pt x="35660" y="58544"/>
                </a:lnTo>
                <a:cubicBezTo>
                  <a:pt x="36099" y="58466"/>
                  <a:pt x="36679" y="58324"/>
                  <a:pt x="37416" y="58121"/>
                </a:cubicBezTo>
                <a:cubicBezTo>
                  <a:pt x="37619" y="58074"/>
                  <a:pt x="37839" y="57995"/>
                  <a:pt x="38058" y="57933"/>
                </a:cubicBezTo>
                <a:lnTo>
                  <a:pt x="38152" y="57917"/>
                </a:lnTo>
                <a:cubicBezTo>
                  <a:pt x="38387" y="57839"/>
                  <a:pt x="38638" y="57760"/>
                  <a:pt x="38889" y="57682"/>
                </a:cubicBezTo>
                <a:cubicBezTo>
                  <a:pt x="38952" y="57650"/>
                  <a:pt x="39030" y="57635"/>
                  <a:pt x="39093" y="57603"/>
                </a:cubicBezTo>
                <a:cubicBezTo>
                  <a:pt x="39108" y="57603"/>
                  <a:pt x="39140" y="57588"/>
                  <a:pt x="39155" y="57588"/>
                </a:cubicBezTo>
                <a:cubicBezTo>
                  <a:pt x="39735" y="57400"/>
                  <a:pt x="40472" y="57118"/>
                  <a:pt x="40911" y="56914"/>
                </a:cubicBezTo>
                <a:cubicBezTo>
                  <a:pt x="41836" y="56522"/>
                  <a:pt x="42964" y="56036"/>
                  <a:pt x="44359" y="55221"/>
                </a:cubicBezTo>
                <a:cubicBezTo>
                  <a:pt x="44453" y="55158"/>
                  <a:pt x="44547" y="55111"/>
                  <a:pt x="44657" y="55049"/>
                </a:cubicBezTo>
                <a:lnTo>
                  <a:pt x="44735" y="54986"/>
                </a:lnTo>
                <a:cubicBezTo>
                  <a:pt x="44845" y="54923"/>
                  <a:pt x="44955" y="54860"/>
                  <a:pt x="45049" y="54798"/>
                </a:cubicBezTo>
                <a:lnTo>
                  <a:pt x="45096" y="54766"/>
                </a:lnTo>
                <a:cubicBezTo>
                  <a:pt x="45143" y="54751"/>
                  <a:pt x="45174" y="54735"/>
                  <a:pt x="45206" y="54704"/>
                </a:cubicBezTo>
                <a:cubicBezTo>
                  <a:pt x="45472" y="54547"/>
                  <a:pt x="45739" y="54375"/>
                  <a:pt x="45974" y="54218"/>
                </a:cubicBezTo>
                <a:cubicBezTo>
                  <a:pt x="46491" y="53857"/>
                  <a:pt x="47228" y="53356"/>
                  <a:pt x="47761" y="52917"/>
                </a:cubicBezTo>
                <a:lnTo>
                  <a:pt x="48058" y="52682"/>
                </a:lnTo>
                <a:cubicBezTo>
                  <a:pt x="48246" y="52525"/>
                  <a:pt x="48450" y="52353"/>
                  <a:pt x="48654" y="52180"/>
                </a:cubicBezTo>
                <a:lnTo>
                  <a:pt x="48670" y="52180"/>
                </a:lnTo>
                <a:lnTo>
                  <a:pt x="48732" y="52117"/>
                </a:lnTo>
                <a:cubicBezTo>
                  <a:pt x="48779" y="52086"/>
                  <a:pt x="48811" y="52055"/>
                  <a:pt x="48858" y="52023"/>
                </a:cubicBezTo>
                <a:cubicBezTo>
                  <a:pt x="48873" y="52008"/>
                  <a:pt x="48873" y="51992"/>
                  <a:pt x="48889" y="51976"/>
                </a:cubicBezTo>
                <a:cubicBezTo>
                  <a:pt x="48920" y="51961"/>
                  <a:pt x="48952" y="51945"/>
                  <a:pt x="48968" y="51914"/>
                </a:cubicBezTo>
                <a:lnTo>
                  <a:pt x="49015" y="51882"/>
                </a:lnTo>
                <a:cubicBezTo>
                  <a:pt x="49030" y="51867"/>
                  <a:pt x="49030" y="51867"/>
                  <a:pt x="49046" y="51851"/>
                </a:cubicBezTo>
                <a:cubicBezTo>
                  <a:pt x="49124" y="51788"/>
                  <a:pt x="49203" y="51710"/>
                  <a:pt x="49281" y="51647"/>
                </a:cubicBezTo>
                <a:cubicBezTo>
                  <a:pt x="49344" y="51584"/>
                  <a:pt x="49422" y="51506"/>
                  <a:pt x="49500" y="51443"/>
                </a:cubicBezTo>
                <a:cubicBezTo>
                  <a:pt x="49500" y="51428"/>
                  <a:pt x="49516" y="51428"/>
                  <a:pt x="49532" y="51412"/>
                </a:cubicBezTo>
                <a:cubicBezTo>
                  <a:pt x="50127" y="50863"/>
                  <a:pt x="50676" y="50315"/>
                  <a:pt x="51052" y="49907"/>
                </a:cubicBezTo>
                <a:cubicBezTo>
                  <a:pt x="51256" y="49704"/>
                  <a:pt x="51475" y="49453"/>
                  <a:pt x="51711" y="49186"/>
                </a:cubicBezTo>
                <a:lnTo>
                  <a:pt x="51773" y="49108"/>
                </a:lnTo>
                <a:cubicBezTo>
                  <a:pt x="51789" y="49092"/>
                  <a:pt x="51805" y="49077"/>
                  <a:pt x="51820" y="49061"/>
                </a:cubicBezTo>
                <a:cubicBezTo>
                  <a:pt x="52040" y="48826"/>
                  <a:pt x="52243" y="48575"/>
                  <a:pt x="52416" y="48356"/>
                </a:cubicBezTo>
                <a:cubicBezTo>
                  <a:pt x="52933" y="47713"/>
                  <a:pt x="53638" y="46804"/>
                  <a:pt x="54109" y="46083"/>
                </a:cubicBezTo>
                <a:cubicBezTo>
                  <a:pt x="54109" y="46067"/>
                  <a:pt x="54124" y="46067"/>
                  <a:pt x="54124" y="46051"/>
                </a:cubicBezTo>
                <a:lnTo>
                  <a:pt x="54344" y="45722"/>
                </a:lnTo>
                <a:cubicBezTo>
                  <a:pt x="54391" y="45644"/>
                  <a:pt x="54438" y="45581"/>
                  <a:pt x="54469" y="45503"/>
                </a:cubicBezTo>
                <a:cubicBezTo>
                  <a:pt x="54736" y="45095"/>
                  <a:pt x="55033" y="44641"/>
                  <a:pt x="55237" y="44249"/>
                </a:cubicBezTo>
                <a:cubicBezTo>
                  <a:pt x="55472" y="43826"/>
                  <a:pt x="55707" y="43355"/>
                  <a:pt x="55943" y="42885"/>
                </a:cubicBezTo>
                <a:lnTo>
                  <a:pt x="55958" y="42901"/>
                </a:lnTo>
                <a:lnTo>
                  <a:pt x="56146" y="42540"/>
                </a:lnTo>
                <a:cubicBezTo>
                  <a:pt x="56256" y="42305"/>
                  <a:pt x="56350" y="42070"/>
                  <a:pt x="56460" y="41835"/>
                </a:cubicBezTo>
                <a:cubicBezTo>
                  <a:pt x="56538" y="41663"/>
                  <a:pt x="56617" y="41506"/>
                  <a:pt x="56679" y="41365"/>
                </a:cubicBezTo>
                <a:cubicBezTo>
                  <a:pt x="56899" y="40879"/>
                  <a:pt x="57118" y="40299"/>
                  <a:pt x="57353" y="39625"/>
                </a:cubicBezTo>
                <a:lnTo>
                  <a:pt x="57369" y="39625"/>
                </a:lnTo>
                <a:lnTo>
                  <a:pt x="57494" y="39264"/>
                </a:lnTo>
                <a:cubicBezTo>
                  <a:pt x="57588" y="38982"/>
                  <a:pt x="57682" y="38700"/>
                  <a:pt x="57761" y="38418"/>
                </a:cubicBezTo>
                <a:cubicBezTo>
                  <a:pt x="57886" y="38058"/>
                  <a:pt x="57980" y="37697"/>
                  <a:pt x="58074" y="37337"/>
                </a:cubicBezTo>
                <a:cubicBezTo>
                  <a:pt x="58106" y="37258"/>
                  <a:pt x="58121" y="37180"/>
                  <a:pt x="58153" y="37101"/>
                </a:cubicBezTo>
                <a:cubicBezTo>
                  <a:pt x="58435" y="36098"/>
                  <a:pt x="58717" y="34641"/>
                  <a:pt x="58858" y="33481"/>
                </a:cubicBezTo>
                <a:cubicBezTo>
                  <a:pt x="58874" y="33293"/>
                  <a:pt x="58889" y="33073"/>
                  <a:pt x="58921" y="32854"/>
                </a:cubicBezTo>
                <a:lnTo>
                  <a:pt x="58936" y="32838"/>
                </a:lnTo>
                <a:lnTo>
                  <a:pt x="58968" y="32509"/>
                </a:lnTo>
                <a:cubicBezTo>
                  <a:pt x="59015" y="32023"/>
                  <a:pt x="59030" y="31537"/>
                  <a:pt x="59046" y="31051"/>
                </a:cubicBezTo>
                <a:cubicBezTo>
                  <a:pt x="59062" y="30518"/>
                  <a:pt x="59077" y="29970"/>
                  <a:pt x="59093" y="29452"/>
                </a:cubicBezTo>
                <a:lnTo>
                  <a:pt x="59109" y="29452"/>
                </a:lnTo>
                <a:lnTo>
                  <a:pt x="59093" y="29060"/>
                </a:lnTo>
                <a:cubicBezTo>
                  <a:pt x="59093" y="29013"/>
                  <a:pt x="59093" y="28966"/>
                  <a:pt x="59093" y="28919"/>
                </a:cubicBezTo>
                <a:cubicBezTo>
                  <a:pt x="59093" y="28888"/>
                  <a:pt x="59093" y="28841"/>
                  <a:pt x="59093" y="28810"/>
                </a:cubicBezTo>
                <a:cubicBezTo>
                  <a:pt x="59093" y="28026"/>
                  <a:pt x="59015" y="27007"/>
                  <a:pt x="58889" y="26035"/>
                </a:cubicBezTo>
                <a:lnTo>
                  <a:pt x="58905" y="26035"/>
                </a:lnTo>
                <a:lnTo>
                  <a:pt x="58874" y="25957"/>
                </a:lnTo>
                <a:cubicBezTo>
                  <a:pt x="58842" y="25722"/>
                  <a:pt x="58811" y="25502"/>
                  <a:pt x="58780" y="25283"/>
                </a:cubicBezTo>
                <a:cubicBezTo>
                  <a:pt x="58670" y="24515"/>
                  <a:pt x="58341" y="22618"/>
                  <a:pt x="57902" y="21239"/>
                </a:cubicBezTo>
                <a:cubicBezTo>
                  <a:pt x="57682" y="20596"/>
                  <a:pt x="57463" y="19954"/>
                  <a:pt x="57244" y="19342"/>
                </a:cubicBezTo>
                <a:lnTo>
                  <a:pt x="57259" y="19342"/>
                </a:lnTo>
                <a:lnTo>
                  <a:pt x="57118" y="18982"/>
                </a:lnTo>
                <a:cubicBezTo>
                  <a:pt x="57024" y="18715"/>
                  <a:pt x="56914" y="18449"/>
                  <a:pt x="56789" y="18183"/>
                </a:cubicBezTo>
                <a:cubicBezTo>
                  <a:pt x="56617" y="17744"/>
                  <a:pt x="56444" y="17352"/>
                  <a:pt x="56287" y="17007"/>
                </a:cubicBezTo>
                <a:cubicBezTo>
                  <a:pt x="56272" y="16976"/>
                  <a:pt x="56256" y="16944"/>
                  <a:pt x="56240" y="16913"/>
                </a:cubicBezTo>
                <a:cubicBezTo>
                  <a:pt x="56209" y="16850"/>
                  <a:pt x="56193" y="16803"/>
                  <a:pt x="56162" y="16756"/>
                </a:cubicBezTo>
                <a:cubicBezTo>
                  <a:pt x="56146" y="16725"/>
                  <a:pt x="56131" y="16693"/>
                  <a:pt x="56115" y="16662"/>
                </a:cubicBezTo>
                <a:cubicBezTo>
                  <a:pt x="56037" y="16490"/>
                  <a:pt x="55943" y="16302"/>
                  <a:pt x="55833" y="16113"/>
                </a:cubicBezTo>
                <a:lnTo>
                  <a:pt x="55849" y="16113"/>
                </a:lnTo>
                <a:lnTo>
                  <a:pt x="55660" y="15753"/>
                </a:lnTo>
                <a:cubicBezTo>
                  <a:pt x="55519" y="15487"/>
                  <a:pt x="55363" y="15204"/>
                  <a:pt x="55190" y="14938"/>
                </a:cubicBezTo>
                <a:cubicBezTo>
                  <a:pt x="54877" y="14389"/>
                  <a:pt x="54610" y="13935"/>
                  <a:pt x="54485" y="13731"/>
                </a:cubicBezTo>
                <a:cubicBezTo>
                  <a:pt x="54140" y="13182"/>
                  <a:pt x="53717" y="12555"/>
                  <a:pt x="53309" y="12007"/>
                </a:cubicBezTo>
                <a:cubicBezTo>
                  <a:pt x="52855" y="11396"/>
                  <a:pt x="52337" y="10722"/>
                  <a:pt x="51852" y="10189"/>
                </a:cubicBezTo>
                <a:cubicBezTo>
                  <a:pt x="51820" y="10157"/>
                  <a:pt x="51789" y="10126"/>
                  <a:pt x="51758" y="10095"/>
                </a:cubicBezTo>
                <a:lnTo>
                  <a:pt x="51758" y="10079"/>
                </a:lnTo>
                <a:lnTo>
                  <a:pt x="51475" y="9781"/>
                </a:lnTo>
                <a:cubicBezTo>
                  <a:pt x="51350" y="9640"/>
                  <a:pt x="51225" y="9499"/>
                  <a:pt x="51084" y="9358"/>
                </a:cubicBezTo>
                <a:cubicBezTo>
                  <a:pt x="50848" y="9091"/>
                  <a:pt x="50598" y="8825"/>
                  <a:pt x="50378" y="8606"/>
                </a:cubicBezTo>
                <a:cubicBezTo>
                  <a:pt x="50331" y="8574"/>
                  <a:pt x="50284" y="8527"/>
                  <a:pt x="50237" y="8480"/>
                </a:cubicBezTo>
                <a:cubicBezTo>
                  <a:pt x="50033" y="8276"/>
                  <a:pt x="49845" y="8088"/>
                  <a:pt x="49673" y="7916"/>
                </a:cubicBezTo>
                <a:cubicBezTo>
                  <a:pt x="49438" y="7696"/>
                  <a:pt x="49156" y="7446"/>
                  <a:pt x="48873" y="7210"/>
                </a:cubicBezTo>
                <a:cubicBezTo>
                  <a:pt x="48513" y="6897"/>
                  <a:pt x="48152" y="6584"/>
                  <a:pt x="47761" y="6301"/>
                </a:cubicBezTo>
                <a:cubicBezTo>
                  <a:pt x="47714" y="6254"/>
                  <a:pt x="47667" y="6223"/>
                  <a:pt x="47620" y="6176"/>
                </a:cubicBezTo>
                <a:cubicBezTo>
                  <a:pt x="47055" y="5737"/>
                  <a:pt x="46287" y="5204"/>
                  <a:pt x="45974" y="5000"/>
                </a:cubicBezTo>
                <a:cubicBezTo>
                  <a:pt x="44657" y="4091"/>
                  <a:pt x="43058" y="3245"/>
                  <a:pt x="42133" y="2822"/>
                </a:cubicBezTo>
                <a:cubicBezTo>
                  <a:pt x="40958" y="2273"/>
                  <a:pt x="39375" y="1693"/>
                  <a:pt x="38748" y="1474"/>
                </a:cubicBezTo>
                <a:cubicBezTo>
                  <a:pt x="38231" y="1286"/>
                  <a:pt x="37525" y="1098"/>
                  <a:pt x="37008" y="956"/>
                </a:cubicBezTo>
                <a:lnTo>
                  <a:pt x="36977" y="941"/>
                </a:lnTo>
                <a:cubicBezTo>
                  <a:pt x="36585" y="831"/>
                  <a:pt x="35832" y="643"/>
                  <a:pt x="35237" y="549"/>
                </a:cubicBezTo>
                <a:cubicBezTo>
                  <a:pt x="35096" y="518"/>
                  <a:pt x="34923" y="486"/>
                  <a:pt x="34735" y="455"/>
                </a:cubicBezTo>
                <a:cubicBezTo>
                  <a:pt x="34328" y="392"/>
                  <a:pt x="33920" y="314"/>
                  <a:pt x="33575" y="267"/>
                </a:cubicBezTo>
                <a:cubicBezTo>
                  <a:pt x="33387" y="235"/>
                  <a:pt x="33199" y="220"/>
                  <a:pt x="33011" y="188"/>
                </a:cubicBezTo>
                <a:lnTo>
                  <a:pt x="32995" y="188"/>
                </a:lnTo>
                <a:cubicBezTo>
                  <a:pt x="32604" y="141"/>
                  <a:pt x="32196" y="110"/>
                  <a:pt x="31882" y="79"/>
                </a:cubicBezTo>
                <a:cubicBezTo>
                  <a:pt x="31193" y="32"/>
                  <a:pt x="30237" y="0"/>
                  <a:pt x="29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7534288" y="3054826"/>
            <a:ext cx="842369" cy="842461"/>
          </a:xfrm>
          <a:custGeom>
            <a:avLst/>
            <a:gdLst/>
            <a:ahLst/>
            <a:cxnLst/>
            <a:rect l="l" t="t" r="r" b="b"/>
            <a:pathLst>
              <a:path w="59124" h="59224" extrusionOk="0">
                <a:moveTo>
                  <a:pt x="28653" y="759"/>
                </a:moveTo>
                <a:lnTo>
                  <a:pt x="28653" y="759"/>
                </a:lnTo>
                <a:cubicBezTo>
                  <a:pt x="28810" y="853"/>
                  <a:pt x="28919" y="994"/>
                  <a:pt x="28998" y="1150"/>
                </a:cubicBezTo>
                <a:lnTo>
                  <a:pt x="28904" y="1150"/>
                </a:lnTo>
                <a:cubicBezTo>
                  <a:pt x="28841" y="994"/>
                  <a:pt x="28763" y="868"/>
                  <a:pt x="28653" y="759"/>
                </a:cubicBezTo>
                <a:close/>
                <a:moveTo>
                  <a:pt x="35565" y="915"/>
                </a:moveTo>
                <a:lnTo>
                  <a:pt x="35565" y="915"/>
                </a:lnTo>
                <a:cubicBezTo>
                  <a:pt x="35722" y="947"/>
                  <a:pt x="35879" y="978"/>
                  <a:pt x="36051" y="1025"/>
                </a:cubicBezTo>
                <a:lnTo>
                  <a:pt x="36067" y="1025"/>
                </a:lnTo>
                <a:cubicBezTo>
                  <a:pt x="36271" y="1072"/>
                  <a:pt x="36427" y="1135"/>
                  <a:pt x="36600" y="1198"/>
                </a:cubicBezTo>
                <a:cubicBezTo>
                  <a:pt x="36255" y="1103"/>
                  <a:pt x="35910" y="1009"/>
                  <a:pt x="35565" y="915"/>
                </a:cubicBezTo>
                <a:close/>
                <a:moveTo>
                  <a:pt x="29269" y="280"/>
                </a:moveTo>
                <a:cubicBezTo>
                  <a:pt x="30181" y="280"/>
                  <a:pt x="31090" y="341"/>
                  <a:pt x="31991" y="445"/>
                </a:cubicBezTo>
                <a:cubicBezTo>
                  <a:pt x="32571" y="602"/>
                  <a:pt x="32948" y="884"/>
                  <a:pt x="33136" y="1276"/>
                </a:cubicBezTo>
                <a:cubicBezTo>
                  <a:pt x="32107" y="1176"/>
                  <a:pt x="31079" y="1125"/>
                  <a:pt x="30051" y="1125"/>
                </a:cubicBezTo>
                <a:cubicBezTo>
                  <a:pt x="29794" y="1125"/>
                  <a:pt x="29537" y="1129"/>
                  <a:pt x="29280" y="1135"/>
                </a:cubicBezTo>
                <a:cubicBezTo>
                  <a:pt x="29139" y="743"/>
                  <a:pt x="28794" y="461"/>
                  <a:pt x="28292" y="304"/>
                </a:cubicBezTo>
                <a:cubicBezTo>
                  <a:pt x="28618" y="288"/>
                  <a:pt x="28944" y="280"/>
                  <a:pt x="29269" y="280"/>
                </a:cubicBezTo>
                <a:close/>
                <a:moveTo>
                  <a:pt x="33245" y="947"/>
                </a:moveTo>
                <a:lnTo>
                  <a:pt x="33245" y="947"/>
                </a:lnTo>
                <a:cubicBezTo>
                  <a:pt x="33371" y="1056"/>
                  <a:pt x="33449" y="1182"/>
                  <a:pt x="33512" y="1323"/>
                </a:cubicBezTo>
                <a:lnTo>
                  <a:pt x="33433" y="1323"/>
                </a:lnTo>
                <a:cubicBezTo>
                  <a:pt x="33386" y="1182"/>
                  <a:pt x="33324" y="1056"/>
                  <a:pt x="33245" y="947"/>
                </a:cubicBezTo>
                <a:close/>
                <a:moveTo>
                  <a:pt x="23167" y="1276"/>
                </a:moveTo>
                <a:cubicBezTo>
                  <a:pt x="23371" y="1292"/>
                  <a:pt x="23574" y="1339"/>
                  <a:pt x="23731" y="1417"/>
                </a:cubicBezTo>
                <a:cubicBezTo>
                  <a:pt x="23480" y="1386"/>
                  <a:pt x="23245" y="1354"/>
                  <a:pt x="22994" y="1339"/>
                </a:cubicBezTo>
                <a:cubicBezTo>
                  <a:pt x="23057" y="1323"/>
                  <a:pt x="23104" y="1292"/>
                  <a:pt x="23167" y="1276"/>
                </a:cubicBezTo>
                <a:close/>
                <a:moveTo>
                  <a:pt x="24060" y="1307"/>
                </a:moveTo>
                <a:lnTo>
                  <a:pt x="24060" y="1307"/>
                </a:lnTo>
                <a:cubicBezTo>
                  <a:pt x="24186" y="1370"/>
                  <a:pt x="24280" y="1433"/>
                  <a:pt x="24358" y="1527"/>
                </a:cubicBezTo>
                <a:cubicBezTo>
                  <a:pt x="24327" y="1527"/>
                  <a:pt x="24280" y="1511"/>
                  <a:pt x="24248" y="1511"/>
                </a:cubicBezTo>
                <a:cubicBezTo>
                  <a:pt x="24201" y="1433"/>
                  <a:pt x="24139" y="1370"/>
                  <a:pt x="24060" y="1307"/>
                </a:cubicBezTo>
                <a:close/>
                <a:moveTo>
                  <a:pt x="26709" y="429"/>
                </a:moveTo>
                <a:cubicBezTo>
                  <a:pt x="27712" y="429"/>
                  <a:pt x="28371" y="680"/>
                  <a:pt x="28621" y="1166"/>
                </a:cubicBezTo>
                <a:cubicBezTo>
                  <a:pt x="27305" y="1229"/>
                  <a:pt x="26004" y="1370"/>
                  <a:pt x="24719" y="1589"/>
                </a:cubicBezTo>
                <a:cubicBezTo>
                  <a:pt x="24625" y="1370"/>
                  <a:pt x="24421" y="1150"/>
                  <a:pt x="23998" y="1009"/>
                </a:cubicBezTo>
                <a:cubicBezTo>
                  <a:pt x="24577" y="837"/>
                  <a:pt x="25142" y="680"/>
                  <a:pt x="25675" y="571"/>
                </a:cubicBezTo>
                <a:cubicBezTo>
                  <a:pt x="26020" y="524"/>
                  <a:pt x="26364" y="476"/>
                  <a:pt x="26709" y="429"/>
                </a:cubicBezTo>
                <a:close/>
                <a:moveTo>
                  <a:pt x="33324" y="649"/>
                </a:moveTo>
                <a:lnTo>
                  <a:pt x="33324" y="649"/>
                </a:lnTo>
                <a:cubicBezTo>
                  <a:pt x="33778" y="743"/>
                  <a:pt x="34217" y="837"/>
                  <a:pt x="34672" y="947"/>
                </a:cubicBezTo>
                <a:cubicBezTo>
                  <a:pt x="35581" y="1182"/>
                  <a:pt x="36459" y="1417"/>
                  <a:pt x="37305" y="1699"/>
                </a:cubicBezTo>
                <a:cubicBezTo>
                  <a:pt x="37399" y="1809"/>
                  <a:pt x="37477" y="1934"/>
                  <a:pt x="37540" y="2060"/>
                </a:cubicBezTo>
                <a:cubicBezTo>
                  <a:pt x="37493" y="2044"/>
                  <a:pt x="37430" y="2028"/>
                  <a:pt x="37383" y="2013"/>
                </a:cubicBezTo>
                <a:cubicBezTo>
                  <a:pt x="36192" y="1730"/>
                  <a:pt x="35001" y="1511"/>
                  <a:pt x="33810" y="1354"/>
                </a:cubicBezTo>
                <a:cubicBezTo>
                  <a:pt x="33716" y="1088"/>
                  <a:pt x="33543" y="837"/>
                  <a:pt x="33324" y="649"/>
                </a:cubicBezTo>
                <a:close/>
                <a:moveTo>
                  <a:pt x="37775" y="1919"/>
                </a:moveTo>
                <a:cubicBezTo>
                  <a:pt x="37822" y="1997"/>
                  <a:pt x="37869" y="2075"/>
                  <a:pt x="37901" y="2154"/>
                </a:cubicBezTo>
                <a:cubicBezTo>
                  <a:pt x="37885" y="2154"/>
                  <a:pt x="37869" y="2154"/>
                  <a:pt x="37869" y="2138"/>
                </a:cubicBezTo>
                <a:cubicBezTo>
                  <a:pt x="37838" y="2060"/>
                  <a:pt x="37807" y="1997"/>
                  <a:pt x="37775" y="1919"/>
                </a:cubicBezTo>
                <a:close/>
                <a:moveTo>
                  <a:pt x="20784" y="1683"/>
                </a:moveTo>
                <a:cubicBezTo>
                  <a:pt x="20267" y="1903"/>
                  <a:pt x="19734" y="2138"/>
                  <a:pt x="19233" y="2389"/>
                </a:cubicBezTo>
                <a:cubicBezTo>
                  <a:pt x="18950" y="2404"/>
                  <a:pt x="18637" y="2451"/>
                  <a:pt x="18276" y="2545"/>
                </a:cubicBezTo>
                <a:cubicBezTo>
                  <a:pt x="19060" y="2122"/>
                  <a:pt x="19907" y="1840"/>
                  <a:pt x="20784" y="1683"/>
                </a:cubicBezTo>
                <a:close/>
                <a:moveTo>
                  <a:pt x="22759" y="1574"/>
                </a:moveTo>
                <a:cubicBezTo>
                  <a:pt x="23167" y="1605"/>
                  <a:pt x="23590" y="1652"/>
                  <a:pt x="24013" y="1730"/>
                </a:cubicBezTo>
                <a:cubicBezTo>
                  <a:pt x="22728" y="1981"/>
                  <a:pt x="21458" y="2326"/>
                  <a:pt x="20204" y="2749"/>
                </a:cubicBezTo>
                <a:cubicBezTo>
                  <a:pt x="20157" y="2687"/>
                  <a:pt x="20095" y="2608"/>
                  <a:pt x="19985" y="2545"/>
                </a:cubicBezTo>
                <a:cubicBezTo>
                  <a:pt x="20800" y="2185"/>
                  <a:pt x="21584" y="1856"/>
                  <a:pt x="22352" y="1574"/>
                </a:cubicBezTo>
                <a:close/>
                <a:moveTo>
                  <a:pt x="37713" y="1448"/>
                </a:moveTo>
                <a:cubicBezTo>
                  <a:pt x="38308" y="1636"/>
                  <a:pt x="39390" y="1981"/>
                  <a:pt x="40173" y="2295"/>
                </a:cubicBezTo>
                <a:cubicBezTo>
                  <a:pt x="40362" y="2373"/>
                  <a:pt x="40534" y="2436"/>
                  <a:pt x="40706" y="2514"/>
                </a:cubicBezTo>
                <a:cubicBezTo>
                  <a:pt x="40926" y="2608"/>
                  <a:pt x="41098" y="2718"/>
                  <a:pt x="41255" y="2843"/>
                </a:cubicBezTo>
                <a:cubicBezTo>
                  <a:pt x="40173" y="2389"/>
                  <a:pt x="39029" y="1966"/>
                  <a:pt x="37838" y="1574"/>
                </a:cubicBezTo>
                <a:cubicBezTo>
                  <a:pt x="37791" y="1542"/>
                  <a:pt x="37760" y="1495"/>
                  <a:pt x="37713" y="1448"/>
                </a:cubicBezTo>
                <a:close/>
                <a:moveTo>
                  <a:pt x="19656" y="2687"/>
                </a:moveTo>
                <a:cubicBezTo>
                  <a:pt x="19781" y="2718"/>
                  <a:pt x="19875" y="2765"/>
                  <a:pt x="19938" y="2843"/>
                </a:cubicBezTo>
                <a:cubicBezTo>
                  <a:pt x="19907" y="2859"/>
                  <a:pt x="19860" y="2875"/>
                  <a:pt x="19828" y="2890"/>
                </a:cubicBezTo>
                <a:cubicBezTo>
                  <a:pt x="19781" y="2828"/>
                  <a:pt x="19734" y="2765"/>
                  <a:pt x="19640" y="2702"/>
                </a:cubicBezTo>
                <a:cubicBezTo>
                  <a:pt x="19656" y="2702"/>
                  <a:pt x="19656" y="2702"/>
                  <a:pt x="19656" y="2687"/>
                </a:cubicBezTo>
                <a:close/>
                <a:moveTo>
                  <a:pt x="28700" y="1417"/>
                </a:moveTo>
                <a:lnTo>
                  <a:pt x="28700" y="1417"/>
                </a:lnTo>
                <a:cubicBezTo>
                  <a:pt x="28794" y="1840"/>
                  <a:pt x="28653" y="2373"/>
                  <a:pt x="28324" y="3000"/>
                </a:cubicBezTo>
                <a:cubicBezTo>
                  <a:pt x="27305" y="2467"/>
                  <a:pt x="26302" y="2044"/>
                  <a:pt x="25299" y="1762"/>
                </a:cubicBezTo>
                <a:cubicBezTo>
                  <a:pt x="26427" y="1589"/>
                  <a:pt x="27571" y="1464"/>
                  <a:pt x="28700" y="1417"/>
                </a:cubicBezTo>
                <a:close/>
                <a:moveTo>
                  <a:pt x="29076" y="1401"/>
                </a:moveTo>
                <a:cubicBezTo>
                  <a:pt x="29170" y="1871"/>
                  <a:pt x="29013" y="2467"/>
                  <a:pt x="28621" y="3172"/>
                </a:cubicBezTo>
                <a:cubicBezTo>
                  <a:pt x="28590" y="3157"/>
                  <a:pt x="28559" y="3141"/>
                  <a:pt x="28543" y="3125"/>
                </a:cubicBezTo>
                <a:cubicBezTo>
                  <a:pt x="28888" y="2451"/>
                  <a:pt x="29045" y="1871"/>
                  <a:pt x="28966" y="1401"/>
                </a:cubicBezTo>
                <a:close/>
                <a:moveTo>
                  <a:pt x="38089" y="1950"/>
                </a:moveTo>
                <a:lnTo>
                  <a:pt x="38089" y="1950"/>
                </a:lnTo>
                <a:cubicBezTo>
                  <a:pt x="39358" y="2373"/>
                  <a:pt x="40550" y="2843"/>
                  <a:pt x="41694" y="3361"/>
                </a:cubicBezTo>
                <a:cubicBezTo>
                  <a:pt x="41710" y="3392"/>
                  <a:pt x="41725" y="3423"/>
                  <a:pt x="41741" y="3455"/>
                </a:cubicBezTo>
                <a:cubicBezTo>
                  <a:pt x="40612" y="2984"/>
                  <a:pt x="39437" y="2577"/>
                  <a:pt x="38214" y="2248"/>
                </a:cubicBezTo>
                <a:cubicBezTo>
                  <a:pt x="38183" y="2138"/>
                  <a:pt x="38151" y="2044"/>
                  <a:pt x="38089" y="1950"/>
                </a:cubicBezTo>
                <a:close/>
                <a:moveTo>
                  <a:pt x="24530" y="1887"/>
                </a:moveTo>
                <a:lnTo>
                  <a:pt x="24530" y="1887"/>
                </a:lnTo>
                <a:cubicBezTo>
                  <a:pt x="24593" y="2326"/>
                  <a:pt x="24342" y="2906"/>
                  <a:pt x="23841" y="3611"/>
                </a:cubicBezTo>
                <a:lnTo>
                  <a:pt x="23809" y="3611"/>
                </a:lnTo>
                <a:cubicBezTo>
                  <a:pt x="24264" y="2937"/>
                  <a:pt x="24468" y="2357"/>
                  <a:pt x="24405" y="1919"/>
                </a:cubicBezTo>
                <a:cubicBezTo>
                  <a:pt x="24452" y="1903"/>
                  <a:pt x="24483" y="1903"/>
                  <a:pt x="24530" y="1887"/>
                </a:cubicBezTo>
                <a:close/>
                <a:moveTo>
                  <a:pt x="24154" y="1966"/>
                </a:moveTo>
                <a:lnTo>
                  <a:pt x="24154" y="1966"/>
                </a:lnTo>
                <a:cubicBezTo>
                  <a:pt x="24201" y="2373"/>
                  <a:pt x="23966" y="2937"/>
                  <a:pt x="23480" y="3611"/>
                </a:cubicBezTo>
                <a:cubicBezTo>
                  <a:pt x="22305" y="3611"/>
                  <a:pt x="21145" y="3690"/>
                  <a:pt x="20001" y="3846"/>
                </a:cubicBezTo>
                <a:cubicBezTo>
                  <a:pt x="20204" y="3533"/>
                  <a:pt x="20298" y="3235"/>
                  <a:pt x="20267" y="3000"/>
                </a:cubicBezTo>
                <a:cubicBezTo>
                  <a:pt x="21552" y="2577"/>
                  <a:pt x="22838" y="2232"/>
                  <a:pt x="24154" y="1966"/>
                </a:cubicBezTo>
                <a:close/>
                <a:moveTo>
                  <a:pt x="20016" y="3094"/>
                </a:moveTo>
                <a:cubicBezTo>
                  <a:pt x="20016" y="3298"/>
                  <a:pt x="19891" y="3564"/>
                  <a:pt x="19687" y="3862"/>
                </a:cubicBezTo>
                <a:cubicBezTo>
                  <a:pt x="19844" y="3580"/>
                  <a:pt x="19922" y="3345"/>
                  <a:pt x="19907" y="3141"/>
                </a:cubicBezTo>
                <a:cubicBezTo>
                  <a:pt x="19938" y="3125"/>
                  <a:pt x="19985" y="3110"/>
                  <a:pt x="20016" y="3094"/>
                </a:cubicBezTo>
                <a:close/>
                <a:moveTo>
                  <a:pt x="24797" y="1887"/>
                </a:moveTo>
                <a:lnTo>
                  <a:pt x="24797" y="1887"/>
                </a:lnTo>
                <a:cubicBezTo>
                  <a:pt x="25910" y="2169"/>
                  <a:pt x="27054" y="2624"/>
                  <a:pt x="28198" y="3235"/>
                </a:cubicBezTo>
                <a:cubicBezTo>
                  <a:pt x="28073" y="3439"/>
                  <a:pt x="27916" y="3674"/>
                  <a:pt x="27759" y="3893"/>
                </a:cubicBezTo>
                <a:cubicBezTo>
                  <a:pt x="26552" y="3721"/>
                  <a:pt x="25346" y="3627"/>
                  <a:pt x="24154" y="3611"/>
                </a:cubicBezTo>
                <a:cubicBezTo>
                  <a:pt x="24625" y="2937"/>
                  <a:pt x="24844" y="2357"/>
                  <a:pt x="24797" y="1887"/>
                </a:cubicBezTo>
                <a:close/>
                <a:moveTo>
                  <a:pt x="28402" y="3345"/>
                </a:moveTo>
                <a:cubicBezTo>
                  <a:pt x="28433" y="3361"/>
                  <a:pt x="28465" y="3376"/>
                  <a:pt x="28480" y="3392"/>
                </a:cubicBezTo>
                <a:cubicBezTo>
                  <a:pt x="28371" y="3564"/>
                  <a:pt x="28245" y="3752"/>
                  <a:pt x="28104" y="3956"/>
                </a:cubicBezTo>
                <a:cubicBezTo>
                  <a:pt x="28089" y="3941"/>
                  <a:pt x="28057" y="3941"/>
                  <a:pt x="28026" y="3941"/>
                </a:cubicBezTo>
                <a:cubicBezTo>
                  <a:pt x="28167" y="3737"/>
                  <a:pt x="28292" y="3533"/>
                  <a:pt x="28402" y="3345"/>
                </a:cubicBezTo>
                <a:close/>
                <a:moveTo>
                  <a:pt x="19327" y="2843"/>
                </a:moveTo>
                <a:cubicBezTo>
                  <a:pt x="19421" y="2875"/>
                  <a:pt x="19515" y="2922"/>
                  <a:pt x="19562" y="2984"/>
                </a:cubicBezTo>
                <a:cubicBezTo>
                  <a:pt x="18590" y="3329"/>
                  <a:pt x="17634" y="3737"/>
                  <a:pt x="16693" y="4191"/>
                </a:cubicBezTo>
                <a:cubicBezTo>
                  <a:pt x="17571" y="3705"/>
                  <a:pt x="18464" y="3267"/>
                  <a:pt x="19327" y="2843"/>
                </a:cubicBezTo>
                <a:close/>
                <a:moveTo>
                  <a:pt x="16364" y="3564"/>
                </a:moveTo>
                <a:lnTo>
                  <a:pt x="16364" y="3564"/>
                </a:lnTo>
                <a:cubicBezTo>
                  <a:pt x="16129" y="3768"/>
                  <a:pt x="15910" y="3972"/>
                  <a:pt x="15706" y="4207"/>
                </a:cubicBezTo>
                <a:cubicBezTo>
                  <a:pt x="15612" y="4129"/>
                  <a:pt x="15533" y="4066"/>
                  <a:pt x="15455" y="4003"/>
                </a:cubicBezTo>
                <a:cubicBezTo>
                  <a:pt x="15753" y="3846"/>
                  <a:pt x="16066" y="3690"/>
                  <a:pt x="16364" y="3564"/>
                </a:cubicBezTo>
                <a:close/>
                <a:moveTo>
                  <a:pt x="28700" y="3502"/>
                </a:moveTo>
                <a:cubicBezTo>
                  <a:pt x="29107" y="3752"/>
                  <a:pt x="29531" y="4003"/>
                  <a:pt x="29954" y="4285"/>
                </a:cubicBezTo>
                <a:cubicBezTo>
                  <a:pt x="29421" y="4176"/>
                  <a:pt x="28904" y="4082"/>
                  <a:pt x="28386" y="3988"/>
                </a:cubicBezTo>
                <a:cubicBezTo>
                  <a:pt x="28496" y="3831"/>
                  <a:pt x="28606" y="3674"/>
                  <a:pt x="28700" y="3502"/>
                </a:cubicBezTo>
                <a:close/>
                <a:moveTo>
                  <a:pt x="18261" y="2906"/>
                </a:moveTo>
                <a:lnTo>
                  <a:pt x="18261" y="2906"/>
                </a:lnTo>
                <a:cubicBezTo>
                  <a:pt x="18026" y="3031"/>
                  <a:pt x="17806" y="3157"/>
                  <a:pt x="17571" y="3298"/>
                </a:cubicBezTo>
                <a:cubicBezTo>
                  <a:pt x="17132" y="3564"/>
                  <a:pt x="16693" y="3846"/>
                  <a:pt x="16254" y="4144"/>
                </a:cubicBezTo>
                <a:cubicBezTo>
                  <a:pt x="16160" y="4191"/>
                  <a:pt x="16066" y="4238"/>
                  <a:pt x="15972" y="4301"/>
                </a:cubicBezTo>
                <a:cubicBezTo>
                  <a:pt x="16348" y="3893"/>
                  <a:pt x="16756" y="3533"/>
                  <a:pt x="17179" y="3235"/>
                </a:cubicBezTo>
                <a:cubicBezTo>
                  <a:pt x="17571" y="3078"/>
                  <a:pt x="17932" y="2969"/>
                  <a:pt x="18261" y="2906"/>
                </a:cubicBezTo>
                <a:close/>
                <a:moveTo>
                  <a:pt x="23637" y="3862"/>
                </a:moveTo>
                <a:cubicBezTo>
                  <a:pt x="23512" y="4035"/>
                  <a:pt x="23355" y="4223"/>
                  <a:pt x="23198" y="4395"/>
                </a:cubicBezTo>
                <a:cubicBezTo>
                  <a:pt x="23355" y="4223"/>
                  <a:pt x="23496" y="4035"/>
                  <a:pt x="23621" y="3862"/>
                </a:cubicBezTo>
                <a:close/>
                <a:moveTo>
                  <a:pt x="19640" y="3235"/>
                </a:moveTo>
                <a:cubicBezTo>
                  <a:pt x="19640" y="3423"/>
                  <a:pt x="19515" y="3674"/>
                  <a:pt x="19311" y="3956"/>
                </a:cubicBezTo>
                <a:cubicBezTo>
                  <a:pt x="18323" y="4113"/>
                  <a:pt x="17367" y="4332"/>
                  <a:pt x="16427" y="4615"/>
                </a:cubicBezTo>
                <a:cubicBezTo>
                  <a:pt x="17477" y="4082"/>
                  <a:pt x="18559" y="3627"/>
                  <a:pt x="19640" y="3235"/>
                </a:cubicBezTo>
                <a:close/>
                <a:moveTo>
                  <a:pt x="42101" y="3125"/>
                </a:moveTo>
                <a:lnTo>
                  <a:pt x="42101" y="3125"/>
                </a:lnTo>
                <a:cubicBezTo>
                  <a:pt x="42775" y="3439"/>
                  <a:pt x="43543" y="3846"/>
                  <a:pt x="44484" y="4395"/>
                </a:cubicBezTo>
                <a:cubicBezTo>
                  <a:pt x="44625" y="4473"/>
                  <a:pt x="44782" y="4583"/>
                  <a:pt x="44938" y="4677"/>
                </a:cubicBezTo>
                <a:cubicBezTo>
                  <a:pt x="45001" y="4709"/>
                  <a:pt x="45048" y="4740"/>
                  <a:pt x="45095" y="4787"/>
                </a:cubicBezTo>
                <a:cubicBezTo>
                  <a:pt x="44170" y="4238"/>
                  <a:pt x="43214" y="3721"/>
                  <a:pt x="42195" y="3267"/>
                </a:cubicBezTo>
                <a:cubicBezTo>
                  <a:pt x="42164" y="3219"/>
                  <a:pt x="42133" y="3172"/>
                  <a:pt x="42101" y="3125"/>
                </a:cubicBezTo>
                <a:close/>
                <a:moveTo>
                  <a:pt x="15236" y="4129"/>
                </a:moveTo>
                <a:cubicBezTo>
                  <a:pt x="15314" y="4176"/>
                  <a:pt x="15424" y="4254"/>
                  <a:pt x="15549" y="4379"/>
                </a:cubicBezTo>
                <a:cubicBezTo>
                  <a:pt x="15455" y="4489"/>
                  <a:pt x="15345" y="4599"/>
                  <a:pt x="15251" y="4709"/>
                </a:cubicBezTo>
                <a:cubicBezTo>
                  <a:pt x="15251" y="4709"/>
                  <a:pt x="15236" y="4724"/>
                  <a:pt x="15236" y="4724"/>
                </a:cubicBezTo>
                <a:cubicBezTo>
                  <a:pt x="15173" y="4740"/>
                  <a:pt x="15110" y="4771"/>
                  <a:pt x="15063" y="4803"/>
                </a:cubicBezTo>
                <a:cubicBezTo>
                  <a:pt x="15000" y="4536"/>
                  <a:pt x="14985" y="4364"/>
                  <a:pt x="14985" y="4254"/>
                </a:cubicBezTo>
                <a:cubicBezTo>
                  <a:pt x="15063" y="4207"/>
                  <a:pt x="15142" y="4160"/>
                  <a:pt x="15236" y="4129"/>
                </a:cubicBezTo>
                <a:close/>
                <a:moveTo>
                  <a:pt x="30108" y="1392"/>
                </a:moveTo>
                <a:cubicBezTo>
                  <a:pt x="31153" y="1392"/>
                  <a:pt x="32197" y="1445"/>
                  <a:pt x="33230" y="1558"/>
                </a:cubicBezTo>
                <a:cubicBezTo>
                  <a:pt x="33418" y="2357"/>
                  <a:pt x="32979" y="3470"/>
                  <a:pt x="32007" y="4803"/>
                </a:cubicBezTo>
                <a:cubicBezTo>
                  <a:pt x="31553" y="4677"/>
                  <a:pt x="31082" y="4552"/>
                  <a:pt x="30628" y="4442"/>
                </a:cubicBezTo>
                <a:cubicBezTo>
                  <a:pt x="30032" y="4019"/>
                  <a:pt x="29437" y="3627"/>
                  <a:pt x="28841" y="3282"/>
                </a:cubicBezTo>
                <a:cubicBezTo>
                  <a:pt x="29248" y="2545"/>
                  <a:pt x="29437" y="1903"/>
                  <a:pt x="29342" y="1401"/>
                </a:cubicBezTo>
                <a:cubicBezTo>
                  <a:pt x="29598" y="1395"/>
                  <a:pt x="29853" y="1392"/>
                  <a:pt x="30108" y="1392"/>
                </a:cubicBezTo>
                <a:close/>
                <a:moveTo>
                  <a:pt x="33512" y="1589"/>
                </a:moveTo>
                <a:cubicBezTo>
                  <a:pt x="33543" y="1589"/>
                  <a:pt x="33575" y="1589"/>
                  <a:pt x="33606" y="1605"/>
                </a:cubicBezTo>
                <a:cubicBezTo>
                  <a:pt x="33794" y="2404"/>
                  <a:pt x="33339" y="3549"/>
                  <a:pt x="32368" y="4897"/>
                </a:cubicBezTo>
                <a:cubicBezTo>
                  <a:pt x="32321" y="4897"/>
                  <a:pt x="32289" y="4881"/>
                  <a:pt x="32258" y="4881"/>
                </a:cubicBezTo>
                <a:cubicBezTo>
                  <a:pt x="33198" y="3564"/>
                  <a:pt x="33637" y="2420"/>
                  <a:pt x="33512" y="1589"/>
                </a:cubicBezTo>
                <a:close/>
                <a:moveTo>
                  <a:pt x="42399" y="3674"/>
                </a:moveTo>
                <a:lnTo>
                  <a:pt x="42399" y="3674"/>
                </a:lnTo>
                <a:cubicBezTo>
                  <a:pt x="43230" y="4066"/>
                  <a:pt x="44029" y="4489"/>
                  <a:pt x="44782" y="4944"/>
                </a:cubicBezTo>
                <a:cubicBezTo>
                  <a:pt x="44029" y="4505"/>
                  <a:pt x="43230" y="4113"/>
                  <a:pt x="42431" y="3752"/>
                </a:cubicBezTo>
                <a:cubicBezTo>
                  <a:pt x="42415" y="3721"/>
                  <a:pt x="42415" y="3705"/>
                  <a:pt x="42399" y="3674"/>
                </a:cubicBezTo>
                <a:close/>
                <a:moveTo>
                  <a:pt x="16129" y="4975"/>
                </a:moveTo>
                <a:cubicBezTo>
                  <a:pt x="16176" y="5022"/>
                  <a:pt x="16223" y="5085"/>
                  <a:pt x="16270" y="5132"/>
                </a:cubicBezTo>
                <a:cubicBezTo>
                  <a:pt x="16098" y="5116"/>
                  <a:pt x="15925" y="5116"/>
                  <a:pt x="15753" y="5100"/>
                </a:cubicBezTo>
                <a:cubicBezTo>
                  <a:pt x="15753" y="5100"/>
                  <a:pt x="15753" y="5100"/>
                  <a:pt x="15769" y="5085"/>
                </a:cubicBezTo>
                <a:cubicBezTo>
                  <a:pt x="15878" y="5053"/>
                  <a:pt x="16004" y="5006"/>
                  <a:pt x="16129" y="4975"/>
                </a:cubicBezTo>
                <a:close/>
                <a:moveTo>
                  <a:pt x="31176" y="4850"/>
                </a:moveTo>
                <a:lnTo>
                  <a:pt x="31176" y="4850"/>
                </a:lnTo>
                <a:cubicBezTo>
                  <a:pt x="31396" y="4897"/>
                  <a:pt x="31615" y="4959"/>
                  <a:pt x="31835" y="5022"/>
                </a:cubicBezTo>
                <a:cubicBezTo>
                  <a:pt x="31788" y="5100"/>
                  <a:pt x="31725" y="5163"/>
                  <a:pt x="31678" y="5241"/>
                </a:cubicBezTo>
                <a:cubicBezTo>
                  <a:pt x="31662" y="5226"/>
                  <a:pt x="31631" y="5210"/>
                  <a:pt x="31615" y="5194"/>
                </a:cubicBezTo>
                <a:cubicBezTo>
                  <a:pt x="31474" y="5069"/>
                  <a:pt x="31317" y="4959"/>
                  <a:pt x="31176" y="4850"/>
                </a:cubicBezTo>
                <a:close/>
                <a:moveTo>
                  <a:pt x="19060" y="4270"/>
                </a:moveTo>
                <a:lnTo>
                  <a:pt x="19060" y="4270"/>
                </a:lnTo>
                <a:cubicBezTo>
                  <a:pt x="18762" y="4615"/>
                  <a:pt x="18355" y="5006"/>
                  <a:pt x="17853" y="5398"/>
                </a:cubicBezTo>
                <a:cubicBezTo>
                  <a:pt x="17446" y="5304"/>
                  <a:pt x="17038" y="5241"/>
                  <a:pt x="16646" y="5179"/>
                </a:cubicBezTo>
                <a:cubicBezTo>
                  <a:pt x="16552" y="5085"/>
                  <a:pt x="16474" y="4991"/>
                  <a:pt x="16380" y="4897"/>
                </a:cubicBezTo>
                <a:cubicBezTo>
                  <a:pt x="17258" y="4630"/>
                  <a:pt x="18151" y="4426"/>
                  <a:pt x="19060" y="4270"/>
                </a:cubicBezTo>
                <a:close/>
                <a:moveTo>
                  <a:pt x="32101" y="5100"/>
                </a:moveTo>
                <a:cubicBezTo>
                  <a:pt x="32133" y="5100"/>
                  <a:pt x="32164" y="5116"/>
                  <a:pt x="32195" y="5132"/>
                </a:cubicBezTo>
                <a:cubicBezTo>
                  <a:pt x="32117" y="5241"/>
                  <a:pt x="32023" y="5351"/>
                  <a:pt x="31944" y="5461"/>
                </a:cubicBezTo>
                <a:cubicBezTo>
                  <a:pt x="31913" y="5430"/>
                  <a:pt x="31897" y="5414"/>
                  <a:pt x="31866" y="5398"/>
                </a:cubicBezTo>
                <a:cubicBezTo>
                  <a:pt x="31944" y="5288"/>
                  <a:pt x="32023" y="5194"/>
                  <a:pt x="32101" y="5100"/>
                </a:cubicBezTo>
                <a:close/>
                <a:moveTo>
                  <a:pt x="16897" y="5492"/>
                </a:moveTo>
                <a:lnTo>
                  <a:pt x="16897" y="5492"/>
                </a:lnTo>
                <a:cubicBezTo>
                  <a:pt x="17117" y="5524"/>
                  <a:pt x="17352" y="5571"/>
                  <a:pt x="17587" y="5618"/>
                </a:cubicBezTo>
                <a:cubicBezTo>
                  <a:pt x="17461" y="5712"/>
                  <a:pt x="17336" y="5806"/>
                  <a:pt x="17211" y="5884"/>
                </a:cubicBezTo>
                <a:cubicBezTo>
                  <a:pt x="17101" y="5743"/>
                  <a:pt x="16991" y="5618"/>
                  <a:pt x="16897" y="5492"/>
                </a:cubicBezTo>
                <a:close/>
                <a:moveTo>
                  <a:pt x="33888" y="1636"/>
                </a:moveTo>
                <a:cubicBezTo>
                  <a:pt x="35032" y="1777"/>
                  <a:pt x="36176" y="1997"/>
                  <a:pt x="37321" y="2279"/>
                </a:cubicBezTo>
                <a:cubicBezTo>
                  <a:pt x="37430" y="2295"/>
                  <a:pt x="37540" y="2326"/>
                  <a:pt x="37650" y="2357"/>
                </a:cubicBezTo>
                <a:cubicBezTo>
                  <a:pt x="37650" y="2373"/>
                  <a:pt x="37650" y="2373"/>
                  <a:pt x="37666" y="2389"/>
                </a:cubicBezTo>
                <a:cubicBezTo>
                  <a:pt x="37869" y="3329"/>
                  <a:pt x="37352" y="4677"/>
                  <a:pt x="36176" y="6276"/>
                </a:cubicBezTo>
                <a:cubicBezTo>
                  <a:pt x="36082" y="6245"/>
                  <a:pt x="35988" y="6198"/>
                  <a:pt x="35894" y="6151"/>
                </a:cubicBezTo>
                <a:cubicBezTo>
                  <a:pt x="34797" y="5696"/>
                  <a:pt x="33700" y="5304"/>
                  <a:pt x="32618" y="4975"/>
                </a:cubicBezTo>
                <a:cubicBezTo>
                  <a:pt x="33575" y="3643"/>
                  <a:pt x="34029" y="2483"/>
                  <a:pt x="33888" y="1636"/>
                </a:cubicBezTo>
                <a:close/>
                <a:moveTo>
                  <a:pt x="23292" y="3862"/>
                </a:moveTo>
                <a:lnTo>
                  <a:pt x="23292" y="3862"/>
                </a:lnTo>
                <a:cubicBezTo>
                  <a:pt x="22697" y="4615"/>
                  <a:pt x="21834" y="5461"/>
                  <a:pt x="20737" y="6339"/>
                </a:cubicBezTo>
                <a:cubicBezTo>
                  <a:pt x="19938" y="6010"/>
                  <a:pt x="19154" y="5743"/>
                  <a:pt x="18402" y="5539"/>
                </a:cubicBezTo>
                <a:cubicBezTo>
                  <a:pt x="19013" y="5038"/>
                  <a:pt x="19483" y="4567"/>
                  <a:pt x="19797" y="4144"/>
                </a:cubicBezTo>
                <a:cubicBezTo>
                  <a:pt x="20941" y="3972"/>
                  <a:pt x="22101" y="3878"/>
                  <a:pt x="23292" y="3862"/>
                </a:cubicBezTo>
                <a:close/>
                <a:moveTo>
                  <a:pt x="37932" y="2436"/>
                </a:moveTo>
                <a:cubicBezTo>
                  <a:pt x="37963" y="2436"/>
                  <a:pt x="37979" y="2451"/>
                  <a:pt x="38010" y="2451"/>
                </a:cubicBezTo>
                <a:cubicBezTo>
                  <a:pt x="38010" y="2467"/>
                  <a:pt x="38010" y="2467"/>
                  <a:pt x="38026" y="2483"/>
                </a:cubicBezTo>
                <a:cubicBezTo>
                  <a:pt x="38230" y="3439"/>
                  <a:pt x="37713" y="4803"/>
                  <a:pt x="36521" y="6433"/>
                </a:cubicBezTo>
                <a:cubicBezTo>
                  <a:pt x="36490" y="6417"/>
                  <a:pt x="36459" y="6401"/>
                  <a:pt x="36427" y="6386"/>
                </a:cubicBezTo>
                <a:cubicBezTo>
                  <a:pt x="37571" y="4803"/>
                  <a:pt x="38104" y="3455"/>
                  <a:pt x="37932" y="2436"/>
                </a:cubicBezTo>
                <a:close/>
                <a:moveTo>
                  <a:pt x="14734" y="4411"/>
                </a:moveTo>
                <a:cubicBezTo>
                  <a:pt x="14734" y="4552"/>
                  <a:pt x="14765" y="4724"/>
                  <a:pt x="14828" y="4928"/>
                </a:cubicBezTo>
                <a:cubicBezTo>
                  <a:pt x="14718" y="4991"/>
                  <a:pt x="14624" y="5053"/>
                  <a:pt x="14546" y="5132"/>
                </a:cubicBezTo>
                <a:cubicBezTo>
                  <a:pt x="14530" y="5132"/>
                  <a:pt x="14515" y="5147"/>
                  <a:pt x="14499" y="5163"/>
                </a:cubicBezTo>
                <a:cubicBezTo>
                  <a:pt x="14311" y="5273"/>
                  <a:pt x="14107" y="5398"/>
                  <a:pt x="13903" y="5524"/>
                </a:cubicBezTo>
                <a:cubicBezTo>
                  <a:pt x="13167" y="5853"/>
                  <a:pt x="12461" y="6213"/>
                  <a:pt x="11787" y="6605"/>
                </a:cubicBezTo>
                <a:cubicBezTo>
                  <a:pt x="12054" y="6339"/>
                  <a:pt x="12367" y="6057"/>
                  <a:pt x="12728" y="5774"/>
                </a:cubicBezTo>
                <a:cubicBezTo>
                  <a:pt x="13276" y="5320"/>
                  <a:pt x="13903" y="4897"/>
                  <a:pt x="14562" y="4505"/>
                </a:cubicBezTo>
                <a:cubicBezTo>
                  <a:pt x="14624" y="4473"/>
                  <a:pt x="14671" y="4442"/>
                  <a:pt x="14734" y="4411"/>
                </a:cubicBezTo>
                <a:close/>
                <a:moveTo>
                  <a:pt x="15486" y="5351"/>
                </a:moveTo>
                <a:cubicBezTo>
                  <a:pt x="15816" y="5367"/>
                  <a:pt x="16160" y="5383"/>
                  <a:pt x="16505" y="5430"/>
                </a:cubicBezTo>
                <a:cubicBezTo>
                  <a:pt x="16662" y="5618"/>
                  <a:pt x="16834" y="5821"/>
                  <a:pt x="17007" y="6041"/>
                </a:cubicBezTo>
                <a:cubicBezTo>
                  <a:pt x="16678" y="6276"/>
                  <a:pt x="16333" y="6495"/>
                  <a:pt x="15972" y="6715"/>
                </a:cubicBezTo>
                <a:cubicBezTo>
                  <a:pt x="15894" y="6762"/>
                  <a:pt x="15816" y="6793"/>
                  <a:pt x="15753" y="6840"/>
                </a:cubicBezTo>
                <a:cubicBezTo>
                  <a:pt x="15549" y="6339"/>
                  <a:pt x="15377" y="5884"/>
                  <a:pt x="15251" y="5508"/>
                </a:cubicBezTo>
                <a:cubicBezTo>
                  <a:pt x="15330" y="5445"/>
                  <a:pt x="15408" y="5398"/>
                  <a:pt x="15486" y="5351"/>
                </a:cubicBezTo>
                <a:close/>
                <a:moveTo>
                  <a:pt x="11913" y="6840"/>
                </a:moveTo>
                <a:lnTo>
                  <a:pt x="11913" y="6840"/>
                </a:lnTo>
                <a:cubicBezTo>
                  <a:pt x="11646" y="7013"/>
                  <a:pt x="11395" y="7201"/>
                  <a:pt x="11129" y="7373"/>
                </a:cubicBezTo>
                <a:cubicBezTo>
                  <a:pt x="11160" y="7342"/>
                  <a:pt x="11192" y="7295"/>
                  <a:pt x="11223" y="7248"/>
                </a:cubicBezTo>
                <a:cubicBezTo>
                  <a:pt x="11458" y="7107"/>
                  <a:pt x="11678" y="6966"/>
                  <a:pt x="11913" y="6840"/>
                </a:cubicBezTo>
                <a:close/>
                <a:moveTo>
                  <a:pt x="15032" y="5633"/>
                </a:moveTo>
                <a:cubicBezTo>
                  <a:pt x="15157" y="6025"/>
                  <a:pt x="15314" y="6480"/>
                  <a:pt x="15518" y="6966"/>
                </a:cubicBezTo>
                <a:cubicBezTo>
                  <a:pt x="15000" y="7263"/>
                  <a:pt x="14483" y="7514"/>
                  <a:pt x="13997" y="7734"/>
                </a:cubicBezTo>
                <a:cubicBezTo>
                  <a:pt x="14138" y="7263"/>
                  <a:pt x="14295" y="6793"/>
                  <a:pt x="14452" y="6323"/>
                </a:cubicBezTo>
                <a:cubicBezTo>
                  <a:pt x="14577" y="6119"/>
                  <a:pt x="14703" y="5915"/>
                  <a:pt x="14844" y="5712"/>
                </a:cubicBezTo>
                <a:cubicBezTo>
                  <a:pt x="14906" y="5696"/>
                  <a:pt x="14969" y="5665"/>
                  <a:pt x="15032" y="5633"/>
                </a:cubicBezTo>
                <a:close/>
                <a:moveTo>
                  <a:pt x="23982" y="3862"/>
                </a:moveTo>
                <a:cubicBezTo>
                  <a:pt x="25157" y="3878"/>
                  <a:pt x="26364" y="3972"/>
                  <a:pt x="27571" y="4144"/>
                </a:cubicBezTo>
                <a:cubicBezTo>
                  <a:pt x="26725" y="5241"/>
                  <a:pt x="25440" y="6495"/>
                  <a:pt x="23794" y="7828"/>
                </a:cubicBezTo>
                <a:cubicBezTo>
                  <a:pt x="22932" y="7342"/>
                  <a:pt x="22085" y="6919"/>
                  <a:pt x="21255" y="6558"/>
                </a:cubicBezTo>
                <a:cubicBezTo>
                  <a:pt x="22461" y="5586"/>
                  <a:pt x="23371" y="4677"/>
                  <a:pt x="23982" y="3862"/>
                </a:cubicBezTo>
                <a:close/>
                <a:moveTo>
                  <a:pt x="18151" y="5743"/>
                </a:moveTo>
                <a:cubicBezTo>
                  <a:pt x="18903" y="5931"/>
                  <a:pt x="19687" y="6198"/>
                  <a:pt x="20502" y="6527"/>
                </a:cubicBezTo>
                <a:cubicBezTo>
                  <a:pt x="19922" y="6981"/>
                  <a:pt x="19311" y="7420"/>
                  <a:pt x="18668" y="7843"/>
                </a:cubicBezTo>
                <a:cubicBezTo>
                  <a:pt x="18245" y="7248"/>
                  <a:pt x="17853" y="6715"/>
                  <a:pt x="17493" y="6245"/>
                </a:cubicBezTo>
                <a:cubicBezTo>
                  <a:pt x="17712" y="6072"/>
                  <a:pt x="17932" y="5915"/>
                  <a:pt x="18151" y="5743"/>
                </a:cubicBezTo>
                <a:close/>
                <a:moveTo>
                  <a:pt x="13903" y="7358"/>
                </a:moveTo>
                <a:lnTo>
                  <a:pt x="13903" y="7358"/>
                </a:lnTo>
                <a:cubicBezTo>
                  <a:pt x="13856" y="7514"/>
                  <a:pt x="13809" y="7671"/>
                  <a:pt x="13762" y="7828"/>
                </a:cubicBezTo>
                <a:cubicBezTo>
                  <a:pt x="13731" y="7843"/>
                  <a:pt x="13700" y="7843"/>
                  <a:pt x="13668" y="7859"/>
                </a:cubicBezTo>
                <a:cubicBezTo>
                  <a:pt x="13747" y="7687"/>
                  <a:pt x="13825" y="7514"/>
                  <a:pt x="13903" y="7358"/>
                </a:cubicBezTo>
                <a:close/>
                <a:moveTo>
                  <a:pt x="11113" y="7718"/>
                </a:moveTo>
                <a:lnTo>
                  <a:pt x="11113" y="7718"/>
                </a:lnTo>
                <a:cubicBezTo>
                  <a:pt x="11035" y="7781"/>
                  <a:pt x="10972" y="7843"/>
                  <a:pt x="10894" y="7890"/>
                </a:cubicBezTo>
                <a:cubicBezTo>
                  <a:pt x="10894" y="7890"/>
                  <a:pt x="10909" y="7875"/>
                  <a:pt x="10909" y="7875"/>
                </a:cubicBezTo>
                <a:cubicBezTo>
                  <a:pt x="10972" y="7828"/>
                  <a:pt x="11035" y="7765"/>
                  <a:pt x="11113" y="7718"/>
                </a:cubicBezTo>
                <a:close/>
                <a:moveTo>
                  <a:pt x="27853" y="4176"/>
                </a:moveTo>
                <a:cubicBezTo>
                  <a:pt x="27885" y="4176"/>
                  <a:pt x="27900" y="4191"/>
                  <a:pt x="27932" y="4191"/>
                </a:cubicBezTo>
                <a:cubicBezTo>
                  <a:pt x="27070" y="5320"/>
                  <a:pt x="25753" y="6605"/>
                  <a:pt x="24045" y="7969"/>
                </a:cubicBezTo>
                <a:cubicBezTo>
                  <a:pt x="24045" y="7969"/>
                  <a:pt x="24045" y="7953"/>
                  <a:pt x="24029" y="7953"/>
                </a:cubicBezTo>
                <a:cubicBezTo>
                  <a:pt x="25706" y="6605"/>
                  <a:pt x="27007" y="5320"/>
                  <a:pt x="27853" y="4176"/>
                </a:cubicBezTo>
                <a:close/>
                <a:moveTo>
                  <a:pt x="32446" y="5194"/>
                </a:moveTo>
                <a:cubicBezTo>
                  <a:pt x="33559" y="5539"/>
                  <a:pt x="34672" y="5931"/>
                  <a:pt x="35785" y="6386"/>
                </a:cubicBezTo>
                <a:cubicBezTo>
                  <a:pt x="35863" y="6433"/>
                  <a:pt x="35941" y="6464"/>
                  <a:pt x="36020" y="6495"/>
                </a:cubicBezTo>
                <a:cubicBezTo>
                  <a:pt x="35644" y="6997"/>
                  <a:pt x="35205" y="7530"/>
                  <a:pt x="34703" y="8063"/>
                </a:cubicBezTo>
                <a:cubicBezTo>
                  <a:pt x="33872" y="7169"/>
                  <a:pt x="33010" y="6339"/>
                  <a:pt x="32133" y="5618"/>
                </a:cubicBezTo>
                <a:cubicBezTo>
                  <a:pt x="32242" y="5477"/>
                  <a:pt x="32352" y="5336"/>
                  <a:pt x="32446" y="5194"/>
                </a:cubicBezTo>
                <a:close/>
                <a:moveTo>
                  <a:pt x="11411" y="6495"/>
                </a:moveTo>
                <a:cubicBezTo>
                  <a:pt x="11145" y="6762"/>
                  <a:pt x="10941" y="7013"/>
                  <a:pt x="10768" y="7232"/>
                </a:cubicBezTo>
                <a:cubicBezTo>
                  <a:pt x="10345" y="7514"/>
                  <a:pt x="9953" y="7812"/>
                  <a:pt x="9561" y="8110"/>
                </a:cubicBezTo>
                <a:cubicBezTo>
                  <a:pt x="10157" y="7530"/>
                  <a:pt x="10784" y="6997"/>
                  <a:pt x="11411" y="6495"/>
                </a:cubicBezTo>
                <a:close/>
                <a:moveTo>
                  <a:pt x="10627" y="8079"/>
                </a:moveTo>
                <a:cubicBezTo>
                  <a:pt x="10627" y="8094"/>
                  <a:pt x="10627" y="8110"/>
                  <a:pt x="10627" y="8126"/>
                </a:cubicBezTo>
                <a:cubicBezTo>
                  <a:pt x="10627" y="8126"/>
                  <a:pt x="10612" y="8141"/>
                  <a:pt x="10596" y="8157"/>
                </a:cubicBezTo>
                <a:cubicBezTo>
                  <a:pt x="10596" y="8126"/>
                  <a:pt x="10612" y="8110"/>
                  <a:pt x="10612" y="8094"/>
                </a:cubicBezTo>
                <a:cubicBezTo>
                  <a:pt x="10612" y="8094"/>
                  <a:pt x="10627" y="8079"/>
                  <a:pt x="10627" y="8079"/>
                </a:cubicBezTo>
                <a:close/>
                <a:moveTo>
                  <a:pt x="38293" y="2530"/>
                </a:moveTo>
                <a:lnTo>
                  <a:pt x="38293" y="2530"/>
                </a:lnTo>
                <a:cubicBezTo>
                  <a:pt x="39531" y="2875"/>
                  <a:pt x="40722" y="3298"/>
                  <a:pt x="41866" y="3799"/>
                </a:cubicBezTo>
                <a:cubicBezTo>
                  <a:pt x="41898" y="3878"/>
                  <a:pt x="41913" y="3941"/>
                  <a:pt x="41913" y="4019"/>
                </a:cubicBezTo>
                <a:cubicBezTo>
                  <a:pt x="42070" y="5116"/>
                  <a:pt x="41459" y="6589"/>
                  <a:pt x="40220" y="8298"/>
                </a:cubicBezTo>
                <a:cubicBezTo>
                  <a:pt x="39108" y="7655"/>
                  <a:pt x="37948" y="7060"/>
                  <a:pt x="36772" y="6542"/>
                </a:cubicBezTo>
                <a:cubicBezTo>
                  <a:pt x="37932" y="4944"/>
                  <a:pt x="38465" y="3564"/>
                  <a:pt x="38293" y="2530"/>
                </a:cubicBezTo>
                <a:close/>
                <a:moveTo>
                  <a:pt x="36271" y="6605"/>
                </a:moveTo>
                <a:lnTo>
                  <a:pt x="36365" y="6652"/>
                </a:lnTo>
                <a:cubicBezTo>
                  <a:pt x="35957" y="7185"/>
                  <a:pt x="35487" y="7749"/>
                  <a:pt x="34954" y="8329"/>
                </a:cubicBezTo>
                <a:cubicBezTo>
                  <a:pt x="34938" y="8298"/>
                  <a:pt x="34907" y="8282"/>
                  <a:pt x="34891" y="8251"/>
                </a:cubicBezTo>
                <a:cubicBezTo>
                  <a:pt x="35408" y="7687"/>
                  <a:pt x="35879" y="7138"/>
                  <a:pt x="36271" y="6605"/>
                </a:cubicBezTo>
                <a:close/>
                <a:moveTo>
                  <a:pt x="14405" y="5915"/>
                </a:moveTo>
                <a:cubicBezTo>
                  <a:pt x="13997" y="6558"/>
                  <a:pt x="13652" y="7248"/>
                  <a:pt x="13339" y="8000"/>
                </a:cubicBezTo>
                <a:cubicBezTo>
                  <a:pt x="12806" y="8188"/>
                  <a:pt x="12320" y="8314"/>
                  <a:pt x="11913" y="8376"/>
                </a:cubicBezTo>
                <a:cubicBezTo>
                  <a:pt x="12696" y="7499"/>
                  <a:pt x="13511" y="6684"/>
                  <a:pt x="14405" y="5915"/>
                </a:cubicBezTo>
                <a:close/>
                <a:moveTo>
                  <a:pt x="13715" y="6151"/>
                </a:moveTo>
                <a:lnTo>
                  <a:pt x="13715" y="6151"/>
                </a:lnTo>
                <a:cubicBezTo>
                  <a:pt x="12947" y="6856"/>
                  <a:pt x="12226" y="7608"/>
                  <a:pt x="11536" y="8408"/>
                </a:cubicBezTo>
                <a:cubicBezTo>
                  <a:pt x="11239" y="8392"/>
                  <a:pt x="11019" y="8329"/>
                  <a:pt x="10941" y="8204"/>
                </a:cubicBezTo>
                <a:cubicBezTo>
                  <a:pt x="11819" y="7467"/>
                  <a:pt x="12743" y="6793"/>
                  <a:pt x="13715" y="6151"/>
                </a:cubicBezTo>
                <a:close/>
                <a:moveTo>
                  <a:pt x="42164" y="3925"/>
                </a:moveTo>
                <a:cubicBezTo>
                  <a:pt x="42180" y="3925"/>
                  <a:pt x="42195" y="3941"/>
                  <a:pt x="42211" y="3941"/>
                </a:cubicBezTo>
                <a:cubicBezTo>
                  <a:pt x="42227" y="4019"/>
                  <a:pt x="42242" y="4097"/>
                  <a:pt x="42258" y="4176"/>
                </a:cubicBezTo>
                <a:cubicBezTo>
                  <a:pt x="42415" y="5273"/>
                  <a:pt x="41804" y="6762"/>
                  <a:pt x="40534" y="8486"/>
                </a:cubicBezTo>
                <a:cubicBezTo>
                  <a:pt x="40503" y="8470"/>
                  <a:pt x="40471" y="8455"/>
                  <a:pt x="40424" y="8423"/>
                </a:cubicBezTo>
                <a:cubicBezTo>
                  <a:pt x="41710" y="6668"/>
                  <a:pt x="42336" y="5132"/>
                  <a:pt x="42180" y="3988"/>
                </a:cubicBezTo>
                <a:cubicBezTo>
                  <a:pt x="42180" y="3972"/>
                  <a:pt x="42164" y="3941"/>
                  <a:pt x="42164" y="3925"/>
                </a:cubicBezTo>
                <a:close/>
                <a:moveTo>
                  <a:pt x="49265" y="8408"/>
                </a:moveTo>
                <a:lnTo>
                  <a:pt x="49265" y="8408"/>
                </a:lnTo>
                <a:cubicBezTo>
                  <a:pt x="49312" y="8439"/>
                  <a:pt x="49359" y="8486"/>
                  <a:pt x="49406" y="8517"/>
                </a:cubicBezTo>
                <a:cubicBezTo>
                  <a:pt x="49421" y="8564"/>
                  <a:pt x="49421" y="8596"/>
                  <a:pt x="49437" y="8643"/>
                </a:cubicBezTo>
                <a:cubicBezTo>
                  <a:pt x="49374" y="8564"/>
                  <a:pt x="49327" y="8486"/>
                  <a:pt x="49265" y="8408"/>
                </a:cubicBezTo>
                <a:close/>
                <a:moveTo>
                  <a:pt x="10737" y="8376"/>
                </a:moveTo>
                <a:cubicBezTo>
                  <a:pt x="10831" y="8502"/>
                  <a:pt x="11004" y="8611"/>
                  <a:pt x="11317" y="8658"/>
                </a:cubicBezTo>
                <a:cubicBezTo>
                  <a:pt x="11317" y="8658"/>
                  <a:pt x="11301" y="8674"/>
                  <a:pt x="11301" y="8674"/>
                </a:cubicBezTo>
                <a:cubicBezTo>
                  <a:pt x="11051" y="8674"/>
                  <a:pt x="10753" y="8627"/>
                  <a:pt x="10643" y="8455"/>
                </a:cubicBezTo>
                <a:cubicBezTo>
                  <a:pt x="10674" y="8423"/>
                  <a:pt x="10706" y="8392"/>
                  <a:pt x="10737" y="8376"/>
                </a:cubicBezTo>
                <a:close/>
                <a:moveTo>
                  <a:pt x="17273" y="6386"/>
                </a:moveTo>
                <a:cubicBezTo>
                  <a:pt x="17618" y="6856"/>
                  <a:pt x="18010" y="7389"/>
                  <a:pt x="18449" y="8000"/>
                </a:cubicBezTo>
                <a:cubicBezTo>
                  <a:pt x="18057" y="8251"/>
                  <a:pt x="17649" y="8517"/>
                  <a:pt x="17226" y="8768"/>
                </a:cubicBezTo>
                <a:cubicBezTo>
                  <a:pt x="17054" y="8862"/>
                  <a:pt x="16866" y="8972"/>
                  <a:pt x="16693" y="9082"/>
                </a:cubicBezTo>
                <a:cubicBezTo>
                  <a:pt x="16395" y="8423"/>
                  <a:pt x="16129" y="7812"/>
                  <a:pt x="15910" y="7248"/>
                </a:cubicBezTo>
                <a:cubicBezTo>
                  <a:pt x="16004" y="7201"/>
                  <a:pt x="16098" y="7138"/>
                  <a:pt x="16192" y="7091"/>
                </a:cubicBezTo>
                <a:cubicBezTo>
                  <a:pt x="16568" y="6856"/>
                  <a:pt x="16928" y="6636"/>
                  <a:pt x="17273" y="6386"/>
                </a:cubicBezTo>
                <a:close/>
                <a:moveTo>
                  <a:pt x="28214" y="4238"/>
                </a:moveTo>
                <a:cubicBezTo>
                  <a:pt x="28982" y="4348"/>
                  <a:pt x="29750" y="4505"/>
                  <a:pt x="30518" y="4677"/>
                </a:cubicBezTo>
                <a:cubicBezTo>
                  <a:pt x="30832" y="4912"/>
                  <a:pt x="31145" y="5147"/>
                  <a:pt x="31459" y="5398"/>
                </a:cubicBezTo>
                <a:cubicBezTo>
                  <a:pt x="31474" y="5414"/>
                  <a:pt x="31490" y="5430"/>
                  <a:pt x="31506" y="5445"/>
                </a:cubicBezTo>
                <a:cubicBezTo>
                  <a:pt x="30424" y="6762"/>
                  <a:pt x="28888" y="8251"/>
                  <a:pt x="26944" y="9803"/>
                </a:cubicBezTo>
                <a:cubicBezTo>
                  <a:pt x="26051" y="9176"/>
                  <a:pt x="25157" y="8611"/>
                  <a:pt x="24295" y="8110"/>
                </a:cubicBezTo>
                <a:cubicBezTo>
                  <a:pt x="26004" y="6731"/>
                  <a:pt x="27336" y="5398"/>
                  <a:pt x="28214" y="4238"/>
                </a:cubicBezTo>
                <a:close/>
                <a:moveTo>
                  <a:pt x="31709" y="5602"/>
                </a:moveTo>
                <a:cubicBezTo>
                  <a:pt x="31725" y="5618"/>
                  <a:pt x="31756" y="5633"/>
                  <a:pt x="31772" y="5665"/>
                </a:cubicBezTo>
                <a:cubicBezTo>
                  <a:pt x="30675" y="6981"/>
                  <a:pt x="29139" y="8455"/>
                  <a:pt x="27211" y="9991"/>
                </a:cubicBezTo>
                <a:cubicBezTo>
                  <a:pt x="27195" y="9991"/>
                  <a:pt x="27179" y="9975"/>
                  <a:pt x="27164" y="9959"/>
                </a:cubicBezTo>
                <a:cubicBezTo>
                  <a:pt x="29076" y="8423"/>
                  <a:pt x="30628" y="6934"/>
                  <a:pt x="31709" y="5602"/>
                </a:cubicBezTo>
                <a:close/>
                <a:moveTo>
                  <a:pt x="21035" y="6746"/>
                </a:moveTo>
                <a:cubicBezTo>
                  <a:pt x="21850" y="7091"/>
                  <a:pt x="22697" y="7514"/>
                  <a:pt x="23574" y="8000"/>
                </a:cubicBezTo>
                <a:cubicBezTo>
                  <a:pt x="22571" y="8784"/>
                  <a:pt x="21490" y="9552"/>
                  <a:pt x="20361" y="10289"/>
                </a:cubicBezTo>
                <a:cubicBezTo>
                  <a:pt x="19875" y="9568"/>
                  <a:pt x="19405" y="8878"/>
                  <a:pt x="18950" y="8251"/>
                </a:cubicBezTo>
                <a:cubicBezTo>
                  <a:pt x="19687" y="7749"/>
                  <a:pt x="20377" y="7248"/>
                  <a:pt x="21035" y="6746"/>
                </a:cubicBezTo>
                <a:close/>
                <a:moveTo>
                  <a:pt x="23825" y="8141"/>
                </a:moveTo>
                <a:cubicBezTo>
                  <a:pt x="22806" y="8956"/>
                  <a:pt x="21693" y="9756"/>
                  <a:pt x="20502" y="10524"/>
                </a:cubicBezTo>
                <a:lnTo>
                  <a:pt x="20502" y="10508"/>
                </a:lnTo>
                <a:cubicBezTo>
                  <a:pt x="21678" y="9740"/>
                  <a:pt x="22791" y="8956"/>
                  <a:pt x="23825" y="8141"/>
                </a:cubicBezTo>
                <a:close/>
                <a:moveTo>
                  <a:pt x="15674" y="7389"/>
                </a:moveTo>
                <a:cubicBezTo>
                  <a:pt x="15910" y="7937"/>
                  <a:pt x="16176" y="8549"/>
                  <a:pt x="16458" y="9207"/>
                </a:cubicBezTo>
                <a:cubicBezTo>
                  <a:pt x="15408" y="9803"/>
                  <a:pt x="14358" y="10320"/>
                  <a:pt x="13370" y="10743"/>
                </a:cubicBezTo>
                <a:cubicBezTo>
                  <a:pt x="13480" y="9912"/>
                  <a:pt x="13637" y="9097"/>
                  <a:pt x="13856" y="8282"/>
                </a:cubicBezTo>
                <a:cubicBezTo>
                  <a:pt x="14436" y="8032"/>
                  <a:pt x="15047" y="7734"/>
                  <a:pt x="15674" y="7389"/>
                </a:cubicBezTo>
                <a:close/>
                <a:moveTo>
                  <a:pt x="42509" y="4082"/>
                </a:moveTo>
                <a:cubicBezTo>
                  <a:pt x="43653" y="4599"/>
                  <a:pt x="44766" y="5194"/>
                  <a:pt x="45816" y="5853"/>
                </a:cubicBezTo>
                <a:cubicBezTo>
                  <a:pt x="45863" y="6010"/>
                  <a:pt x="45879" y="6166"/>
                  <a:pt x="45895" y="6339"/>
                </a:cubicBezTo>
                <a:cubicBezTo>
                  <a:pt x="45957" y="7514"/>
                  <a:pt x="45283" y="9050"/>
                  <a:pt x="43998" y="10822"/>
                </a:cubicBezTo>
                <a:cubicBezTo>
                  <a:pt x="42963" y="10038"/>
                  <a:pt x="41882" y="9301"/>
                  <a:pt x="40753" y="8611"/>
                </a:cubicBezTo>
                <a:cubicBezTo>
                  <a:pt x="42054" y="6840"/>
                  <a:pt x="42681" y="5288"/>
                  <a:pt x="42509" y="4144"/>
                </a:cubicBezTo>
                <a:cubicBezTo>
                  <a:pt x="42509" y="4113"/>
                  <a:pt x="42509" y="4097"/>
                  <a:pt x="42509" y="4082"/>
                </a:cubicBezTo>
                <a:close/>
                <a:moveTo>
                  <a:pt x="13621" y="8376"/>
                </a:moveTo>
                <a:cubicBezTo>
                  <a:pt x="13417" y="9191"/>
                  <a:pt x="13261" y="10006"/>
                  <a:pt x="13151" y="10837"/>
                </a:cubicBezTo>
                <a:cubicBezTo>
                  <a:pt x="12963" y="10916"/>
                  <a:pt x="12775" y="10978"/>
                  <a:pt x="12602" y="11057"/>
                </a:cubicBezTo>
                <a:cubicBezTo>
                  <a:pt x="12822" y="10132"/>
                  <a:pt x="13088" y="9270"/>
                  <a:pt x="13417" y="8455"/>
                </a:cubicBezTo>
                <a:cubicBezTo>
                  <a:pt x="13480" y="8423"/>
                  <a:pt x="13558" y="8392"/>
                  <a:pt x="13621" y="8376"/>
                </a:cubicBezTo>
                <a:close/>
                <a:moveTo>
                  <a:pt x="46130" y="6057"/>
                </a:moveTo>
                <a:cubicBezTo>
                  <a:pt x="46177" y="6214"/>
                  <a:pt x="46192" y="6370"/>
                  <a:pt x="46208" y="6542"/>
                </a:cubicBezTo>
                <a:cubicBezTo>
                  <a:pt x="46271" y="7718"/>
                  <a:pt x="45597" y="9270"/>
                  <a:pt x="44296" y="11057"/>
                </a:cubicBezTo>
                <a:cubicBezTo>
                  <a:pt x="44264" y="11025"/>
                  <a:pt x="44233" y="10994"/>
                  <a:pt x="44202" y="10978"/>
                </a:cubicBezTo>
                <a:cubicBezTo>
                  <a:pt x="45534" y="9144"/>
                  <a:pt x="46224" y="7546"/>
                  <a:pt x="46145" y="6323"/>
                </a:cubicBezTo>
                <a:cubicBezTo>
                  <a:pt x="46145" y="6234"/>
                  <a:pt x="46131" y="6146"/>
                  <a:pt x="46130" y="6057"/>
                </a:cubicBezTo>
                <a:close/>
                <a:moveTo>
                  <a:pt x="10439" y="7781"/>
                </a:moveTo>
                <a:lnTo>
                  <a:pt x="10439" y="7781"/>
                </a:lnTo>
                <a:cubicBezTo>
                  <a:pt x="10424" y="7828"/>
                  <a:pt x="10408" y="7890"/>
                  <a:pt x="10377" y="7937"/>
                </a:cubicBezTo>
                <a:cubicBezTo>
                  <a:pt x="10063" y="8173"/>
                  <a:pt x="9750" y="8408"/>
                  <a:pt x="9452" y="8658"/>
                </a:cubicBezTo>
                <a:lnTo>
                  <a:pt x="9373" y="8721"/>
                </a:lnTo>
                <a:lnTo>
                  <a:pt x="9530" y="8925"/>
                </a:lnTo>
                <a:lnTo>
                  <a:pt x="9609" y="8862"/>
                </a:lnTo>
                <a:cubicBezTo>
                  <a:pt x="9844" y="8674"/>
                  <a:pt x="10094" y="8486"/>
                  <a:pt x="10330" y="8298"/>
                </a:cubicBezTo>
                <a:cubicBezTo>
                  <a:pt x="10330" y="8329"/>
                  <a:pt x="10330" y="8345"/>
                  <a:pt x="10330" y="8376"/>
                </a:cubicBezTo>
                <a:cubicBezTo>
                  <a:pt x="9342" y="9223"/>
                  <a:pt x="8417" y="10116"/>
                  <a:pt x="7555" y="11088"/>
                </a:cubicBezTo>
                <a:cubicBezTo>
                  <a:pt x="7571" y="10696"/>
                  <a:pt x="7790" y="10195"/>
                  <a:pt x="8213" y="9599"/>
                </a:cubicBezTo>
                <a:cubicBezTo>
                  <a:pt x="8919" y="8941"/>
                  <a:pt x="9656" y="8329"/>
                  <a:pt x="10439" y="7781"/>
                </a:cubicBezTo>
                <a:close/>
                <a:moveTo>
                  <a:pt x="7304" y="11307"/>
                </a:moveTo>
                <a:cubicBezTo>
                  <a:pt x="7304" y="11323"/>
                  <a:pt x="7320" y="11339"/>
                  <a:pt x="7320" y="11354"/>
                </a:cubicBezTo>
                <a:lnTo>
                  <a:pt x="7304" y="11370"/>
                </a:lnTo>
                <a:cubicBezTo>
                  <a:pt x="7304" y="11339"/>
                  <a:pt x="7304" y="11323"/>
                  <a:pt x="7304" y="11307"/>
                </a:cubicBezTo>
                <a:close/>
                <a:moveTo>
                  <a:pt x="36615" y="6762"/>
                </a:moveTo>
                <a:cubicBezTo>
                  <a:pt x="37791" y="7279"/>
                  <a:pt x="38951" y="7859"/>
                  <a:pt x="40064" y="8517"/>
                </a:cubicBezTo>
                <a:cubicBezTo>
                  <a:pt x="39374" y="9411"/>
                  <a:pt x="38512" y="10383"/>
                  <a:pt x="37493" y="11401"/>
                </a:cubicBezTo>
                <a:cubicBezTo>
                  <a:pt x="36725" y="10383"/>
                  <a:pt x="35941" y="9411"/>
                  <a:pt x="35126" y="8517"/>
                </a:cubicBezTo>
                <a:cubicBezTo>
                  <a:pt x="35691" y="7906"/>
                  <a:pt x="36192" y="7310"/>
                  <a:pt x="36615" y="6762"/>
                </a:cubicBezTo>
                <a:close/>
                <a:moveTo>
                  <a:pt x="40267" y="8643"/>
                </a:moveTo>
                <a:lnTo>
                  <a:pt x="40377" y="8706"/>
                </a:lnTo>
                <a:cubicBezTo>
                  <a:pt x="39672" y="9646"/>
                  <a:pt x="38778" y="10649"/>
                  <a:pt x="37728" y="11699"/>
                </a:cubicBezTo>
                <a:cubicBezTo>
                  <a:pt x="37697" y="11668"/>
                  <a:pt x="37681" y="11637"/>
                  <a:pt x="37650" y="11605"/>
                </a:cubicBezTo>
                <a:cubicBezTo>
                  <a:pt x="38700" y="10571"/>
                  <a:pt x="39578" y="9568"/>
                  <a:pt x="40267" y="8643"/>
                </a:cubicBezTo>
                <a:close/>
                <a:moveTo>
                  <a:pt x="18731" y="8392"/>
                </a:moveTo>
                <a:cubicBezTo>
                  <a:pt x="19154" y="9003"/>
                  <a:pt x="19624" y="9677"/>
                  <a:pt x="20142" y="10445"/>
                </a:cubicBezTo>
                <a:cubicBezTo>
                  <a:pt x="19687" y="10727"/>
                  <a:pt x="19233" y="11010"/>
                  <a:pt x="18778" y="11292"/>
                </a:cubicBezTo>
                <a:cubicBezTo>
                  <a:pt x="18496" y="11449"/>
                  <a:pt x="18214" y="11621"/>
                  <a:pt x="17947" y="11778"/>
                </a:cubicBezTo>
                <a:cubicBezTo>
                  <a:pt x="17555" y="10978"/>
                  <a:pt x="17211" y="10226"/>
                  <a:pt x="16897" y="9521"/>
                </a:cubicBezTo>
                <a:cubicBezTo>
                  <a:pt x="17085" y="9411"/>
                  <a:pt x="17289" y="9301"/>
                  <a:pt x="17477" y="9176"/>
                </a:cubicBezTo>
                <a:cubicBezTo>
                  <a:pt x="17916" y="8925"/>
                  <a:pt x="18323" y="8658"/>
                  <a:pt x="18731" y="8392"/>
                </a:cubicBezTo>
                <a:close/>
                <a:moveTo>
                  <a:pt x="13088" y="8564"/>
                </a:moveTo>
                <a:cubicBezTo>
                  <a:pt x="12790" y="9379"/>
                  <a:pt x="12524" y="10242"/>
                  <a:pt x="12304" y="11166"/>
                </a:cubicBezTo>
                <a:cubicBezTo>
                  <a:pt x="11129" y="11590"/>
                  <a:pt x="10079" y="11856"/>
                  <a:pt x="9248" y="11919"/>
                </a:cubicBezTo>
                <a:cubicBezTo>
                  <a:pt x="9906" y="10884"/>
                  <a:pt x="10643" y="9881"/>
                  <a:pt x="11427" y="8941"/>
                </a:cubicBezTo>
                <a:cubicBezTo>
                  <a:pt x="11881" y="8925"/>
                  <a:pt x="12446" y="8784"/>
                  <a:pt x="13088" y="8564"/>
                </a:cubicBezTo>
                <a:close/>
                <a:moveTo>
                  <a:pt x="10439" y="8627"/>
                </a:moveTo>
                <a:cubicBezTo>
                  <a:pt x="10533" y="8768"/>
                  <a:pt x="10721" y="8894"/>
                  <a:pt x="11082" y="8925"/>
                </a:cubicBezTo>
                <a:cubicBezTo>
                  <a:pt x="10298" y="9881"/>
                  <a:pt x="9577" y="10884"/>
                  <a:pt x="8919" y="11934"/>
                </a:cubicBezTo>
                <a:cubicBezTo>
                  <a:pt x="8884" y="11935"/>
                  <a:pt x="8849" y="11936"/>
                  <a:pt x="8814" y="11936"/>
                </a:cubicBezTo>
                <a:cubicBezTo>
                  <a:pt x="8322" y="11936"/>
                  <a:pt x="7779" y="11827"/>
                  <a:pt x="7618" y="11417"/>
                </a:cubicBezTo>
                <a:cubicBezTo>
                  <a:pt x="8496" y="10430"/>
                  <a:pt x="9436" y="9489"/>
                  <a:pt x="10439" y="8627"/>
                </a:cubicBezTo>
                <a:close/>
                <a:moveTo>
                  <a:pt x="20283" y="10649"/>
                </a:moveTo>
                <a:lnTo>
                  <a:pt x="20283" y="10665"/>
                </a:lnTo>
                <a:cubicBezTo>
                  <a:pt x="19844" y="10947"/>
                  <a:pt x="19374" y="11229"/>
                  <a:pt x="18919" y="11511"/>
                </a:cubicBezTo>
                <a:cubicBezTo>
                  <a:pt x="18621" y="11684"/>
                  <a:pt x="18339" y="11856"/>
                  <a:pt x="18057" y="12013"/>
                </a:cubicBezTo>
                <a:cubicBezTo>
                  <a:pt x="18339" y="11840"/>
                  <a:pt x="18621" y="11684"/>
                  <a:pt x="18903" y="11511"/>
                </a:cubicBezTo>
                <a:cubicBezTo>
                  <a:pt x="19374" y="11229"/>
                  <a:pt x="19828" y="10947"/>
                  <a:pt x="20283" y="10649"/>
                </a:cubicBezTo>
                <a:close/>
                <a:moveTo>
                  <a:pt x="7430" y="11621"/>
                </a:moveTo>
                <a:cubicBezTo>
                  <a:pt x="7587" y="11903"/>
                  <a:pt x="7947" y="12170"/>
                  <a:pt x="8762" y="12201"/>
                </a:cubicBezTo>
                <a:cubicBezTo>
                  <a:pt x="8746" y="12217"/>
                  <a:pt x="8731" y="12232"/>
                  <a:pt x="8731" y="12248"/>
                </a:cubicBezTo>
                <a:lnTo>
                  <a:pt x="8699" y="12248"/>
                </a:lnTo>
                <a:cubicBezTo>
                  <a:pt x="8182" y="12248"/>
                  <a:pt x="7539" y="12154"/>
                  <a:pt x="7367" y="11699"/>
                </a:cubicBezTo>
                <a:cubicBezTo>
                  <a:pt x="7383" y="11684"/>
                  <a:pt x="7398" y="11652"/>
                  <a:pt x="7430" y="11621"/>
                </a:cubicBezTo>
                <a:close/>
                <a:moveTo>
                  <a:pt x="10721" y="11934"/>
                </a:moveTo>
                <a:lnTo>
                  <a:pt x="10721" y="11934"/>
                </a:lnTo>
                <a:cubicBezTo>
                  <a:pt x="10094" y="12107"/>
                  <a:pt x="9530" y="12201"/>
                  <a:pt x="9044" y="12248"/>
                </a:cubicBezTo>
                <a:cubicBezTo>
                  <a:pt x="9060" y="12232"/>
                  <a:pt x="9060" y="12217"/>
                  <a:pt x="9076" y="12201"/>
                </a:cubicBezTo>
                <a:cubicBezTo>
                  <a:pt x="9546" y="12185"/>
                  <a:pt x="10110" y="12091"/>
                  <a:pt x="10721" y="11934"/>
                </a:cubicBezTo>
                <a:close/>
                <a:moveTo>
                  <a:pt x="31960" y="5821"/>
                </a:moveTo>
                <a:cubicBezTo>
                  <a:pt x="32838" y="6542"/>
                  <a:pt x="33684" y="7358"/>
                  <a:pt x="34531" y="8251"/>
                </a:cubicBezTo>
                <a:cubicBezTo>
                  <a:pt x="33339" y="9521"/>
                  <a:pt x="31866" y="10869"/>
                  <a:pt x="30142" y="12248"/>
                </a:cubicBezTo>
                <a:cubicBezTo>
                  <a:pt x="30079" y="12185"/>
                  <a:pt x="30001" y="12123"/>
                  <a:pt x="29922" y="12060"/>
                </a:cubicBezTo>
                <a:cubicBezTo>
                  <a:pt x="29092" y="11386"/>
                  <a:pt x="28261" y="10743"/>
                  <a:pt x="27430" y="10148"/>
                </a:cubicBezTo>
                <a:cubicBezTo>
                  <a:pt x="29327" y="8627"/>
                  <a:pt x="30863" y="7154"/>
                  <a:pt x="31960" y="5821"/>
                </a:cubicBezTo>
                <a:close/>
                <a:moveTo>
                  <a:pt x="34719" y="8455"/>
                </a:moveTo>
                <a:cubicBezTo>
                  <a:pt x="34734" y="8470"/>
                  <a:pt x="34750" y="8486"/>
                  <a:pt x="34766" y="8517"/>
                </a:cubicBezTo>
                <a:cubicBezTo>
                  <a:pt x="33590" y="9771"/>
                  <a:pt x="32117" y="11119"/>
                  <a:pt x="30408" y="12467"/>
                </a:cubicBezTo>
                <a:cubicBezTo>
                  <a:pt x="30393" y="12452"/>
                  <a:pt x="30377" y="12436"/>
                  <a:pt x="30346" y="12420"/>
                </a:cubicBezTo>
                <a:cubicBezTo>
                  <a:pt x="32085" y="11041"/>
                  <a:pt x="33543" y="9693"/>
                  <a:pt x="34719" y="8455"/>
                </a:cubicBezTo>
                <a:close/>
                <a:moveTo>
                  <a:pt x="24076" y="8282"/>
                </a:moveTo>
                <a:cubicBezTo>
                  <a:pt x="24938" y="8784"/>
                  <a:pt x="25831" y="9348"/>
                  <a:pt x="26741" y="9975"/>
                </a:cubicBezTo>
                <a:cubicBezTo>
                  <a:pt x="25346" y="11072"/>
                  <a:pt x="23841" y="12154"/>
                  <a:pt x="22242" y="13173"/>
                </a:cubicBezTo>
                <a:cubicBezTo>
                  <a:pt x="21693" y="12326"/>
                  <a:pt x="21160" y="11511"/>
                  <a:pt x="20659" y="10743"/>
                </a:cubicBezTo>
                <a:cubicBezTo>
                  <a:pt x="21866" y="9944"/>
                  <a:pt x="23010" y="9129"/>
                  <a:pt x="24076" y="8282"/>
                </a:cubicBezTo>
                <a:close/>
                <a:moveTo>
                  <a:pt x="26960" y="10132"/>
                </a:moveTo>
                <a:cubicBezTo>
                  <a:pt x="26976" y="10148"/>
                  <a:pt x="26991" y="10163"/>
                  <a:pt x="26991" y="10163"/>
                </a:cubicBezTo>
                <a:cubicBezTo>
                  <a:pt x="25581" y="11292"/>
                  <a:pt x="24045" y="12389"/>
                  <a:pt x="22414" y="13439"/>
                </a:cubicBezTo>
                <a:cubicBezTo>
                  <a:pt x="22399" y="13423"/>
                  <a:pt x="22399" y="13408"/>
                  <a:pt x="22383" y="13392"/>
                </a:cubicBezTo>
                <a:cubicBezTo>
                  <a:pt x="24013" y="12342"/>
                  <a:pt x="25549" y="11260"/>
                  <a:pt x="26960" y="10132"/>
                </a:cubicBezTo>
                <a:close/>
                <a:moveTo>
                  <a:pt x="46443" y="6260"/>
                </a:moveTo>
                <a:lnTo>
                  <a:pt x="46443" y="6260"/>
                </a:lnTo>
                <a:cubicBezTo>
                  <a:pt x="47180" y="6746"/>
                  <a:pt x="47901" y="7279"/>
                  <a:pt x="48591" y="7843"/>
                </a:cubicBezTo>
                <a:cubicBezTo>
                  <a:pt x="48920" y="8235"/>
                  <a:pt x="49218" y="8658"/>
                  <a:pt x="49484" y="9082"/>
                </a:cubicBezTo>
                <a:cubicBezTo>
                  <a:pt x="49500" y="9144"/>
                  <a:pt x="49500" y="9223"/>
                  <a:pt x="49500" y="9301"/>
                </a:cubicBezTo>
                <a:cubicBezTo>
                  <a:pt x="49468" y="10524"/>
                  <a:pt x="48747" y="12060"/>
                  <a:pt x="47478" y="13815"/>
                </a:cubicBezTo>
                <a:cubicBezTo>
                  <a:pt x="46537" y="12891"/>
                  <a:pt x="45550" y="12028"/>
                  <a:pt x="44500" y="11198"/>
                </a:cubicBezTo>
                <a:cubicBezTo>
                  <a:pt x="45848" y="9364"/>
                  <a:pt x="46537" y="7749"/>
                  <a:pt x="46475" y="6527"/>
                </a:cubicBezTo>
                <a:cubicBezTo>
                  <a:pt x="46459" y="6433"/>
                  <a:pt x="46459" y="6339"/>
                  <a:pt x="46443" y="6260"/>
                </a:cubicBezTo>
                <a:close/>
                <a:moveTo>
                  <a:pt x="49750" y="9474"/>
                </a:moveTo>
                <a:cubicBezTo>
                  <a:pt x="49750" y="9489"/>
                  <a:pt x="49766" y="9505"/>
                  <a:pt x="49782" y="9521"/>
                </a:cubicBezTo>
                <a:cubicBezTo>
                  <a:pt x="49782" y="9536"/>
                  <a:pt x="49782" y="9552"/>
                  <a:pt x="49782" y="9552"/>
                </a:cubicBezTo>
                <a:cubicBezTo>
                  <a:pt x="49735" y="10775"/>
                  <a:pt x="49029" y="12326"/>
                  <a:pt x="47744" y="14082"/>
                </a:cubicBezTo>
                <a:cubicBezTo>
                  <a:pt x="47728" y="14066"/>
                  <a:pt x="47697" y="14035"/>
                  <a:pt x="47666" y="14003"/>
                </a:cubicBezTo>
                <a:cubicBezTo>
                  <a:pt x="48951" y="12248"/>
                  <a:pt x="49656" y="10712"/>
                  <a:pt x="49750" y="9474"/>
                </a:cubicBezTo>
                <a:close/>
                <a:moveTo>
                  <a:pt x="16662" y="9662"/>
                </a:moveTo>
                <a:cubicBezTo>
                  <a:pt x="16975" y="10351"/>
                  <a:pt x="17336" y="11104"/>
                  <a:pt x="17712" y="11903"/>
                </a:cubicBezTo>
                <a:cubicBezTo>
                  <a:pt x="16145" y="12781"/>
                  <a:pt x="14593" y="13549"/>
                  <a:pt x="13120" y="14160"/>
                </a:cubicBezTo>
                <a:cubicBezTo>
                  <a:pt x="13120" y="13220"/>
                  <a:pt x="13182" y="12264"/>
                  <a:pt x="13292" y="11323"/>
                </a:cubicBezTo>
                <a:cubicBezTo>
                  <a:pt x="14358" y="10869"/>
                  <a:pt x="15502" y="10304"/>
                  <a:pt x="16662" y="9662"/>
                </a:cubicBezTo>
                <a:close/>
                <a:moveTo>
                  <a:pt x="17787" y="12158"/>
                </a:moveTo>
                <a:lnTo>
                  <a:pt x="17787" y="12158"/>
                </a:lnTo>
                <a:cubicBezTo>
                  <a:pt x="16200" y="13059"/>
                  <a:pt x="14613" y="13836"/>
                  <a:pt x="13120" y="14474"/>
                </a:cubicBezTo>
                <a:lnTo>
                  <a:pt x="13120" y="14458"/>
                </a:lnTo>
                <a:cubicBezTo>
                  <a:pt x="14613" y="13835"/>
                  <a:pt x="16200" y="13059"/>
                  <a:pt x="17787" y="12158"/>
                </a:cubicBezTo>
                <a:close/>
                <a:moveTo>
                  <a:pt x="50017" y="9066"/>
                </a:moveTo>
                <a:cubicBezTo>
                  <a:pt x="50613" y="9630"/>
                  <a:pt x="51208" y="10226"/>
                  <a:pt x="51757" y="10837"/>
                </a:cubicBezTo>
                <a:cubicBezTo>
                  <a:pt x="52055" y="11260"/>
                  <a:pt x="52337" y="11637"/>
                  <a:pt x="52603" y="11966"/>
                </a:cubicBezTo>
                <a:cubicBezTo>
                  <a:pt x="52744" y="12671"/>
                  <a:pt x="52603" y="13533"/>
                  <a:pt x="52180" y="14536"/>
                </a:cubicBezTo>
                <a:cubicBezTo>
                  <a:pt x="51694" y="12938"/>
                  <a:pt x="51020" y="11229"/>
                  <a:pt x="50033" y="9583"/>
                </a:cubicBezTo>
                <a:cubicBezTo>
                  <a:pt x="50033" y="9568"/>
                  <a:pt x="50033" y="9568"/>
                  <a:pt x="50033" y="9568"/>
                </a:cubicBezTo>
                <a:cubicBezTo>
                  <a:pt x="50048" y="9395"/>
                  <a:pt x="50033" y="9223"/>
                  <a:pt x="50017" y="9066"/>
                </a:cubicBezTo>
                <a:close/>
                <a:moveTo>
                  <a:pt x="7226" y="10618"/>
                </a:moveTo>
                <a:cubicBezTo>
                  <a:pt x="7054" y="11010"/>
                  <a:pt x="7007" y="11354"/>
                  <a:pt x="7069" y="11637"/>
                </a:cubicBezTo>
                <a:cubicBezTo>
                  <a:pt x="6693" y="12075"/>
                  <a:pt x="6333" y="12514"/>
                  <a:pt x="5988" y="12969"/>
                </a:cubicBezTo>
                <a:cubicBezTo>
                  <a:pt x="5580" y="13502"/>
                  <a:pt x="5188" y="14050"/>
                  <a:pt x="4828" y="14615"/>
                </a:cubicBezTo>
                <a:cubicBezTo>
                  <a:pt x="4828" y="14192"/>
                  <a:pt x="5000" y="13674"/>
                  <a:pt x="5361" y="13063"/>
                </a:cubicBezTo>
                <a:cubicBezTo>
                  <a:pt x="5909" y="12201"/>
                  <a:pt x="6536" y="11386"/>
                  <a:pt x="7226" y="10618"/>
                </a:cubicBezTo>
                <a:close/>
                <a:moveTo>
                  <a:pt x="13088" y="11401"/>
                </a:moveTo>
                <a:cubicBezTo>
                  <a:pt x="12978" y="12358"/>
                  <a:pt x="12931" y="13314"/>
                  <a:pt x="12931" y="14254"/>
                </a:cubicBezTo>
                <a:cubicBezTo>
                  <a:pt x="12602" y="14380"/>
                  <a:pt x="12289" y="14505"/>
                  <a:pt x="11975" y="14630"/>
                </a:cubicBezTo>
                <a:cubicBezTo>
                  <a:pt x="12085" y="13580"/>
                  <a:pt x="12242" y="12593"/>
                  <a:pt x="12461" y="11652"/>
                </a:cubicBezTo>
                <a:cubicBezTo>
                  <a:pt x="12665" y="11574"/>
                  <a:pt x="12869" y="11496"/>
                  <a:pt x="13088" y="11401"/>
                </a:cubicBezTo>
                <a:close/>
                <a:moveTo>
                  <a:pt x="20439" y="10884"/>
                </a:moveTo>
                <a:cubicBezTo>
                  <a:pt x="20925" y="11621"/>
                  <a:pt x="21458" y="12436"/>
                  <a:pt x="22023" y="13314"/>
                </a:cubicBezTo>
                <a:cubicBezTo>
                  <a:pt x="21537" y="13612"/>
                  <a:pt x="21051" y="13925"/>
                  <a:pt x="20549" y="14223"/>
                </a:cubicBezTo>
                <a:cubicBezTo>
                  <a:pt x="20189" y="14442"/>
                  <a:pt x="19828" y="14646"/>
                  <a:pt x="19452" y="14866"/>
                </a:cubicBezTo>
                <a:cubicBezTo>
                  <a:pt x="18997" y="13956"/>
                  <a:pt x="18574" y="13079"/>
                  <a:pt x="18167" y="12248"/>
                </a:cubicBezTo>
                <a:cubicBezTo>
                  <a:pt x="18464" y="12091"/>
                  <a:pt x="18762" y="11919"/>
                  <a:pt x="19044" y="11746"/>
                </a:cubicBezTo>
                <a:cubicBezTo>
                  <a:pt x="19515" y="11464"/>
                  <a:pt x="19985" y="11166"/>
                  <a:pt x="20439" y="10884"/>
                </a:cubicBezTo>
                <a:close/>
                <a:moveTo>
                  <a:pt x="12931" y="14536"/>
                </a:moveTo>
                <a:cubicBezTo>
                  <a:pt x="12931" y="14536"/>
                  <a:pt x="12931" y="14536"/>
                  <a:pt x="12931" y="14552"/>
                </a:cubicBezTo>
                <a:cubicBezTo>
                  <a:pt x="12602" y="14693"/>
                  <a:pt x="12273" y="14818"/>
                  <a:pt x="11944" y="14944"/>
                </a:cubicBezTo>
                <a:cubicBezTo>
                  <a:pt x="11944" y="14928"/>
                  <a:pt x="11960" y="14928"/>
                  <a:pt x="11960" y="14913"/>
                </a:cubicBezTo>
                <a:cubicBezTo>
                  <a:pt x="12273" y="14787"/>
                  <a:pt x="12602" y="14662"/>
                  <a:pt x="12931" y="14536"/>
                </a:cubicBezTo>
                <a:close/>
                <a:moveTo>
                  <a:pt x="52885" y="12906"/>
                </a:moveTo>
                <a:cubicBezTo>
                  <a:pt x="52885" y="13000"/>
                  <a:pt x="52885" y="13094"/>
                  <a:pt x="52870" y="13204"/>
                </a:cubicBezTo>
                <a:cubicBezTo>
                  <a:pt x="52807" y="13768"/>
                  <a:pt x="52619" y="14380"/>
                  <a:pt x="52321" y="15038"/>
                </a:cubicBezTo>
                <a:cubicBezTo>
                  <a:pt x="52321" y="14991"/>
                  <a:pt x="52305" y="14944"/>
                  <a:pt x="52290" y="14897"/>
                </a:cubicBezTo>
                <a:cubicBezTo>
                  <a:pt x="52619" y="14176"/>
                  <a:pt x="52823" y="13502"/>
                  <a:pt x="52885" y="12906"/>
                </a:cubicBezTo>
                <a:close/>
                <a:moveTo>
                  <a:pt x="34954" y="8706"/>
                </a:moveTo>
                <a:cubicBezTo>
                  <a:pt x="35753" y="9599"/>
                  <a:pt x="36553" y="10555"/>
                  <a:pt x="37305" y="11590"/>
                </a:cubicBezTo>
                <a:cubicBezTo>
                  <a:pt x="36176" y="12702"/>
                  <a:pt x="34844" y="13878"/>
                  <a:pt x="33339" y="15085"/>
                </a:cubicBezTo>
                <a:cubicBezTo>
                  <a:pt x="32446" y="14239"/>
                  <a:pt x="31537" y="13423"/>
                  <a:pt x="30612" y="12640"/>
                </a:cubicBezTo>
                <a:cubicBezTo>
                  <a:pt x="32321" y="11276"/>
                  <a:pt x="33778" y="9944"/>
                  <a:pt x="34954" y="8706"/>
                </a:cubicBezTo>
                <a:close/>
                <a:moveTo>
                  <a:pt x="22164" y="13533"/>
                </a:moveTo>
                <a:cubicBezTo>
                  <a:pt x="22164" y="13549"/>
                  <a:pt x="22179" y="13565"/>
                  <a:pt x="22195" y="13565"/>
                </a:cubicBezTo>
                <a:cubicBezTo>
                  <a:pt x="21709" y="13878"/>
                  <a:pt x="21208" y="14192"/>
                  <a:pt x="20722" y="14489"/>
                </a:cubicBezTo>
                <a:cubicBezTo>
                  <a:pt x="20345" y="14709"/>
                  <a:pt x="19969" y="14928"/>
                  <a:pt x="19593" y="15132"/>
                </a:cubicBezTo>
                <a:cubicBezTo>
                  <a:pt x="19593" y="15116"/>
                  <a:pt x="19577" y="15116"/>
                  <a:pt x="19577" y="15101"/>
                </a:cubicBezTo>
                <a:cubicBezTo>
                  <a:pt x="19938" y="14881"/>
                  <a:pt x="20314" y="14662"/>
                  <a:pt x="20690" y="14442"/>
                </a:cubicBezTo>
                <a:cubicBezTo>
                  <a:pt x="21192" y="14144"/>
                  <a:pt x="21678" y="13847"/>
                  <a:pt x="22164" y="13533"/>
                </a:cubicBezTo>
                <a:close/>
                <a:moveTo>
                  <a:pt x="40597" y="8831"/>
                </a:moveTo>
                <a:cubicBezTo>
                  <a:pt x="41725" y="9505"/>
                  <a:pt x="42807" y="10242"/>
                  <a:pt x="43841" y="11025"/>
                </a:cubicBezTo>
                <a:cubicBezTo>
                  <a:pt x="42885" y="12311"/>
                  <a:pt x="41600" y="13706"/>
                  <a:pt x="40032" y="15179"/>
                </a:cubicBezTo>
                <a:cubicBezTo>
                  <a:pt x="39343" y="14035"/>
                  <a:pt x="38622" y="12953"/>
                  <a:pt x="37869" y="11919"/>
                </a:cubicBezTo>
                <a:cubicBezTo>
                  <a:pt x="38967" y="10837"/>
                  <a:pt x="39876" y="9803"/>
                  <a:pt x="40597" y="8831"/>
                </a:cubicBezTo>
                <a:close/>
                <a:moveTo>
                  <a:pt x="37462" y="11793"/>
                </a:moveTo>
                <a:cubicBezTo>
                  <a:pt x="37493" y="11825"/>
                  <a:pt x="37509" y="11856"/>
                  <a:pt x="37540" y="11887"/>
                </a:cubicBezTo>
                <a:cubicBezTo>
                  <a:pt x="36396" y="13000"/>
                  <a:pt x="35079" y="14160"/>
                  <a:pt x="33606" y="15351"/>
                </a:cubicBezTo>
                <a:cubicBezTo>
                  <a:pt x="33575" y="15320"/>
                  <a:pt x="33543" y="15304"/>
                  <a:pt x="33528" y="15273"/>
                </a:cubicBezTo>
                <a:cubicBezTo>
                  <a:pt x="35017" y="14082"/>
                  <a:pt x="36333" y="12906"/>
                  <a:pt x="37462" y="11793"/>
                </a:cubicBezTo>
                <a:close/>
                <a:moveTo>
                  <a:pt x="44045" y="11182"/>
                </a:moveTo>
                <a:cubicBezTo>
                  <a:pt x="44076" y="11213"/>
                  <a:pt x="44108" y="11229"/>
                  <a:pt x="44155" y="11260"/>
                </a:cubicBezTo>
                <a:cubicBezTo>
                  <a:pt x="43167" y="12577"/>
                  <a:pt x="41851" y="14003"/>
                  <a:pt x="40236" y="15524"/>
                </a:cubicBezTo>
                <a:cubicBezTo>
                  <a:pt x="40220" y="15508"/>
                  <a:pt x="40220" y="15492"/>
                  <a:pt x="40205" y="15461"/>
                </a:cubicBezTo>
                <a:lnTo>
                  <a:pt x="40173" y="15414"/>
                </a:lnTo>
                <a:cubicBezTo>
                  <a:pt x="41757" y="13925"/>
                  <a:pt x="43058" y="12499"/>
                  <a:pt x="44045" y="11182"/>
                </a:cubicBezTo>
                <a:close/>
                <a:moveTo>
                  <a:pt x="12163" y="11762"/>
                </a:moveTo>
                <a:lnTo>
                  <a:pt x="12163" y="11762"/>
                </a:lnTo>
                <a:cubicBezTo>
                  <a:pt x="11960" y="12702"/>
                  <a:pt x="11803" y="13690"/>
                  <a:pt x="11709" y="14724"/>
                </a:cubicBezTo>
                <a:cubicBezTo>
                  <a:pt x="9938" y="15383"/>
                  <a:pt x="8355" y="15775"/>
                  <a:pt x="7148" y="15837"/>
                </a:cubicBezTo>
                <a:cubicBezTo>
                  <a:pt x="7665" y="14677"/>
                  <a:pt x="8245" y="13565"/>
                  <a:pt x="8872" y="12514"/>
                </a:cubicBezTo>
                <a:cubicBezTo>
                  <a:pt x="9765" y="12483"/>
                  <a:pt x="10894" y="12217"/>
                  <a:pt x="12163" y="11762"/>
                </a:cubicBezTo>
                <a:close/>
                <a:moveTo>
                  <a:pt x="7179" y="11919"/>
                </a:moveTo>
                <a:cubicBezTo>
                  <a:pt x="7336" y="12201"/>
                  <a:pt x="7712" y="12483"/>
                  <a:pt x="8574" y="12514"/>
                </a:cubicBezTo>
                <a:cubicBezTo>
                  <a:pt x="7931" y="13580"/>
                  <a:pt x="7367" y="14693"/>
                  <a:pt x="6850" y="15853"/>
                </a:cubicBezTo>
                <a:cubicBezTo>
                  <a:pt x="5847" y="15853"/>
                  <a:pt x="5204" y="15618"/>
                  <a:pt x="4953" y="15148"/>
                </a:cubicBezTo>
                <a:cubicBezTo>
                  <a:pt x="4922" y="15101"/>
                  <a:pt x="4906" y="15054"/>
                  <a:pt x="4891" y="15007"/>
                </a:cubicBezTo>
                <a:cubicBezTo>
                  <a:pt x="5298" y="14364"/>
                  <a:pt x="5737" y="13737"/>
                  <a:pt x="6207" y="13126"/>
                </a:cubicBezTo>
                <a:cubicBezTo>
                  <a:pt x="6521" y="12702"/>
                  <a:pt x="6834" y="12311"/>
                  <a:pt x="7179" y="11919"/>
                </a:cubicBezTo>
                <a:close/>
                <a:moveTo>
                  <a:pt x="11678" y="15007"/>
                </a:moveTo>
                <a:cubicBezTo>
                  <a:pt x="11678" y="15022"/>
                  <a:pt x="11678" y="15038"/>
                  <a:pt x="11678" y="15038"/>
                </a:cubicBezTo>
                <a:cubicBezTo>
                  <a:pt x="9859" y="15712"/>
                  <a:pt x="8245" y="16119"/>
                  <a:pt x="7007" y="16182"/>
                </a:cubicBezTo>
                <a:lnTo>
                  <a:pt x="7038" y="16104"/>
                </a:lnTo>
                <a:cubicBezTo>
                  <a:pt x="8245" y="16072"/>
                  <a:pt x="9875" y="15681"/>
                  <a:pt x="11678" y="15007"/>
                </a:cubicBezTo>
                <a:close/>
                <a:moveTo>
                  <a:pt x="4718" y="15273"/>
                </a:moveTo>
                <a:cubicBezTo>
                  <a:pt x="5016" y="15822"/>
                  <a:pt x="5690" y="16104"/>
                  <a:pt x="6740" y="16119"/>
                </a:cubicBezTo>
                <a:cubicBezTo>
                  <a:pt x="6724" y="16135"/>
                  <a:pt x="6724" y="16166"/>
                  <a:pt x="6709" y="16198"/>
                </a:cubicBezTo>
                <a:cubicBezTo>
                  <a:pt x="5690" y="16198"/>
                  <a:pt x="5000" y="15947"/>
                  <a:pt x="4749" y="15461"/>
                </a:cubicBezTo>
                <a:cubicBezTo>
                  <a:pt x="4718" y="15430"/>
                  <a:pt x="4702" y="15367"/>
                  <a:pt x="4687" y="15320"/>
                </a:cubicBezTo>
                <a:cubicBezTo>
                  <a:pt x="4702" y="15304"/>
                  <a:pt x="4702" y="15289"/>
                  <a:pt x="4718" y="15273"/>
                </a:cubicBezTo>
                <a:close/>
                <a:moveTo>
                  <a:pt x="27226" y="10320"/>
                </a:moveTo>
                <a:cubicBezTo>
                  <a:pt x="28057" y="10931"/>
                  <a:pt x="28904" y="11574"/>
                  <a:pt x="29766" y="12264"/>
                </a:cubicBezTo>
                <a:cubicBezTo>
                  <a:pt x="29813" y="12311"/>
                  <a:pt x="29875" y="12373"/>
                  <a:pt x="29938" y="12420"/>
                </a:cubicBezTo>
                <a:cubicBezTo>
                  <a:pt x="28198" y="13800"/>
                  <a:pt x="26302" y="15132"/>
                  <a:pt x="24295" y="16417"/>
                </a:cubicBezTo>
                <a:cubicBezTo>
                  <a:pt x="23700" y="15477"/>
                  <a:pt x="23120" y="14552"/>
                  <a:pt x="22555" y="13659"/>
                </a:cubicBezTo>
                <a:cubicBezTo>
                  <a:pt x="24217" y="12577"/>
                  <a:pt x="25784" y="11464"/>
                  <a:pt x="27226" y="10320"/>
                </a:cubicBezTo>
                <a:close/>
                <a:moveTo>
                  <a:pt x="30142" y="12593"/>
                </a:moveTo>
                <a:cubicBezTo>
                  <a:pt x="30158" y="12608"/>
                  <a:pt x="30189" y="12624"/>
                  <a:pt x="30205" y="12640"/>
                </a:cubicBezTo>
                <a:cubicBezTo>
                  <a:pt x="28433" y="14035"/>
                  <a:pt x="26505" y="15398"/>
                  <a:pt x="24468" y="16699"/>
                </a:cubicBezTo>
                <a:cubicBezTo>
                  <a:pt x="24452" y="16684"/>
                  <a:pt x="24436" y="16668"/>
                  <a:pt x="24421" y="16637"/>
                </a:cubicBezTo>
                <a:cubicBezTo>
                  <a:pt x="26458" y="15336"/>
                  <a:pt x="28386" y="13988"/>
                  <a:pt x="30142" y="12593"/>
                </a:cubicBezTo>
                <a:close/>
                <a:moveTo>
                  <a:pt x="4373" y="14803"/>
                </a:moveTo>
                <a:lnTo>
                  <a:pt x="4373" y="14803"/>
                </a:lnTo>
                <a:cubicBezTo>
                  <a:pt x="4358" y="14975"/>
                  <a:pt x="4373" y="15132"/>
                  <a:pt x="4405" y="15289"/>
                </a:cubicBezTo>
                <a:cubicBezTo>
                  <a:pt x="4060" y="15837"/>
                  <a:pt x="3731" y="16402"/>
                  <a:pt x="3433" y="16982"/>
                </a:cubicBezTo>
                <a:cubicBezTo>
                  <a:pt x="3699" y="16229"/>
                  <a:pt x="4013" y="15508"/>
                  <a:pt x="4373" y="14803"/>
                </a:cubicBezTo>
                <a:close/>
                <a:moveTo>
                  <a:pt x="50017" y="9912"/>
                </a:moveTo>
                <a:cubicBezTo>
                  <a:pt x="50957" y="11543"/>
                  <a:pt x="51584" y="13235"/>
                  <a:pt x="52055" y="14803"/>
                </a:cubicBezTo>
                <a:cubicBezTo>
                  <a:pt x="51788" y="15383"/>
                  <a:pt x="51443" y="15994"/>
                  <a:pt x="51004" y="16652"/>
                </a:cubicBezTo>
                <a:cubicBezTo>
                  <a:pt x="50863" y="16856"/>
                  <a:pt x="50722" y="17060"/>
                  <a:pt x="50566" y="17264"/>
                </a:cubicBezTo>
                <a:cubicBezTo>
                  <a:pt x="49750" y="16229"/>
                  <a:pt x="48873" y="15226"/>
                  <a:pt x="47932" y="14286"/>
                </a:cubicBezTo>
                <a:cubicBezTo>
                  <a:pt x="49155" y="12608"/>
                  <a:pt x="49860" y="11119"/>
                  <a:pt x="50017" y="9912"/>
                </a:cubicBezTo>
                <a:close/>
                <a:moveTo>
                  <a:pt x="52164" y="15179"/>
                </a:moveTo>
                <a:cubicBezTo>
                  <a:pt x="52180" y="15226"/>
                  <a:pt x="52196" y="15273"/>
                  <a:pt x="52196" y="15304"/>
                </a:cubicBezTo>
                <a:cubicBezTo>
                  <a:pt x="51851" y="16025"/>
                  <a:pt x="51396" y="16778"/>
                  <a:pt x="50816" y="17577"/>
                </a:cubicBezTo>
                <a:cubicBezTo>
                  <a:pt x="50785" y="17546"/>
                  <a:pt x="50754" y="17514"/>
                  <a:pt x="50738" y="17483"/>
                </a:cubicBezTo>
                <a:cubicBezTo>
                  <a:pt x="50895" y="17248"/>
                  <a:pt x="51067" y="17029"/>
                  <a:pt x="51208" y="16793"/>
                </a:cubicBezTo>
                <a:cubicBezTo>
                  <a:pt x="51600" y="16229"/>
                  <a:pt x="51914" y="15696"/>
                  <a:pt x="52164" y="15179"/>
                </a:cubicBezTo>
                <a:close/>
                <a:moveTo>
                  <a:pt x="17947" y="12373"/>
                </a:moveTo>
                <a:cubicBezTo>
                  <a:pt x="18339" y="13204"/>
                  <a:pt x="18778" y="14082"/>
                  <a:pt x="19233" y="14991"/>
                </a:cubicBezTo>
                <a:cubicBezTo>
                  <a:pt x="17242" y="16119"/>
                  <a:pt x="15251" y="17107"/>
                  <a:pt x="13370" y="17891"/>
                </a:cubicBezTo>
                <a:cubicBezTo>
                  <a:pt x="13245" y="16856"/>
                  <a:pt x="13151" y="15806"/>
                  <a:pt x="13135" y="14756"/>
                </a:cubicBezTo>
                <a:cubicBezTo>
                  <a:pt x="14671" y="14113"/>
                  <a:pt x="16301" y="13314"/>
                  <a:pt x="17947" y="12373"/>
                </a:cubicBezTo>
                <a:close/>
                <a:moveTo>
                  <a:pt x="19342" y="15226"/>
                </a:moveTo>
                <a:cubicBezTo>
                  <a:pt x="19358" y="15242"/>
                  <a:pt x="19358" y="15257"/>
                  <a:pt x="19374" y="15257"/>
                </a:cubicBezTo>
                <a:cubicBezTo>
                  <a:pt x="17336" y="16417"/>
                  <a:pt x="15330" y="17405"/>
                  <a:pt x="13417" y="18204"/>
                </a:cubicBezTo>
                <a:cubicBezTo>
                  <a:pt x="13417" y="18188"/>
                  <a:pt x="13417" y="18173"/>
                  <a:pt x="13417" y="18157"/>
                </a:cubicBezTo>
                <a:cubicBezTo>
                  <a:pt x="15314" y="17358"/>
                  <a:pt x="17320" y="16370"/>
                  <a:pt x="19342" y="15226"/>
                </a:cubicBezTo>
                <a:close/>
                <a:moveTo>
                  <a:pt x="22336" y="13800"/>
                </a:moveTo>
                <a:cubicBezTo>
                  <a:pt x="22869" y="14646"/>
                  <a:pt x="23449" y="15571"/>
                  <a:pt x="24060" y="16558"/>
                </a:cubicBezTo>
                <a:cubicBezTo>
                  <a:pt x="23559" y="16872"/>
                  <a:pt x="23057" y="17185"/>
                  <a:pt x="22540" y="17499"/>
                </a:cubicBezTo>
                <a:cubicBezTo>
                  <a:pt x="22101" y="17765"/>
                  <a:pt x="21646" y="18032"/>
                  <a:pt x="21208" y="18283"/>
                </a:cubicBezTo>
                <a:cubicBezTo>
                  <a:pt x="20690" y="17279"/>
                  <a:pt x="20189" y="16308"/>
                  <a:pt x="19718" y="15367"/>
                </a:cubicBezTo>
                <a:cubicBezTo>
                  <a:pt x="20095" y="15148"/>
                  <a:pt x="20471" y="14928"/>
                  <a:pt x="20847" y="14709"/>
                </a:cubicBezTo>
                <a:cubicBezTo>
                  <a:pt x="21349" y="14411"/>
                  <a:pt x="21850" y="14097"/>
                  <a:pt x="22336" y="13800"/>
                </a:cubicBezTo>
                <a:close/>
                <a:moveTo>
                  <a:pt x="37681" y="12091"/>
                </a:moveTo>
                <a:cubicBezTo>
                  <a:pt x="38434" y="13126"/>
                  <a:pt x="39155" y="14223"/>
                  <a:pt x="39844" y="15367"/>
                </a:cubicBezTo>
                <a:cubicBezTo>
                  <a:pt x="38825" y="16323"/>
                  <a:pt x="37697" y="17295"/>
                  <a:pt x="36443" y="18283"/>
                </a:cubicBezTo>
                <a:cubicBezTo>
                  <a:pt x="35581" y="17326"/>
                  <a:pt x="34687" y="16417"/>
                  <a:pt x="33794" y="15524"/>
                </a:cubicBezTo>
                <a:cubicBezTo>
                  <a:pt x="35252" y="14348"/>
                  <a:pt x="36568" y="13204"/>
                  <a:pt x="37681" y="12091"/>
                </a:cubicBezTo>
                <a:close/>
                <a:moveTo>
                  <a:pt x="3276" y="16637"/>
                </a:moveTo>
                <a:lnTo>
                  <a:pt x="3276" y="16637"/>
                </a:lnTo>
                <a:cubicBezTo>
                  <a:pt x="3229" y="16778"/>
                  <a:pt x="3166" y="16903"/>
                  <a:pt x="3119" y="17044"/>
                </a:cubicBezTo>
                <a:cubicBezTo>
                  <a:pt x="2978" y="17483"/>
                  <a:pt x="2837" y="17938"/>
                  <a:pt x="2712" y="18377"/>
                </a:cubicBezTo>
                <a:cubicBezTo>
                  <a:pt x="2727" y="18032"/>
                  <a:pt x="2822" y="17624"/>
                  <a:pt x="3025" y="17170"/>
                </a:cubicBezTo>
                <a:cubicBezTo>
                  <a:pt x="3104" y="16997"/>
                  <a:pt x="3182" y="16825"/>
                  <a:pt x="3276" y="16637"/>
                </a:cubicBezTo>
                <a:close/>
                <a:moveTo>
                  <a:pt x="12931" y="14834"/>
                </a:moveTo>
                <a:cubicBezTo>
                  <a:pt x="12963" y="15884"/>
                  <a:pt x="13057" y="16935"/>
                  <a:pt x="13182" y="17969"/>
                </a:cubicBezTo>
                <a:cubicBezTo>
                  <a:pt x="12728" y="18157"/>
                  <a:pt x="12257" y="18345"/>
                  <a:pt x="11819" y="18518"/>
                </a:cubicBezTo>
                <a:cubicBezTo>
                  <a:pt x="11803" y="17373"/>
                  <a:pt x="11834" y="16276"/>
                  <a:pt x="11928" y="15226"/>
                </a:cubicBezTo>
                <a:cubicBezTo>
                  <a:pt x="12257" y="15101"/>
                  <a:pt x="12602" y="14975"/>
                  <a:pt x="12931" y="14834"/>
                </a:cubicBezTo>
                <a:close/>
                <a:moveTo>
                  <a:pt x="39985" y="15602"/>
                </a:moveTo>
                <a:cubicBezTo>
                  <a:pt x="40001" y="15634"/>
                  <a:pt x="40017" y="15665"/>
                  <a:pt x="40032" y="15696"/>
                </a:cubicBezTo>
                <a:cubicBezTo>
                  <a:pt x="39029" y="16637"/>
                  <a:pt x="37916" y="17593"/>
                  <a:pt x="36709" y="18565"/>
                </a:cubicBezTo>
                <a:cubicBezTo>
                  <a:pt x="36678" y="18533"/>
                  <a:pt x="36647" y="18502"/>
                  <a:pt x="36631" y="18471"/>
                </a:cubicBezTo>
                <a:cubicBezTo>
                  <a:pt x="37854" y="17499"/>
                  <a:pt x="38967" y="16527"/>
                  <a:pt x="39985" y="15602"/>
                </a:cubicBezTo>
                <a:close/>
                <a:moveTo>
                  <a:pt x="24201" y="16778"/>
                </a:moveTo>
                <a:cubicBezTo>
                  <a:pt x="24217" y="16809"/>
                  <a:pt x="24233" y="16825"/>
                  <a:pt x="24248" y="16840"/>
                </a:cubicBezTo>
                <a:cubicBezTo>
                  <a:pt x="23747" y="17154"/>
                  <a:pt x="23229" y="17483"/>
                  <a:pt x="22712" y="17781"/>
                </a:cubicBezTo>
                <a:cubicBezTo>
                  <a:pt x="22258" y="18063"/>
                  <a:pt x="21819" y="18314"/>
                  <a:pt x="21364" y="18580"/>
                </a:cubicBezTo>
                <a:cubicBezTo>
                  <a:pt x="21349" y="18549"/>
                  <a:pt x="21333" y="18533"/>
                  <a:pt x="21333" y="18518"/>
                </a:cubicBezTo>
                <a:cubicBezTo>
                  <a:pt x="21772" y="18251"/>
                  <a:pt x="22226" y="18000"/>
                  <a:pt x="22681" y="17718"/>
                </a:cubicBezTo>
                <a:cubicBezTo>
                  <a:pt x="23198" y="17420"/>
                  <a:pt x="23700" y="17091"/>
                  <a:pt x="24201" y="16778"/>
                </a:cubicBezTo>
                <a:close/>
                <a:moveTo>
                  <a:pt x="13229" y="18235"/>
                </a:moveTo>
                <a:cubicBezTo>
                  <a:pt x="13229" y="18251"/>
                  <a:pt x="13229" y="18267"/>
                  <a:pt x="13229" y="18283"/>
                </a:cubicBezTo>
                <a:cubicBezTo>
                  <a:pt x="12759" y="18486"/>
                  <a:pt x="12289" y="18674"/>
                  <a:pt x="11819" y="18847"/>
                </a:cubicBezTo>
                <a:cubicBezTo>
                  <a:pt x="11819" y="18831"/>
                  <a:pt x="11819" y="18800"/>
                  <a:pt x="11819" y="18784"/>
                </a:cubicBezTo>
                <a:cubicBezTo>
                  <a:pt x="12289" y="18612"/>
                  <a:pt x="12743" y="18424"/>
                  <a:pt x="13229" y="18235"/>
                </a:cubicBezTo>
                <a:close/>
                <a:moveTo>
                  <a:pt x="44343" y="11417"/>
                </a:moveTo>
                <a:cubicBezTo>
                  <a:pt x="45393" y="12232"/>
                  <a:pt x="46380" y="13110"/>
                  <a:pt x="47321" y="14035"/>
                </a:cubicBezTo>
                <a:cubicBezTo>
                  <a:pt x="46098" y="15665"/>
                  <a:pt x="44406" y="17467"/>
                  <a:pt x="42289" y="19364"/>
                </a:cubicBezTo>
                <a:cubicBezTo>
                  <a:pt x="41694" y="18126"/>
                  <a:pt x="41051" y="16919"/>
                  <a:pt x="40362" y="15743"/>
                </a:cubicBezTo>
                <a:cubicBezTo>
                  <a:pt x="42007" y="14223"/>
                  <a:pt x="43340" y="12749"/>
                  <a:pt x="44343" y="11417"/>
                </a:cubicBezTo>
                <a:close/>
                <a:moveTo>
                  <a:pt x="47509" y="14223"/>
                </a:moveTo>
                <a:cubicBezTo>
                  <a:pt x="47540" y="14239"/>
                  <a:pt x="47572" y="14270"/>
                  <a:pt x="47587" y="14301"/>
                </a:cubicBezTo>
                <a:cubicBezTo>
                  <a:pt x="46349" y="15963"/>
                  <a:pt x="44625" y="17797"/>
                  <a:pt x="42462" y="19725"/>
                </a:cubicBezTo>
                <a:cubicBezTo>
                  <a:pt x="42446" y="19678"/>
                  <a:pt x="42431" y="19646"/>
                  <a:pt x="42415" y="19599"/>
                </a:cubicBezTo>
                <a:cubicBezTo>
                  <a:pt x="44296" y="17922"/>
                  <a:pt x="45863" y="16292"/>
                  <a:pt x="47054" y="14803"/>
                </a:cubicBezTo>
                <a:cubicBezTo>
                  <a:pt x="47211" y="14599"/>
                  <a:pt x="47368" y="14411"/>
                  <a:pt x="47509" y="14223"/>
                </a:cubicBezTo>
                <a:close/>
                <a:moveTo>
                  <a:pt x="53152" y="12608"/>
                </a:moveTo>
                <a:lnTo>
                  <a:pt x="53152" y="12608"/>
                </a:lnTo>
                <a:cubicBezTo>
                  <a:pt x="53293" y="12781"/>
                  <a:pt x="53434" y="12922"/>
                  <a:pt x="53559" y="13063"/>
                </a:cubicBezTo>
                <a:cubicBezTo>
                  <a:pt x="53559" y="13079"/>
                  <a:pt x="53575" y="13094"/>
                  <a:pt x="53591" y="13110"/>
                </a:cubicBezTo>
                <a:cubicBezTo>
                  <a:pt x="54061" y="13768"/>
                  <a:pt x="54515" y="14442"/>
                  <a:pt x="54939" y="15148"/>
                </a:cubicBezTo>
                <a:cubicBezTo>
                  <a:pt x="55268" y="16323"/>
                  <a:pt x="54766" y="17953"/>
                  <a:pt x="53512" y="19866"/>
                </a:cubicBezTo>
                <a:cubicBezTo>
                  <a:pt x="53387" y="19411"/>
                  <a:pt x="53261" y="18831"/>
                  <a:pt x="53105" y="18188"/>
                </a:cubicBezTo>
                <a:cubicBezTo>
                  <a:pt x="52932" y="17358"/>
                  <a:pt x="52713" y="16417"/>
                  <a:pt x="52431" y="15414"/>
                </a:cubicBezTo>
                <a:cubicBezTo>
                  <a:pt x="52823" y="14630"/>
                  <a:pt x="53058" y="13894"/>
                  <a:pt x="53136" y="13235"/>
                </a:cubicBezTo>
                <a:cubicBezTo>
                  <a:pt x="53152" y="13016"/>
                  <a:pt x="53167" y="12812"/>
                  <a:pt x="53152" y="12608"/>
                </a:cubicBezTo>
                <a:close/>
                <a:moveTo>
                  <a:pt x="30408" y="12812"/>
                </a:moveTo>
                <a:cubicBezTo>
                  <a:pt x="31333" y="13580"/>
                  <a:pt x="32242" y="14395"/>
                  <a:pt x="33136" y="15257"/>
                </a:cubicBezTo>
                <a:cubicBezTo>
                  <a:pt x="31082" y="16887"/>
                  <a:pt x="28841" y="18455"/>
                  <a:pt x="26458" y="19975"/>
                </a:cubicBezTo>
                <a:cubicBezTo>
                  <a:pt x="25847" y="18941"/>
                  <a:pt x="25220" y="17922"/>
                  <a:pt x="24609" y="16919"/>
                </a:cubicBezTo>
                <a:cubicBezTo>
                  <a:pt x="26678" y="15602"/>
                  <a:pt x="28621" y="14223"/>
                  <a:pt x="30408" y="12812"/>
                </a:cubicBezTo>
                <a:close/>
                <a:moveTo>
                  <a:pt x="11662" y="15320"/>
                </a:moveTo>
                <a:cubicBezTo>
                  <a:pt x="11568" y="16386"/>
                  <a:pt x="11536" y="17467"/>
                  <a:pt x="11552" y="18612"/>
                </a:cubicBezTo>
                <a:cubicBezTo>
                  <a:pt x="9232" y="19458"/>
                  <a:pt x="7179" y="19975"/>
                  <a:pt x="5627" y="20038"/>
                </a:cubicBezTo>
                <a:cubicBezTo>
                  <a:pt x="5972" y="18800"/>
                  <a:pt x="6395" y="17609"/>
                  <a:pt x="6881" y="16449"/>
                </a:cubicBezTo>
                <a:cubicBezTo>
                  <a:pt x="8135" y="16402"/>
                  <a:pt x="9797" y="15994"/>
                  <a:pt x="11662" y="15320"/>
                </a:cubicBezTo>
                <a:close/>
                <a:moveTo>
                  <a:pt x="4514" y="15587"/>
                </a:moveTo>
                <a:cubicBezTo>
                  <a:pt x="4812" y="16151"/>
                  <a:pt x="5518" y="16449"/>
                  <a:pt x="6599" y="16449"/>
                </a:cubicBezTo>
                <a:cubicBezTo>
                  <a:pt x="6113" y="17609"/>
                  <a:pt x="5706" y="18815"/>
                  <a:pt x="5345" y="20038"/>
                </a:cubicBezTo>
                <a:cubicBezTo>
                  <a:pt x="5311" y="20038"/>
                  <a:pt x="5277" y="20039"/>
                  <a:pt x="5243" y="20039"/>
                </a:cubicBezTo>
                <a:cubicBezTo>
                  <a:pt x="4062" y="20039"/>
                  <a:pt x="3282" y="19772"/>
                  <a:pt x="2931" y="19223"/>
                </a:cubicBezTo>
                <a:cubicBezTo>
                  <a:pt x="2884" y="19160"/>
                  <a:pt x="2853" y="19082"/>
                  <a:pt x="2822" y="19019"/>
                </a:cubicBezTo>
                <a:cubicBezTo>
                  <a:pt x="2853" y="18878"/>
                  <a:pt x="2884" y="18737"/>
                  <a:pt x="2931" y="18596"/>
                </a:cubicBezTo>
                <a:cubicBezTo>
                  <a:pt x="3386" y="17561"/>
                  <a:pt x="3919" y="16558"/>
                  <a:pt x="4514" y="15587"/>
                </a:cubicBezTo>
                <a:close/>
                <a:moveTo>
                  <a:pt x="33324" y="15430"/>
                </a:moveTo>
                <a:cubicBezTo>
                  <a:pt x="33339" y="15461"/>
                  <a:pt x="33371" y="15477"/>
                  <a:pt x="33386" y="15508"/>
                </a:cubicBezTo>
                <a:cubicBezTo>
                  <a:pt x="31317" y="17154"/>
                  <a:pt x="29060" y="18753"/>
                  <a:pt x="26646" y="20273"/>
                </a:cubicBezTo>
                <a:cubicBezTo>
                  <a:pt x="26631" y="20242"/>
                  <a:pt x="26615" y="20226"/>
                  <a:pt x="26584" y="20195"/>
                </a:cubicBezTo>
                <a:cubicBezTo>
                  <a:pt x="28998" y="18674"/>
                  <a:pt x="31255" y="17076"/>
                  <a:pt x="33324" y="15430"/>
                </a:cubicBezTo>
                <a:close/>
                <a:moveTo>
                  <a:pt x="11568" y="18878"/>
                </a:moveTo>
                <a:cubicBezTo>
                  <a:pt x="11568" y="18894"/>
                  <a:pt x="11568" y="18925"/>
                  <a:pt x="11568" y="18941"/>
                </a:cubicBezTo>
                <a:cubicBezTo>
                  <a:pt x="9217" y="19803"/>
                  <a:pt x="7116" y="20336"/>
                  <a:pt x="5533" y="20399"/>
                </a:cubicBezTo>
                <a:cubicBezTo>
                  <a:pt x="5533" y="20367"/>
                  <a:pt x="5549" y="20336"/>
                  <a:pt x="5549" y="20304"/>
                </a:cubicBezTo>
                <a:cubicBezTo>
                  <a:pt x="7132" y="20242"/>
                  <a:pt x="9217" y="19740"/>
                  <a:pt x="11568" y="18878"/>
                </a:cubicBezTo>
                <a:close/>
                <a:moveTo>
                  <a:pt x="2727" y="19395"/>
                </a:moveTo>
                <a:cubicBezTo>
                  <a:pt x="3151" y="20007"/>
                  <a:pt x="3997" y="20304"/>
                  <a:pt x="5267" y="20304"/>
                </a:cubicBezTo>
                <a:lnTo>
                  <a:pt x="5282" y="20304"/>
                </a:lnTo>
                <a:cubicBezTo>
                  <a:pt x="5267" y="20336"/>
                  <a:pt x="5267" y="20367"/>
                  <a:pt x="5251" y="20414"/>
                </a:cubicBezTo>
                <a:cubicBezTo>
                  <a:pt x="5218" y="20415"/>
                  <a:pt x="5185" y="20415"/>
                  <a:pt x="5152" y="20415"/>
                </a:cubicBezTo>
                <a:cubicBezTo>
                  <a:pt x="3938" y="20415"/>
                  <a:pt x="3141" y="20132"/>
                  <a:pt x="2775" y="19568"/>
                </a:cubicBezTo>
                <a:cubicBezTo>
                  <a:pt x="2759" y="19536"/>
                  <a:pt x="2743" y="19489"/>
                  <a:pt x="2712" y="19458"/>
                </a:cubicBezTo>
                <a:cubicBezTo>
                  <a:pt x="2712" y="19427"/>
                  <a:pt x="2727" y="19411"/>
                  <a:pt x="2727" y="19395"/>
                </a:cubicBezTo>
                <a:close/>
                <a:moveTo>
                  <a:pt x="52305" y="15681"/>
                </a:moveTo>
                <a:cubicBezTo>
                  <a:pt x="52556" y="16605"/>
                  <a:pt x="52744" y="17467"/>
                  <a:pt x="52917" y="18235"/>
                </a:cubicBezTo>
                <a:cubicBezTo>
                  <a:pt x="53089" y="18957"/>
                  <a:pt x="53230" y="19583"/>
                  <a:pt x="53371" y="20085"/>
                </a:cubicBezTo>
                <a:cubicBezTo>
                  <a:pt x="53246" y="20289"/>
                  <a:pt x="53089" y="20493"/>
                  <a:pt x="52932" y="20712"/>
                </a:cubicBezTo>
                <a:cubicBezTo>
                  <a:pt x="52337" y="19709"/>
                  <a:pt x="51678" y="18737"/>
                  <a:pt x="50973" y="17797"/>
                </a:cubicBezTo>
                <a:cubicBezTo>
                  <a:pt x="51506" y="17060"/>
                  <a:pt x="51961" y="16355"/>
                  <a:pt x="52305" y="15681"/>
                </a:cubicBezTo>
                <a:close/>
                <a:moveTo>
                  <a:pt x="40173" y="15931"/>
                </a:moveTo>
                <a:cubicBezTo>
                  <a:pt x="40863" y="17107"/>
                  <a:pt x="41506" y="18314"/>
                  <a:pt x="42101" y="19536"/>
                </a:cubicBezTo>
                <a:cubicBezTo>
                  <a:pt x="41271" y="20273"/>
                  <a:pt x="40377" y="21026"/>
                  <a:pt x="39437" y="21794"/>
                </a:cubicBezTo>
                <a:cubicBezTo>
                  <a:pt x="38606" y="20743"/>
                  <a:pt x="37760" y="19740"/>
                  <a:pt x="36882" y="18753"/>
                </a:cubicBezTo>
                <a:cubicBezTo>
                  <a:pt x="38073" y="17797"/>
                  <a:pt x="39170" y="16856"/>
                  <a:pt x="40173" y="15931"/>
                </a:cubicBezTo>
                <a:close/>
                <a:moveTo>
                  <a:pt x="19483" y="15492"/>
                </a:moveTo>
                <a:cubicBezTo>
                  <a:pt x="19954" y="16433"/>
                  <a:pt x="20455" y="17405"/>
                  <a:pt x="20972" y="18408"/>
                </a:cubicBezTo>
                <a:cubicBezTo>
                  <a:pt x="18653" y="19725"/>
                  <a:pt x="16333" y="20884"/>
                  <a:pt x="14138" y="21809"/>
                </a:cubicBezTo>
                <a:cubicBezTo>
                  <a:pt x="13856" y="20728"/>
                  <a:pt x="13637" y="19615"/>
                  <a:pt x="13464" y="18471"/>
                </a:cubicBezTo>
                <a:cubicBezTo>
                  <a:pt x="15392" y="17671"/>
                  <a:pt x="17430" y="16652"/>
                  <a:pt x="19483" y="15492"/>
                </a:cubicBezTo>
                <a:close/>
                <a:moveTo>
                  <a:pt x="24389" y="17060"/>
                </a:moveTo>
                <a:cubicBezTo>
                  <a:pt x="24969" y="18016"/>
                  <a:pt x="25596" y="19035"/>
                  <a:pt x="26239" y="20101"/>
                </a:cubicBezTo>
                <a:cubicBezTo>
                  <a:pt x="25722" y="20430"/>
                  <a:pt x="25204" y="20743"/>
                  <a:pt x="24687" y="21057"/>
                </a:cubicBezTo>
                <a:cubicBezTo>
                  <a:pt x="24170" y="21370"/>
                  <a:pt x="23668" y="21668"/>
                  <a:pt x="23151" y="21950"/>
                </a:cubicBezTo>
                <a:cubicBezTo>
                  <a:pt x="22571" y="20884"/>
                  <a:pt x="22023" y="19834"/>
                  <a:pt x="21490" y="18815"/>
                </a:cubicBezTo>
                <a:cubicBezTo>
                  <a:pt x="21944" y="18549"/>
                  <a:pt x="22399" y="18283"/>
                  <a:pt x="22853" y="18016"/>
                </a:cubicBezTo>
                <a:cubicBezTo>
                  <a:pt x="23371" y="17703"/>
                  <a:pt x="23872" y="17389"/>
                  <a:pt x="24389" y="17060"/>
                </a:cubicBezTo>
                <a:close/>
                <a:moveTo>
                  <a:pt x="42211" y="19787"/>
                </a:moveTo>
                <a:cubicBezTo>
                  <a:pt x="42227" y="19834"/>
                  <a:pt x="42242" y="19866"/>
                  <a:pt x="42274" y="19913"/>
                </a:cubicBezTo>
                <a:cubicBezTo>
                  <a:pt x="41459" y="20618"/>
                  <a:pt x="40597" y="21355"/>
                  <a:pt x="39672" y="22091"/>
                </a:cubicBezTo>
                <a:cubicBezTo>
                  <a:pt x="39641" y="22060"/>
                  <a:pt x="39625" y="22029"/>
                  <a:pt x="39593" y="21997"/>
                </a:cubicBezTo>
                <a:cubicBezTo>
                  <a:pt x="40518" y="21245"/>
                  <a:pt x="41396" y="20508"/>
                  <a:pt x="42211" y="19787"/>
                </a:cubicBezTo>
                <a:close/>
                <a:moveTo>
                  <a:pt x="21098" y="18643"/>
                </a:moveTo>
                <a:cubicBezTo>
                  <a:pt x="21113" y="18659"/>
                  <a:pt x="21129" y="18690"/>
                  <a:pt x="21129" y="18706"/>
                </a:cubicBezTo>
                <a:cubicBezTo>
                  <a:pt x="18778" y="20038"/>
                  <a:pt x="16443" y="21198"/>
                  <a:pt x="14217" y="22138"/>
                </a:cubicBezTo>
                <a:cubicBezTo>
                  <a:pt x="14217" y="22123"/>
                  <a:pt x="14201" y="22091"/>
                  <a:pt x="14201" y="22060"/>
                </a:cubicBezTo>
                <a:cubicBezTo>
                  <a:pt x="16443" y="21120"/>
                  <a:pt x="18778" y="19960"/>
                  <a:pt x="21098" y="18643"/>
                </a:cubicBezTo>
                <a:close/>
                <a:moveTo>
                  <a:pt x="26364" y="20336"/>
                </a:moveTo>
                <a:cubicBezTo>
                  <a:pt x="26380" y="20352"/>
                  <a:pt x="26411" y="20383"/>
                  <a:pt x="26427" y="20414"/>
                </a:cubicBezTo>
                <a:cubicBezTo>
                  <a:pt x="25910" y="20728"/>
                  <a:pt x="25393" y="21057"/>
                  <a:pt x="24875" y="21370"/>
                </a:cubicBezTo>
                <a:cubicBezTo>
                  <a:pt x="24358" y="21668"/>
                  <a:pt x="23841" y="21982"/>
                  <a:pt x="23324" y="22279"/>
                </a:cubicBezTo>
                <a:cubicBezTo>
                  <a:pt x="23308" y="22248"/>
                  <a:pt x="23292" y="22217"/>
                  <a:pt x="23277" y="22185"/>
                </a:cubicBezTo>
                <a:cubicBezTo>
                  <a:pt x="23794" y="21888"/>
                  <a:pt x="24311" y="21590"/>
                  <a:pt x="24828" y="21276"/>
                </a:cubicBezTo>
                <a:cubicBezTo>
                  <a:pt x="25346" y="20963"/>
                  <a:pt x="25863" y="20649"/>
                  <a:pt x="26364" y="20336"/>
                </a:cubicBezTo>
                <a:close/>
                <a:moveTo>
                  <a:pt x="2304" y="18847"/>
                </a:moveTo>
                <a:cubicBezTo>
                  <a:pt x="2304" y="18988"/>
                  <a:pt x="2320" y="19113"/>
                  <a:pt x="2351" y="19239"/>
                </a:cubicBezTo>
                <a:cubicBezTo>
                  <a:pt x="1928" y="20257"/>
                  <a:pt x="1552" y="21308"/>
                  <a:pt x="1254" y="22358"/>
                </a:cubicBezTo>
                <a:cubicBezTo>
                  <a:pt x="1254" y="22185"/>
                  <a:pt x="1285" y="22013"/>
                  <a:pt x="1332" y="21809"/>
                </a:cubicBezTo>
                <a:cubicBezTo>
                  <a:pt x="1568" y="20963"/>
                  <a:pt x="1834" y="20116"/>
                  <a:pt x="2132" y="19286"/>
                </a:cubicBezTo>
                <a:cubicBezTo>
                  <a:pt x="2179" y="19160"/>
                  <a:pt x="2242" y="19004"/>
                  <a:pt x="2304" y="18847"/>
                </a:cubicBezTo>
                <a:close/>
                <a:moveTo>
                  <a:pt x="13276" y="18549"/>
                </a:moveTo>
                <a:cubicBezTo>
                  <a:pt x="13449" y="19678"/>
                  <a:pt x="13684" y="20806"/>
                  <a:pt x="13950" y="21888"/>
                </a:cubicBezTo>
                <a:cubicBezTo>
                  <a:pt x="13308" y="22154"/>
                  <a:pt x="12681" y="22405"/>
                  <a:pt x="12069" y="22640"/>
                </a:cubicBezTo>
                <a:cubicBezTo>
                  <a:pt x="12069" y="22562"/>
                  <a:pt x="12054" y="22483"/>
                  <a:pt x="12054" y="22405"/>
                </a:cubicBezTo>
                <a:cubicBezTo>
                  <a:pt x="11928" y="21276"/>
                  <a:pt x="11866" y="20195"/>
                  <a:pt x="11834" y="19129"/>
                </a:cubicBezTo>
                <a:cubicBezTo>
                  <a:pt x="12304" y="18941"/>
                  <a:pt x="12790" y="18753"/>
                  <a:pt x="13276" y="18549"/>
                </a:cubicBezTo>
                <a:close/>
                <a:moveTo>
                  <a:pt x="53465" y="20414"/>
                </a:moveTo>
                <a:cubicBezTo>
                  <a:pt x="53700" y="21167"/>
                  <a:pt x="53888" y="21935"/>
                  <a:pt x="54061" y="22703"/>
                </a:cubicBezTo>
                <a:cubicBezTo>
                  <a:pt x="53747" y="22107"/>
                  <a:pt x="53434" y="21527"/>
                  <a:pt x="53089" y="20963"/>
                </a:cubicBezTo>
                <a:lnTo>
                  <a:pt x="53089" y="20947"/>
                </a:lnTo>
                <a:cubicBezTo>
                  <a:pt x="53214" y="20759"/>
                  <a:pt x="53356" y="20587"/>
                  <a:pt x="53465" y="20414"/>
                </a:cubicBezTo>
                <a:close/>
                <a:moveTo>
                  <a:pt x="14013" y="22138"/>
                </a:moveTo>
                <a:cubicBezTo>
                  <a:pt x="14029" y="22170"/>
                  <a:pt x="14029" y="22201"/>
                  <a:pt x="14044" y="22217"/>
                </a:cubicBezTo>
                <a:cubicBezTo>
                  <a:pt x="13386" y="22499"/>
                  <a:pt x="12743" y="22750"/>
                  <a:pt x="12116" y="22985"/>
                </a:cubicBezTo>
                <a:cubicBezTo>
                  <a:pt x="12116" y="22953"/>
                  <a:pt x="12116" y="22938"/>
                  <a:pt x="12101" y="22906"/>
                </a:cubicBezTo>
                <a:cubicBezTo>
                  <a:pt x="12304" y="22844"/>
                  <a:pt x="12493" y="22765"/>
                  <a:pt x="12681" y="22687"/>
                </a:cubicBezTo>
                <a:cubicBezTo>
                  <a:pt x="13120" y="22515"/>
                  <a:pt x="13574" y="22342"/>
                  <a:pt x="14013" y="22138"/>
                </a:cubicBezTo>
                <a:close/>
                <a:moveTo>
                  <a:pt x="33575" y="15696"/>
                </a:moveTo>
                <a:cubicBezTo>
                  <a:pt x="34484" y="16574"/>
                  <a:pt x="35377" y="17499"/>
                  <a:pt x="36239" y="18455"/>
                </a:cubicBezTo>
                <a:cubicBezTo>
                  <a:pt x="33935" y="20289"/>
                  <a:pt x="31411" y="22060"/>
                  <a:pt x="28716" y="23753"/>
                </a:cubicBezTo>
                <a:cubicBezTo>
                  <a:pt x="28277" y="23016"/>
                  <a:pt x="27838" y="22279"/>
                  <a:pt x="27399" y="21543"/>
                </a:cubicBezTo>
                <a:lnTo>
                  <a:pt x="27352" y="21464"/>
                </a:lnTo>
                <a:lnTo>
                  <a:pt x="27305" y="21370"/>
                </a:lnTo>
                <a:cubicBezTo>
                  <a:pt x="27132" y="21088"/>
                  <a:pt x="26944" y="20790"/>
                  <a:pt x="26772" y="20493"/>
                </a:cubicBezTo>
                <a:cubicBezTo>
                  <a:pt x="29217" y="18957"/>
                  <a:pt x="31490" y="17358"/>
                  <a:pt x="33575" y="15696"/>
                </a:cubicBezTo>
                <a:close/>
                <a:moveTo>
                  <a:pt x="47775" y="14489"/>
                </a:moveTo>
                <a:cubicBezTo>
                  <a:pt x="48716" y="15445"/>
                  <a:pt x="49594" y="16433"/>
                  <a:pt x="50409" y="17483"/>
                </a:cubicBezTo>
                <a:cubicBezTo>
                  <a:pt x="48951" y="19442"/>
                  <a:pt x="46866" y="21605"/>
                  <a:pt x="44233" y="23863"/>
                </a:cubicBezTo>
                <a:cubicBezTo>
                  <a:pt x="43732" y="22546"/>
                  <a:pt x="43183" y="21245"/>
                  <a:pt x="42587" y="19975"/>
                </a:cubicBezTo>
                <a:cubicBezTo>
                  <a:pt x="44500" y="18251"/>
                  <a:pt x="46114" y="16590"/>
                  <a:pt x="47337" y="15069"/>
                </a:cubicBezTo>
                <a:cubicBezTo>
                  <a:pt x="47493" y="14881"/>
                  <a:pt x="47634" y="14677"/>
                  <a:pt x="47775" y="14489"/>
                </a:cubicBezTo>
                <a:close/>
                <a:moveTo>
                  <a:pt x="2336" y="19975"/>
                </a:moveTo>
                <a:lnTo>
                  <a:pt x="2336" y="19975"/>
                </a:lnTo>
                <a:cubicBezTo>
                  <a:pt x="2101" y="21245"/>
                  <a:pt x="1959" y="22562"/>
                  <a:pt x="1944" y="23894"/>
                </a:cubicBezTo>
                <a:cubicBezTo>
                  <a:pt x="1803" y="23800"/>
                  <a:pt x="1677" y="23690"/>
                  <a:pt x="1583" y="23565"/>
                </a:cubicBezTo>
                <a:cubicBezTo>
                  <a:pt x="1458" y="23408"/>
                  <a:pt x="1379" y="23251"/>
                  <a:pt x="1317" y="23063"/>
                </a:cubicBezTo>
                <a:cubicBezTo>
                  <a:pt x="1599" y="22013"/>
                  <a:pt x="1944" y="20978"/>
                  <a:pt x="2336" y="19975"/>
                </a:cubicBezTo>
                <a:close/>
                <a:moveTo>
                  <a:pt x="956" y="23392"/>
                </a:moveTo>
                <a:cubicBezTo>
                  <a:pt x="956" y="23392"/>
                  <a:pt x="956" y="23408"/>
                  <a:pt x="956" y="23424"/>
                </a:cubicBezTo>
                <a:cubicBezTo>
                  <a:pt x="909" y="23627"/>
                  <a:pt x="862" y="23816"/>
                  <a:pt x="815" y="24004"/>
                </a:cubicBezTo>
                <a:cubicBezTo>
                  <a:pt x="831" y="23941"/>
                  <a:pt x="847" y="23878"/>
                  <a:pt x="847" y="23816"/>
                </a:cubicBezTo>
                <a:cubicBezTo>
                  <a:pt x="878" y="23674"/>
                  <a:pt x="925" y="23533"/>
                  <a:pt x="956" y="23392"/>
                </a:cubicBezTo>
                <a:close/>
                <a:moveTo>
                  <a:pt x="36427" y="18643"/>
                </a:moveTo>
                <a:cubicBezTo>
                  <a:pt x="36443" y="18674"/>
                  <a:pt x="36474" y="18706"/>
                  <a:pt x="36506" y="18721"/>
                </a:cubicBezTo>
                <a:cubicBezTo>
                  <a:pt x="34170" y="20571"/>
                  <a:pt x="31615" y="22374"/>
                  <a:pt x="28904" y="24082"/>
                </a:cubicBezTo>
                <a:cubicBezTo>
                  <a:pt x="28888" y="24051"/>
                  <a:pt x="28857" y="24019"/>
                  <a:pt x="28841" y="23988"/>
                </a:cubicBezTo>
                <a:cubicBezTo>
                  <a:pt x="31553" y="22279"/>
                  <a:pt x="34092" y="20493"/>
                  <a:pt x="36427" y="18643"/>
                </a:cubicBezTo>
                <a:close/>
                <a:moveTo>
                  <a:pt x="50566" y="17703"/>
                </a:moveTo>
                <a:cubicBezTo>
                  <a:pt x="50597" y="17734"/>
                  <a:pt x="50628" y="17765"/>
                  <a:pt x="50644" y="17797"/>
                </a:cubicBezTo>
                <a:cubicBezTo>
                  <a:pt x="49202" y="19756"/>
                  <a:pt x="47070" y="21935"/>
                  <a:pt x="44390" y="24254"/>
                </a:cubicBezTo>
                <a:cubicBezTo>
                  <a:pt x="44374" y="24207"/>
                  <a:pt x="44343" y="24160"/>
                  <a:pt x="44327" y="24129"/>
                </a:cubicBezTo>
                <a:cubicBezTo>
                  <a:pt x="46976" y="21856"/>
                  <a:pt x="49092" y="19662"/>
                  <a:pt x="50566" y="17703"/>
                </a:cubicBezTo>
                <a:close/>
                <a:moveTo>
                  <a:pt x="1317" y="23659"/>
                </a:moveTo>
                <a:cubicBezTo>
                  <a:pt x="1332" y="23674"/>
                  <a:pt x="1364" y="23706"/>
                  <a:pt x="1379" y="23722"/>
                </a:cubicBezTo>
                <a:cubicBezTo>
                  <a:pt x="1521" y="23910"/>
                  <a:pt x="1724" y="24066"/>
                  <a:pt x="1944" y="24207"/>
                </a:cubicBezTo>
                <a:cubicBezTo>
                  <a:pt x="1944" y="24254"/>
                  <a:pt x="1959" y="24286"/>
                  <a:pt x="1959" y="24333"/>
                </a:cubicBezTo>
                <a:cubicBezTo>
                  <a:pt x="1771" y="24207"/>
                  <a:pt x="1615" y="24082"/>
                  <a:pt x="1489" y="23925"/>
                </a:cubicBezTo>
                <a:cubicBezTo>
                  <a:pt x="1427" y="23831"/>
                  <a:pt x="1364" y="23753"/>
                  <a:pt x="1317" y="23659"/>
                </a:cubicBezTo>
                <a:close/>
                <a:moveTo>
                  <a:pt x="11568" y="19223"/>
                </a:moveTo>
                <a:cubicBezTo>
                  <a:pt x="11599" y="20257"/>
                  <a:pt x="11678" y="21339"/>
                  <a:pt x="11787" y="22436"/>
                </a:cubicBezTo>
                <a:cubicBezTo>
                  <a:pt x="11803" y="22530"/>
                  <a:pt x="11819" y="22624"/>
                  <a:pt x="11819" y="22734"/>
                </a:cubicBezTo>
                <a:cubicBezTo>
                  <a:pt x="9029" y="23753"/>
                  <a:pt x="6552" y="24364"/>
                  <a:pt x="4687" y="24443"/>
                </a:cubicBezTo>
                <a:cubicBezTo>
                  <a:pt x="4702" y="24348"/>
                  <a:pt x="4718" y="24254"/>
                  <a:pt x="4718" y="24160"/>
                </a:cubicBezTo>
                <a:cubicBezTo>
                  <a:pt x="4906" y="22969"/>
                  <a:pt x="5157" y="21809"/>
                  <a:pt x="5455" y="20665"/>
                </a:cubicBezTo>
                <a:cubicBezTo>
                  <a:pt x="7054" y="20602"/>
                  <a:pt x="9185" y="20101"/>
                  <a:pt x="11568" y="19223"/>
                </a:cubicBezTo>
                <a:close/>
                <a:moveTo>
                  <a:pt x="2633" y="19819"/>
                </a:moveTo>
                <a:cubicBezTo>
                  <a:pt x="3072" y="20383"/>
                  <a:pt x="3919" y="20665"/>
                  <a:pt x="5157" y="20665"/>
                </a:cubicBezTo>
                <a:lnTo>
                  <a:pt x="5188" y="20665"/>
                </a:lnTo>
                <a:cubicBezTo>
                  <a:pt x="4891" y="21794"/>
                  <a:pt x="4640" y="22953"/>
                  <a:pt x="4467" y="24129"/>
                </a:cubicBezTo>
                <a:cubicBezTo>
                  <a:pt x="4452" y="24239"/>
                  <a:pt x="4436" y="24333"/>
                  <a:pt x="4420" y="24443"/>
                </a:cubicBezTo>
                <a:cubicBezTo>
                  <a:pt x="4373" y="24443"/>
                  <a:pt x="4326" y="24444"/>
                  <a:pt x="4280" y="24444"/>
                </a:cubicBezTo>
                <a:cubicBezTo>
                  <a:pt x="3406" y="24444"/>
                  <a:pt x="2716" y="24304"/>
                  <a:pt x="2210" y="24051"/>
                </a:cubicBezTo>
                <a:cubicBezTo>
                  <a:pt x="2210" y="22609"/>
                  <a:pt x="2367" y="21182"/>
                  <a:pt x="2633" y="19819"/>
                </a:cubicBezTo>
                <a:close/>
                <a:moveTo>
                  <a:pt x="11850" y="23000"/>
                </a:moveTo>
                <a:cubicBezTo>
                  <a:pt x="11866" y="23032"/>
                  <a:pt x="11866" y="23048"/>
                  <a:pt x="11866" y="23079"/>
                </a:cubicBezTo>
                <a:cubicBezTo>
                  <a:pt x="9044" y="24113"/>
                  <a:pt x="6521" y="24740"/>
                  <a:pt x="4640" y="24803"/>
                </a:cubicBezTo>
                <a:cubicBezTo>
                  <a:pt x="4640" y="24772"/>
                  <a:pt x="4640" y="24740"/>
                  <a:pt x="4655" y="24693"/>
                </a:cubicBezTo>
                <a:cubicBezTo>
                  <a:pt x="6521" y="24631"/>
                  <a:pt x="8997" y="24051"/>
                  <a:pt x="11850" y="23000"/>
                </a:cubicBezTo>
                <a:close/>
                <a:moveTo>
                  <a:pt x="2210" y="24348"/>
                </a:moveTo>
                <a:cubicBezTo>
                  <a:pt x="2759" y="24584"/>
                  <a:pt x="3496" y="24709"/>
                  <a:pt x="4389" y="24709"/>
                </a:cubicBezTo>
                <a:cubicBezTo>
                  <a:pt x="4373" y="24740"/>
                  <a:pt x="4373" y="24787"/>
                  <a:pt x="4373" y="24819"/>
                </a:cubicBezTo>
                <a:cubicBezTo>
                  <a:pt x="4322" y="24820"/>
                  <a:pt x="4272" y="24820"/>
                  <a:pt x="4223" y="24820"/>
                </a:cubicBezTo>
                <a:cubicBezTo>
                  <a:pt x="3384" y="24820"/>
                  <a:pt x="2713" y="24696"/>
                  <a:pt x="2210" y="24474"/>
                </a:cubicBezTo>
                <a:cubicBezTo>
                  <a:pt x="2210" y="24427"/>
                  <a:pt x="2210" y="24380"/>
                  <a:pt x="2210" y="24348"/>
                </a:cubicBezTo>
                <a:close/>
                <a:moveTo>
                  <a:pt x="55283" y="15649"/>
                </a:moveTo>
                <a:cubicBezTo>
                  <a:pt x="55393" y="15853"/>
                  <a:pt x="55503" y="16041"/>
                  <a:pt x="55597" y="16229"/>
                </a:cubicBezTo>
                <a:cubicBezTo>
                  <a:pt x="55691" y="16402"/>
                  <a:pt x="55769" y="16574"/>
                  <a:pt x="55863" y="16731"/>
                </a:cubicBezTo>
                <a:cubicBezTo>
                  <a:pt x="56318" y="17593"/>
                  <a:pt x="56788" y="18768"/>
                  <a:pt x="57055" y="19505"/>
                </a:cubicBezTo>
                <a:cubicBezTo>
                  <a:pt x="57070" y="19552"/>
                  <a:pt x="57070" y="19583"/>
                  <a:pt x="57086" y="19615"/>
                </a:cubicBezTo>
                <a:cubicBezTo>
                  <a:pt x="57541" y="20931"/>
                  <a:pt x="56851" y="22859"/>
                  <a:pt x="55189" y="25164"/>
                </a:cubicBezTo>
                <a:cubicBezTo>
                  <a:pt x="54970" y="24646"/>
                  <a:pt x="54751" y="24129"/>
                  <a:pt x="54500" y="23612"/>
                </a:cubicBezTo>
                <a:cubicBezTo>
                  <a:pt x="54280" y="22436"/>
                  <a:pt x="54014" y="21276"/>
                  <a:pt x="53669" y="20132"/>
                </a:cubicBezTo>
                <a:cubicBezTo>
                  <a:pt x="54578" y="18721"/>
                  <a:pt x="55111" y="17483"/>
                  <a:pt x="55252" y="16449"/>
                </a:cubicBezTo>
                <a:cubicBezTo>
                  <a:pt x="55252" y="16433"/>
                  <a:pt x="55252" y="16433"/>
                  <a:pt x="55252" y="16433"/>
                </a:cubicBezTo>
                <a:cubicBezTo>
                  <a:pt x="55268" y="16339"/>
                  <a:pt x="55283" y="16229"/>
                  <a:pt x="55283" y="16135"/>
                </a:cubicBezTo>
                <a:cubicBezTo>
                  <a:pt x="55283" y="16104"/>
                  <a:pt x="55283" y="16088"/>
                  <a:pt x="55283" y="16057"/>
                </a:cubicBezTo>
                <a:cubicBezTo>
                  <a:pt x="55299" y="15978"/>
                  <a:pt x="55299" y="15916"/>
                  <a:pt x="55299" y="15837"/>
                </a:cubicBezTo>
                <a:cubicBezTo>
                  <a:pt x="55299" y="15806"/>
                  <a:pt x="55299" y="15759"/>
                  <a:pt x="55283" y="15712"/>
                </a:cubicBezTo>
                <a:cubicBezTo>
                  <a:pt x="55283" y="15696"/>
                  <a:pt x="55283" y="15665"/>
                  <a:pt x="55283" y="15649"/>
                </a:cubicBezTo>
                <a:close/>
                <a:moveTo>
                  <a:pt x="56882" y="22828"/>
                </a:moveTo>
                <a:cubicBezTo>
                  <a:pt x="56537" y="23643"/>
                  <a:pt x="56005" y="24537"/>
                  <a:pt x="55315" y="25493"/>
                </a:cubicBezTo>
                <a:cubicBezTo>
                  <a:pt x="55315" y="25477"/>
                  <a:pt x="55299" y="25461"/>
                  <a:pt x="55299" y="25446"/>
                </a:cubicBezTo>
                <a:cubicBezTo>
                  <a:pt x="55973" y="24521"/>
                  <a:pt x="56522" y="23643"/>
                  <a:pt x="56882" y="22828"/>
                </a:cubicBezTo>
                <a:close/>
                <a:moveTo>
                  <a:pt x="42384" y="20148"/>
                </a:moveTo>
                <a:cubicBezTo>
                  <a:pt x="42979" y="21417"/>
                  <a:pt x="43528" y="22718"/>
                  <a:pt x="44029" y="24035"/>
                </a:cubicBezTo>
                <a:cubicBezTo>
                  <a:pt x="43449" y="24537"/>
                  <a:pt x="42838" y="25038"/>
                  <a:pt x="42211" y="25540"/>
                </a:cubicBezTo>
                <a:cubicBezTo>
                  <a:pt x="41459" y="24443"/>
                  <a:pt x="40659" y="23361"/>
                  <a:pt x="39829" y="22295"/>
                </a:cubicBezTo>
                <a:cubicBezTo>
                  <a:pt x="40722" y="21574"/>
                  <a:pt x="41584" y="20853"/>
                  <a:pt x="42384" y="20148"/>
                </a:cubicBezTo>
                <a:close/>
                <a:moveTo>
                  <a:pt x="54672" y="24631"/>
                </a:moveTo>
                <a:cubicBezTo>
                  <a:pt x="54798" y="24881"/>
                  <a:pt x="54907" y="25148"/>
                  <a:pt x="55001" y="25414"/>
                </a:cubicBezTo>
                <a:cubicBezTo>
                  <a:pt x="54954" y="25493"/>
                  <a:pt x="54892" y="25571"/>
                  <a:pt x="54829" y="25649"/>
                </a:cubicBezTo>
                <a:cubicBezTo>
                  <a:pt x="54782" y="25320"/>
                  <a:pt x="54735" y="24975"/>
                  <a:pt x="54672" y="24631"/>
                </a:cubicBezTo>
                <a:close/>
                <a:moveTo>
                  <a:pt x="26552" y="20634"/>
                </a:moveTo>
                <a:cubicBezTo>
                  <a:pt x="26741" y="20947"/>
                  <a:pt x="26929" y="21276"/>
                  <a:pt x="27132" y="21590"/>
                </a:cubicBezTo>
                <a:cubicBezTo>
                  <a:pt x="27587" y="22358"/>
                  <a:pt x="28042" y="23126"/>
                  <a:pt x="28496" y="23894"/>
                </a:cubicBezTo>
                <a:cubicBezTo>
                  <a:pt x="27979" y="24207"/>
                  <a:pt x="27477" y="24521"/>
                  <a:pt x="26960" y="24834"/>
                </a:cubicBezTo>
                <a:cubicBezTo>
                  <a:pt x="26396" y="25179"/>
                  <a:pt x="25831" y="25508"/>
                  <a:pt x="25267" y="25822"/>
                </a:cubicBezTo>
                <a:cubicBezTo>
                  <a:pt x="24640" y="24693"/>
                  <a:pt x="24029" y="23596"/>
                  <a:pt x="23449" y="22499"/>
                </a:cubicBezTo>
                <a:cubicBezTo>
                  <a:pt x="23966" y="22201"/>
                  <a:pt x="24483" y="21903"/>
                  <a:pt x="25001" y="21590"/>
                </a:cubicBezTo>
                <a:cubicBezTo>
                  <a:pt x="25534" y="21276"/>
                  <a:pt x="26051" y="20963"/>
                  <a:pt x="26552" y="20634"/>
                </a:cubicBezTo>
                <a:close/>
                <a:moveTo>
                  <a:pt x="21255" y="18941"/>
                </a:moveTo>
                <a:cubicBezTo>
                  <a:pt x="21787" y="19960"/>
                  <a:pt x="22352" y="21010"/>
                  <a:pt x="22932" y="22091"/>
                </a:cubicBezTo>
                <a:cubicBezTo>
                  <a:pt x="20392" y="23518"/>
                  <a:pt x="17838" y="24803"/>
                  <a:pt x="15392" y="25853"/>
                </a:cubicBezTo>
                <a:cubicBezTo>
                  <a:pt x="14985" y="24740"/>
                  <a:pt x="14609" y="23580"/>
                  <a:pt x="14295" y="22405"/>
                </a:cubicBezTo>
                <a:cubicBezTo>
                  <a:pt x="16552" y="21433"/>
                  <a:pt x="18903" y="20273"/>
                  <a:pt x="21255" y="18941"/>
                </a:cubicBezTo>
                <a:close/>
                <a:moveTo>
                  <a:pt x="44123" y="24301"/>
                </a:moveTo>
                <a:cubicBezTo>
                  <a:pt x="44139" y="24348"/>
                  <a:pt x="44155" y="24380"/>
                  <a:pt x="44170" y="24427"/>
                </a:cubicBezTo>
                <a:cubicBezTo>
                  <a:pt x="43622" y="24897"/>
                  <a:pt x="43042" y="25383"/>
                  <a:pt x="42431" y="25869"/>
                </a:cubicBezTo>
                <a:cubicBezTo>
                  <a:pt x="42415" y="25822"/>
                  <a:pt x="42384" y="25791"/>
                  <a:pt x="42368" y="25759"/>
                </a:cubicBezTo>
                <a:cubicBezTo>
                  <a:pt x="42963" y="25273"/>
                  <a:pt x="43559" y="24787"/>
                  <a:pt x="44123" y="24301"/>
                </a:cubicBezTo>
                <a:close/>
                <a:moveTo>
                  <a:pt x="55111" y="25696"/>
                </a:moveTo>
                <a:cubicBezTo>
                  <a:pt x="55127" y="25712"/>
                  <a:pt x="55127" y="25728"/>
                  <a:pt x="55142" y="25743"/>
                </a:cubicBezTo>
                <a:cubicBezTo>
                  <a:pt x="55048" y="25853"/>
                  <a:pt x="54970" y="25979"/>
                  <a:pt x="54876" y="26088"/>
                </a:cubicBezTo>
                <a:cubicBezTo>
                  <a:pt x="54876" y="26073"/>
                  <a:pt x="54876" y="26041"/>
                  <a:pt x="54860" y="26010"/>
                </a:cubicBezTo>
                <a:cubicBezTo>
                  <a:pt x="54954" y="25900"/>
                  <a:pt x="55033" y="25791"/>
                  <a:pt x="55111" y="25696"/>
                </a:cubicBezTo>
                <a:close/>
                <a:moveTo>
                  <a:pt x="28621" y="24129"/>
                </a:moveTo>
                <a:cubicBezTo>
                  <a:pt x="28637" y="24160"/>
                  <a:pt x="28653" y="24192"/>
                  <a:pt x="28684" y="24223"/>
                </a:cubicBezTo>
                <a:cubicBezTo>
                  <a:pt x="28183" y="24537"/>
                  <a:pt x="27665" y="24850"/>
                  <a:pt x="27148" y="25164"/>
                </a:cubicBezTo>
                <a:cubicBezTo>
                  <a:pt x="26584" y="25493"/>
                  <a:pt x="26020" y="25822"/>
                  <a:pt x="25440" y="26151"/>
                </a:cubicBezTo>
                <a:cubicBezTo>
                  <a:pt x="25424" y="26120"/>
                  <a:pt x="25408" y="26088"/>
                  <a:pt x="25393" y="26057"/>
                </a:cubicBezTo>
                <a:cubicBezTo>
                  <a:pt x="25957" y="25728"/>
                  <a:pt x="26521" y="25399"/>
                  <a:pt x="27085" y="25054"/>
                </a:cubicBezTo>
                <a:cubicBezTo>
                  <a:pt x="27603" y="24756"/>
                  <a:pt x="28120" y="24443"/>
                  <a:pt x="28621" y="24129"/>
                </a:cubicBezTo>
                <a:close/>
                <a:moveTo>
                  <a:pt x="23041" y="22311"/>
                </a:moveTo>
                <a:cubicBezTo>
                  <a:pt x="23057" y="22342"/>
                  <a:pt x="23073" y="22374"/>
                  <a:pt x="23088" y="22405"/>
                </a:cubicBezTo>
                <a:cubicBezTo>
                  <a:pt x="20549" y="23847"/>
                  <a:pt x="17979" y="25132"/>
                  <a:pt x="15518" y="26182"/>
                </a:cubicBezTo>
                <a:cubicBezTo>
                  <a:pt x="15502" y="26151"/>
                  <a:pt x="15486" y="26120"/>
                  <a:pt x="15486" y="26088"/>
                </a:cubicBezTo>
                <a:cubicBezTo>
                  <a:pt x="17947" y="25038"/>
                  <a:pt x="20502" y="23753"/>
                  <a:pt x="23041" y="22311"/>
                </a:cubicBezTo>
                <a:close/>
                <a:moveTo>
                  <a:pt x="14107" y="22483"/>
                </a:moveTo>
                <a:cubicBezTo>
                  <a:pt x="14436" y="23659"/>
                  <a:pt x="14797" y="24819"/>
                  <a:pt x="15204" y="25932"/>
                </a:cubicBezTo>
                <a:cubicBezTo>
                  <a:pt x="14593" y="26198"/>
                  <a:pt x="13966" y="26449"/>
                  <a:pt x="13370" y="26684"/>
                </a:cubicBezTo>
                <a:cubicBezTo>
                  <a:pt x="13167" y="26762"/>
                  <a:pt x="12947" y="26841"/>
                  <a:pt x="12743" y="26919"/>
                </a:cubicBezTo>
                <a:cubicBezTo>
                  <a:pt x="12508" y="25696"/>
                  <a:pt x="12304" y="24474"/>
                  <a:pt x="12148" y="23251"/>
                </a:cubicBezTo>
                <a:cubicBezTo>
                  <a:pt x="12336" y="23189"/>
                  <a:pt x="12540" y="23110"/>
                  <a:pt x="12728" y="23032"/>
                </a:cubicBezTo>
                <a:cubicBezTo>
                  <a:pt x="13182" y="22859"/>
                  <a:pt x="13652" y="22671"/>
                  <a:pt x="14107" y="22483"/>
                </a:cubicBezTo>
                <a:close/>
                <a:moveTo>
                  <a:pt x="15298" y="26167"/>
                </a:moveTo>
                <a:lnTo>
                  <a:pt x="15330" y="26261"/>
                </a:lnTo>
                <a:cubicBezTo>
                  <a:pt x="14703" y="26543"/>
                  <a:pt x="14076" y="26794"/>
                  <a:pt x="13449" y="27044"/>
                </a:cubicBezTo>
                <a:cubicBezTo>
                  <a:pt x="13245" y="27123"/>
                  <a:pt x="13026" y="27201"/>
                  <a:pt x="12822" y="27280"/>
                </a:cubicBezTo>
                <a:cubicBezTo>
                  <a:pt x="12822" y="27248"/>
                  <a:pt x="12806" y="27217"/>
                  <a:pt x="12806" y="27186"/>
                </a:cubicBezTo>
                <a:cubicBezTo>
                  <a:pt x="13026" y="27091"/>
                  <a:pt x="13245" y="27013"/>
                  <a:pt x="13464" y="26919"/>
                </a:cubicBezTo>
                <a:cubicBezTo>
                  <a:pt x="14060" y="26700"/>
                  <a:pt x="14687" y="26433"/>
                  <a:pt x="15298" y="26167"/>
                </a:cubicBezTo>
                <a:close/>
                <a:moveTo>
                  <a:pt x="36678" y="18925"/>
                </a:moveTo>
                <a:cubicBezTo>
                  <a:pt x="37556" y="19897"/>
                  <a:pt x="38402" y="20916"/>
                  <a:pt x="39217" y="21950"/>
                </a:cubicBezTo>
                <a:cubicBezTo>
                  <a:pt x="36709" y="23941"/>
                  <a:pt x="33951" y="25885"/>
                  <a:pt x="31004" y="27718"/>
                </a:cubicBezTo>
                <a:cubicBezTo>
                  <a:pt x="30361" y="26590"/>
                  <a:pt x="29703" y="25446"/>
                  <a:pt x="29029" y="24301"/>
                </a:cubicBezTo>
                <a:cubicBezTo>
                  <a:pt x="31772" y="22593"/>
                  <a:pt x="34327" y="20790"/>
                  <a:pt x="36678" y="18925"/>
                </a:cubicBezTo>
                <a:close/>
                <a:moveTo>
                  <a:pt x="39390" y="22154"/>
                </a:moveTo>
                <a:cubicBezTo>
                  <a:pt x="39421" y="22185"/>
                  <a:pt x="39437" y="22217"/>
                  <a:pt x="39468" y="22248"/>
                </a:cubicBezTo>
                <a:cubicBezTo>
                  <a:pt x="36945" y="24254"/>
                  <a:pt x="34170" y="26214"/>
                  <a:pt x="31208" y="28063"/>
                </a:cubicBezTo>
                <a:cubicBezTo>
                  <a:pt x="31176" y="28032"/>
                  <a:pt x="31161" y="27985"/>
                  <a:pt x="31145" y="27954"/>
                </a:cubicBezTo>
                <a:cubicBezTo>
                  <a:pt x="34092" y="26104"/>
                  <a:pt x="36866" y="24160"/>
                  <a:pt x="39390" y="22154"/>
                </a:cubicBezTo>
                <a:close/>
                <a:moveTo>
                  <a:pt x="50801" y="18016"/>
                </a:moveTo>
                <a:cubicBezTo>
                  <a:pt x="51506" y="18957"/>
                  <a:pt x="52164" y="19928"/>
                  <a:pt x="52776" y="20931"/>
                </a:cubicBezTo>
                <a:cubicBezTo>
                  <a:pt x="52603" y="21167"/>
                  <a:pt x="52431" y="21402"/>
                  <a:pt x="52227" y="21637"/>
                </a:cubicBezTo>
                <a:cubicBezTo>
                  <a:pt x="52102" y="21794"/>
                  <a:pt x="51961" y="21966"/>
                  <a:pt x="51835" y="22123"/>
                </a:cubicBezTo>
                <a:cubicBezTo>
                  <a:pt x="51819" y="22154"/>
                  <a:pt x="51804" y="22170"/>
                  <a:pt x="51788" y="22185"/>
                </a:cubicBezTo>
                <a:cubicBezTo>
                  <a:pt x="51663" y="22326"/>
                  <a:pt x="51537" y="22483"/>
                  <a:pt x="51396" y="22624"/>
                </a:cubicBezTo>
                <a:cubicBezTo>
                  <a:pt x="51365" y="22656"/>
                  <a:pt x="51349" y="22703"/>
                  <a:pt x="51318" y="22734"/>
                </a:cubicBezTo>
                <a:cubicBezTo>
                  <a:pt x="51208" y="22844"/>
                  <a:pt x="51098" y="22969"/>
                  <a:pt x="50989" y="23095"/>
                </a:cubicBezTo>
                <a:cubicBezTo>
                  <a:pt x="50816" y="23283"/>
                  <a:pt x="50644" y="23471"/>
                  <a:pt x="50471" y="23659"/>
                </a:cubicBezTo>
                <a:cubicBezTo>
                  <a:pt x="50440" y="23690"/>
                  <a:pt x="50409" y="23722"/>
                  <a:pt x="50377" y="23737"/>
                </a:cubicBezTo>
                <a:cubicBezTo>
                  <a:pt x="50252" y="23878"/>
                  <a:pt x="50111" y="24019"/>
                  <a:pt x="49970" y="24160"/>
                </a:cubicBezTo>
                <a:cubicBezTo>
                  <a:pt x="49939" y="24207"/>
                  <a:pt x="49907" y="24239"/>
                  <a:pt x="49876" y="24270"/>
                </a:cubicBezTo>
                <a:cubicBezTo>
                  <a:pt x="49735" y="24411"/>
                  <a:pt x="49594" y="24552"/>
                  <a:pt x="49453" y="24693"/>
                </a:cubicBezTo>
                <a:cubicBezTo>
                  <a:pt x="49421" y="24725"/>
                  <a:pt x="49374" y="24756"/>
                  <a:pt x="49343" y="24803"/>
                </a:cubicBezTo>
                <a:cubicBezTo>
                  <a:pt x="49202" y="24944"/>
                  <a:pt x="49061" y="25085"/>
                  <a:pt x="48920" y="25226"/>
                </a:cubicBezTo>
                <a:cubicBezTo>
                  <a:pt x="48873" y="25258"/>
                  <a:pt x="48826" y="25305"/>
                  <a:pt x="48794" y="25336"/>
                </a:cubicBezTo>
                <a:cubicBezTo>
                  <a:pt x="48638" y="25477"/>
                  <a:pt x="48497" y="25618"/>
                  <a:pt x="48340" y="25759"/>
                </a:cubicBezTo>
                <a:cubicBezTo>
                  <a:pt x="48293" y="25806"/>
                  <a:pt x="48246" y="25838"/>
                  <a:pt x="48199" y="25885"/>
                </a:cubicBezTo>
                <a:cubicBezTo>
                  <a:pt x="48058" y="26026"/>
                  <a:pt x="47901" y="26167"/>
                  <a:pt x="47760" y="26292"/>
                </a:cubicBezTo>
                <a:cubicBezTo>
                  <a:pt x="47697" y="26355"/>
                  <a:pt x="47650" y="26402"/>
                  <a:pt x="47587" y="26449"/>
                </a:cubicBezTo>
                <a:cubicBezTo>
                  <a:pt x="47446" y="26574"/>
                  <a:pt x="47290" y="26715"/>
                  <a:pt x="47149" y="26856"/>
                </a:cubicBezTo>
                <a:cubicBezTo>
                  <a:pt x="47086" y="26903"/>
                  <a:pt x="47007" y="26966"/>
                  <a:pt x="46945" y="27013"/>
                </a:cubicBezTo>
                <a:cubicBezTo>
                  <a:pt x="46804" y="27154"/>
                  <a:pt x="46647" y="27280"/>
                  <a:pt x="46506" y="27405"/>
                </a:cubicBezTo>
                <a:cubicBezTo>
                  <a:pt x="46427" y="27483"/>
                  <a:pt x="46349" y="27546"/>
                  <a:pt x="46255" y="27609"/>
                </a:cubicBezTo>
                <a:cubicBezTo>
                  <a:pt x="46067" y="27781"/>
                  <a:pt x="45879" y="27938"/>
                  <a:pt x="45691" y="28095"/>
                </a:cubicBezTo>
                <a:lnTo>
                  <a:pt x="45659" y="28126"/>
                </a:lnTo>
                <a:cubicBezTo>
                  <a:pt x="45299" y="26919"/>
                  <a:pt x="44907" y="25696"/>
                  <a:pt x="44484" y="24505"/>
                </a:cubicBezTo>
                <a:cubicBezTo>
                  <a:pt x="47180" y="22185"/>
                  <a:pt x="49327" y="19991"/>
                  <a:pt x="50801" y="18016"/>
                </a:cubicBezTo>
                <a:close/>
                <a:moveTo>
                  <a:pt x="1129" y="23847"/>
                </a:moveTo>
                <a:cubicBezTo>
                  <a:pt x="1176" y="23925"/>
                  <a:pt x="1223" y="24004"/>
                  <a:pt x="1285" y="24082"/>
                </a:cubicBezTo>
                <a:cubicBezTo>
                  <a:pt x="1458" y="24301"/>
                  <a:pt x="1677" y="24474"/>
                  <a:pt x="1959" y="24631"/>
                </a:cubicBezTo>
                <a:cubicBezTo>
                  <a:pt x="1975" y="25508"/>
                  <a:pt x="2038" y="26417"/>
                  <a:pt x="2163" y="27327"/>
                </a:cubicBezTo>
                <a:cubicBezTo>
                  <a:pt x="2226" y="27828"/>
                  <a:pt x="2304" y="28314"/>
                  <a:pt x="2398" y="28800"/>
                </a:cubicBezTo>
                <a:cubicBezTo>
                  <a:pt x="1756" y="28659"/>
                  <a:pt x="1254" y="28408"/>
                  <a:pt x="925" y="28063"/>
                </a:cubicBezTo>
                <a:cubicBezTo>
                  <a:pt x="737" y="27860"/>
                  <a:pt x="611" y="27624"/>
                  <a:pt x="533" y="27358"/>
                </a:cubicBezTo>
                <a:cubicBezTo>
                  <a:pt x="643" y="26182"/>
                  <a:pt x="847" y="25007"/>
                  <a:pt x="1129" y="23847"/>
                </a:cubicBezTo>
                <a:close/>
                <a:moveTo>
                  <a:pt x="2226" y="24740"/>
                </a:moveTo>
                <a:cubicBezTo>
                  <a:pt x="2743" y="24960"/>
                  <a:pt x="3433" y="25085"/>
                  <a:pt x="4264" y="25085"/>
                </a:cubicBezTo>
                <a:lnTo>
                  <a:pt x="4342" y="25085"/>
                </a:lnTo>
                <a:cubicBezTo>
                  <a:pt x="4170" y="26370"/>
                  <a:pt x="4091" y="27671"/>
                  <a:pt x="4075" y="28957"/>
                </a:cubicBezTo>
                <a:cubicBezTo>
                  <a:pt x="3558" y="28957"/>
                  <a:pt x="3088" y="28925"/>
                  <a:pt x="2680" y="28863"/>
                </a:cubicBezTo>
                <a:cubicBezTo>
                  <a:pt x="2586" y="28345"/>
                  <a:pt x="2492" y="27828"/>
                  <a:pt x="2430" y="27295"/>
                </a:cubicBezTo>
                <a:cubicBezTo>
                  <a:pt x="2304" y="26433"/>
                  <a:pt x="2242" y="25587"/>
                  <a:pt x="2226" y="24740"/>
                </a:cubicBezTo>
                <a:close/>
                <a:moveTo>
                  <a:pt x="11897" y="23345"/>
                </a:moveTo>
                <a:cubicBezTo>
                  <a:pt x="12054" y="24568"/>
                  <a:pt x="12257" y="25791"/>
                  <a:pt x="12508" y="27013"/>
                </a:cubicBezTo>
                <a:cubicBezTo>
                  <a:pt x="9248" y="28204"/>
                  <a:pt x="6442" y="28878"/>
                  <a:pt x="4326" y="28957"/>
                </a:cubicBezTo>
                <a:cubicBezTo>
                  <a:pt x="4342" y="27656"/>
                  <a:pt x="4436" y="26370"/>
                  <a:pt x="4608" y="25069"/>
                </a:cubicBezTo>
                <a:cubicBezTo>
                  <a:pt x="6489" y="25007"/>
                  <a:pt x="8997" y="24411"/>
                  <a:pt x="11897" y="23345"/>
                </a:cubicBezTo>
                <a:close/>
                <a:moveTo>
                  <a:pt x="44264" y="24693"/>
                </a:moveTo>
                <a:cubicBezTo>
                  <a:pt x="44703" y="25885"/>
                  <a:pt x="45095" y="27091"/>
                  <a:pt x="45440" y="28314"/>
                </a:cubicBezTo>
                <a:cubicBezTo>
                  <a:pt x="45346" y="28377"/>
                  <a:pt x="45252" y="28455"/>
                  <a:pt x="45158" y="28534"/>
                </a:cubicBezTo>
                <a:cubicBezTo>
                  <a:pt x="45079" y="28612"/>
                  <a:pt x="44985" y="28675"/>
                  <a:pt x="44891" y="28753"/>
                </a:cubicBezTo>
                <a:cubicBezTo>
                  <a:pt x="44750" y="28863"/>
                  <a:pt x="44625" y="28972"/>
                  <a:pt x="44484" y="29082"/>
                </a:cubicBezTo>
                <a:cubicBezTo>
                  <a:pt x="43888" y="28063"/>
                  <a:pt x="43246" y="27060"/>
                  <a:pt x="42572" y="26088"/>
                </a:cubicBezTo>
                <a:cubicBezTo>
                  <a:pt x="43167" y="25618"/>
                  <a:pt x="43732" y="25148"/>
                  <a:pt x="44264" y="24693"/>
                </a:cubicBezTo>
                <a:close/>
                <a:moveTo>
                  <a:pt x="753" y="28251"/>
                </a:moveTo>
                <a:cubicBezTo>
                  <a:pt x="1144" y="28659"/>
                  <a:pt x="1709" y="28941"/>
                  <a:pt x="2461" y="29082"/>
                </a:cubicBezTo>
                <a:cubicBezTo>
                  <a:pt x="2461" y="29129"/>
                  <a:pt x="2477" y="29160"/>
                  <a:pt x="2477" y="29208"/>
                </a:cubicBezTo>
                <a:cubicBezTo>
                  <a:pt x="1771" y="29066"/>
                  <a:pt x="1238" y="28800"/>
                  <a:pt x="894" y="28424"/>
                </a:cubicBezTo>
                <a:cubicBezTo>
                  <a:pt x="847" y="28377"/>
                  <a:pt x="800" y="28314"/>
                  <a:pt x="753" y="28251"/>
                </a:cubicBezTo>
                <a:close/>
                <a:moveTo>
                  <a:pt x="57588" y="21120"/>
                </a:moveTo>
                <a:cubicBezTo>
                  <a:pt x="57854" y="21950"/>
                  <a:pt x="58121" y="22938"/>
                  <a:pt x="58356" y="24176"/>
                </a:cubicBezTo>
                <a:cubicBezTo>
                  <a:pt x="58356" y="24207"/>
                  <a:pt x="58371" y="24254"/>
                  <a:pt x="58371" y="24286"/>
                </a:cubicBezTo>
                <a:cubicBezTo>
                  <a:pt x="58575" y="25508"/>
                  <a:pt x="57932" y="27201"/>
                  <a:pt x="56490" y="29208"/>
                </a:cubicBezTo>
                <a:cubicBezTo>
                  <a:pt x="56224" y="28048"/>
                  <a:pt x="55863" y="26919"/>
                  <a:pt x="55425" y="25775"/>
                </a:cubicBezTo>
                <a:cubicBezTo>
                  <a:pt x="56741" y="23988"/>
                  <a:pt x="57494" y="22405"/>
                  <a:pt x="57588" y="21120"/>
                </a:cubicBezTo>
                <a:close/>
                <a:moveTo>
                  <a:pt x="12555" y="27264"/>
                </a:moveTo>
                <a:cubicBezTo>
                  <a:pt x="12555" y="27311"/>
                  <a:pt x="12571" y="27342"/>
                  <a:pt x="12571" y="27374"/>
                </a:cubicBezTo>
                <a:cubicBezTo>
                  <a:pt x="9295" y="28581"/>
                  <a:pt x="6474" y="29255"/>
                  <a:pt x="4326" y="29333"/>
                </a:cubicBezTo>
                <a:cubicBezTo>
                  <a:pt x="4326" y="29286"/>
                  <a:pt x="4326" y="29255"/>
                  <a:pt x="4326" y="29208"/>
                </a:cubicBezTo>
                <a:cubicBezTo>
                  <a:pt x="6474" y="29145"/>
                  <a:pt x="9295" y="28471"/>
                  <a:pt x="12555" y="27264"/>
                </a:cubicBezTo>
                <a:close/>
                <a:moveTo>
                  <a:pt x="2727" y="29129"/>
                </a:moveTo>
                <a:lnTo>
                  <a:pt x="2727" y="29129"/>
                </a:lnTo>
                <a:cubicBezTo>
                  <a:pt x="3135" y="29192"/>
                  <a:pt x="3574" y="29223"/>
                  <a:pt x="4075" y="29223"/>
                </a:cubicBezTo>
                <a:cubicBezTo>
                  <a:pt x="4075" y="29255"/>
                  <a:pt x="4075" y="29302"/>
                  <a:pt x="4075" y="29333"/>
                </a:cubicBezTo>
                <a:cubicBezTo>
                  <a:pt x="3992" y="29336"/>
                  <a:pt x="3910" y="29337"/>
                  <a:pt x="3830" y="29337"/>
                </a:cubicBezTo>
                <a:cubicBezTo>
                  <a:pt x="3440" y="29337"/>
                  <a:pt x="3083" y="29306"/>
                  <a:pt x="2759" y="29255"/>
                </a:cubicBezTo>
                <a:cubicBezTo>
                  <a:pt x="2759" y="29208"/>
                  <a:pt x="2743" y="29176"/>
                  <a:pt x="2727" y="29129"/>
                </a:cubicBezTo>
                <a:close/>
                <a:moveTo>
                  <a:pt x="28810" y="24443"/>
                </a:moveTo>
                <a:cubicBezTo>
                  <a:pt x="29484" y="25587"/>
                  <a:pt x="30142" y="26731"/>
                  <a:pt x="30785" y="27860"/>
                </a:cubicBezTo>
                <a:cubicBezTo>
                  <a:pt x="30299" y="28173"/>
                  <a:pt x="29813" y="28471"/>
                  <a:pt x="29311" y="28769"/>
                </a:cubicBezTo>
                <a:cubicBezTo>
                  <a:pt x="28716" y="29129"/>
                  <a:pt x="28104" y="29474"/>
                  <a:pt x="27493" y="29834"/>
                </a:cubicBezTo>
                <a:cubicBezTo>
                  <a:pt x="26835" y="28675"/>
                  <a:pt x="26192" y="27515"/>
                  <a:pt x="25565" y="26386"/>
                </a:cubicBezTo>
                <a:cubicBezTo>
                  <a:pt x="26145" y="26057"/>
                  <a:pt x="26709" y="25728"/>
                  <a:pt x="27289" y="25383"/>
                </a:cubicBezTo>
                <a:cubicBezTo>
                  <a:pt x="27806" y="25069"/>
                  <a:pt x="28308" y="24756"/>
                  <a:pt x="28810" y="24443"/>
                </a:cubicBezTo>
                <a:close/>
                <a:moveTo>
                  <a:pt x="23214" y="22624"/>
                </a:moveTo>
                <a:cubicBezTo>
                  <a:pt x="23809" y="23722"/>
                  <a:pt x="24405" y="24834"/>
                  <a:pt x="25032" y="25947"/>
                </a:cubicBezTo>
                <a:cubicBezTo>
                  <a:pt x="22367" y="27468"/>
                  <a:pt x="19687" y="28816"/>
                  <a:pt x="17101" y="29944"/>
                </a:cubicBezTo>
                <a:cubicBezTo>
                  <a:pt x="16584" y="28847"/>
                  <a:pt x="16082" y="27671"/>
                  <a:pt x="15612" y="26433"/>
                </a:cubicBezTo>
                <a:cubicBezTo>
                  <a:pt x="18088" y="25367"/>
                  <a:pt x="20659" y="24082"/>
                  <a:pt x="23214" y="22624"/>
                </a:cubicBezTo>
                <a:close/>
                <a:moveTo>
                  <a:pt x="30926" y="28095"/>
                </a:moveTo>
                <a:cubicBezTo>
                  <a:pt x="30941" y="28126"/>
                  <a:pt x="30957" y="28173"/>
                  <a:pt x="30988" y="28204"/>
                </a:cubicBezTo>
                <a:cubicBezTo>
                  <a:pt x="30502" y="28502"/>
                  <a:pt x="30016" y="28800"/>
                  <a:pt x="29515" y="29098"/>
                </a:cubicBezTo>
                <a:cubicBezTo>
                  <a:pt x="28904" y="29458"/>
                  <a:pt x="28292" y="29819"/>
                  <a:pt x="27697" y="30164"/>
                </a:cubicBezTo>
                <a:cubicBezTo>
                  <a:pt x="27665" y="30132"/>
                  <a:pt x="27650" y="30085"/>
                  <a:pt x="27634" y="30054"/>
                </a:cubicBezTo>
                <a:cubicBezTo>
                  <a:pt x="28230" y="29709"/>
                  <a:pt x="28841" y="29349"/>
                  <a:pt x="29452" y="28988"/>
                </a:cubicBezTo>
                <a:cubicBezTo>
                  <a:pt x="29938" y="28690"/>
                  <a:pt x="30440" y="28392"/>
                  <a:pt x="30926" y="28095"/>
                </a:cubicBezTo>
                <a:close/>
                <a:moveTo>
                  <a:pt x="25157" y="26182"/>
                </a:moveTo>
                <a:cubicBezTo>
                  <a:pt x="25173" y="26214"/>
                  <a:pt x="25189" y="26245"/>
                  <a:pt x="25220" y="26276"/>
                </a:cubicBezTo>
                <a:cubicBezTo>
                  <a:pt x="22540" y="27797"/>
                  <a:pt x="19860" y="29145"/>
                  <a:pt x="17273" y="30273"/>
                </a:cubicBezTo>
                <a:cubicBezTo>
                  <a:pt x="17258" y="30242"/>
                  <a:pt x="17242" y="30211"/>
                  <a:pt x="17226" y="30179"/>
                </a:cubicBezTo>
                <a:cubicBezTo>
                  <a:pt x="19812" y="29051"/>
                  <a:pt x="22493" y="27703"/>
                  <a:pt x="25157" y="26182"/>
                </a:cubicBezTo>
                <a:close/>
                <a:moveTo>
                  <a:pt x="55252" y="26026"/>
                </a:moveTo>
                <a:cubicBezTo>
                  <a:pt x="55675" y="27170"/>
                  <a:pt x="56020" y="28314"/>
                  <a:pt x="56287" y="29474"/>
                </a:cubicBezTo>
                <a:cubicBezTo>
                  <a:pt x="56240" y="29537"/>
                  <a:pt x="56208" y="29584"/>
                  <a:pt x="56161" y="29646"/>
                </a:cubicBezTo>
                <a:cubicBezTo>
                  <a:pt x="55832" y="30085"/>
                  <a:pt x="55472" y="30540"/>
                  <a:pt x="55064" y="30994"/>
                </a:cubicBezTo>
                <a:cubicBezTo>
                  <a:pt x="55111" y="29490"/>
                  <a:pt x="55064" y="27969"/>
                  <a:pt x="54907" y="26465"/>
                </a:cubicBezTo>
                <a:cubicBezTo>
                  <a:pt x="55033" y="26308"/>
                  <a:pt x="55142" y="26167"/>
                  <a:pt x="55252" y="26026"/>
                </a:cubicBezTo>
                <a:close/>
                <a:moveTo>
                  <a:pt x="15424" y="26512"/>
                </a:moveTo>
                <a:cubicBezTo>
                  <a:pt x="15894" y="27750"/>
                  <a:pt x="16411" y="28925"/>
                  <a:pt x="16928" y="30023"/>
                </a:cubicBezTo>
                <a:cubicBezTo>
                  <a:pt x="16113" y="30367"/>
                  <a:pt x="15314" y="30697"/>
                  <a:pt x="14530" y="31010"/>
                </a:cubicBezTo>
                <a:cubicBezTo>
                  <a:pt x="14295" y="31104"/>
                  <a:pt x="14060" y="31182"/>
                  <a:pt x="13825" y="31277"/>
                </a:cubicBezTo>
                <a:cubicBezTo>
                  <a:pt x="13464" y="30038"/>
                  <a:pt x="13151" y="28784"/>
                  <a:pt x="12884" y="27546"/>
                </a:cubicBezTo>
                <a:cubicBezTo>
                  <a:pt x="13104" y="27452"/>
                  <a:pt x="13323" y="27374"/>
                  <a:pt x="13543" y="27280"/>
                </a:cubicBezTo>
                <a:cubicBezTo>
                  <a:pt x="14170" y="27044"/>
                  <a:pt x="14797" y="26778"/>
                  <a:pt x="15424" y="26512"/>
                </a:cubicBezTo>
                <a:close/>
                <a:moveTo>
                  <a:pt x="55894" y="30431"/>
                </a:moveTo>
                <a:cubicBezTo>
                  <a:pt x="55628" y="30760"/>
                  <a:pt x="55346" y="31104"/>
                  <a:pt x="55048" y="31433"/>
                </a:cubicBezTo>
                <a:lnTo>
                  <a:pt x="55048" y="31418"/>
                </a:lnTo>
                <a:cubicBezTo>
                  <a:pt x="55346" y="31089"/>
                  <a:pt x="55628" y="30760"/>
                  <a:pt x="55894" y="30431"/>
                </a:cubicBezTo>
                <a:close/>
                <a:moveTo>
                  <a:pt x="17038" y="30258"/>
                </a:moveTo>
                <a:cubicBezTo>
                  <a:pt x="17054" y="30289"/>
                  <a:pt x="17069" y="30320"/>
                  <a:pt x="17085" y="30352"/>
                </a:cubicBezTo>
                <a:cubicBezTo>
                  <a:pt x="16270" y="30712"/>
                  <a:pt x="15455" y="31057"/>
                  <a:pt x="14656" y="31371"/>
                </a:cubicBezTo>
                <a:cubicBezTo>
                  <a:pt x="14405" y="31465"/>
                  <a:pt x="14170" y="31559"/>
                  <a:pt x="13935" y="31637"/>
                </a:cubicBezTo>
                <a:cubicBezTo>
                  <a:pt x="13919" y="31606"/>
                  <a:pt x="13919" y="31574"/>
                  <a:pt x="13903" y="31527"/>
                </a:cubicBezTo>
                <a:cubicBezTo>
                  <a:pt x="14138" y="31433"/>
                  <a:pt x="14389" y="31339"/>
                  <a:pt x="14624" y="31245"/>
                </a:cubicBezTo>
                <a:cubicBezTo>
                  <a:pt x="15424" y="30947"/>
                  <a:pt x="16223" y="30603"/>
                  <a:pt x="17038" y="30258"/>
                </a:cubicBezTo>
                <a:close/>
                <a:moveTo>
                  <a:pt x="39625" y="22452"/>
                </a:moveTo>
                <a:cubicBezTo>
                  <a:pt x="40456" y="23518"/>
                  <a:pt x="41255" y="24599"/>
                  <a:pt x="42007" y="25696"/>
                </a:cubicBezTo>
                <a:cubicBezTo>
                  <a:pt x="39358" y="27812"/>
                  <a:pt x="36427" y="29866"/>
                  <a:pt x="33308" y="31809"/>
                </a:cubicBezTo>
                <a:cubicBezTo>
                  <a:pt x="32665" y="30650"/>
                  <a:pt x="32007" y="29474"/>
                  <a:pt x="31333" y="28283"/>
                </a:cubicBezTo>
                <a:cubicBezTo>
                  <a:pt x="34311" y="26433"/>
                  <a:pt x="37086" y="24474"/>
                  <a:pt x="39625" y="22452"/>
                </a:cubicBezTo>
                <a:close/>
                <a:moveTo>
                  <a:pt x="42148" y="25916"/>
                </a:moveTo>
                <a:cubicBezTo>
                  <a:pt x="42180" y="25947"/>
                  <a:pt x="42211" y="25994"/>
                  <a:pt x="42227" y="26026"/>
                </a:cubicBezTo>
                <a:cubicBezTo>
                  <a:pt x="39562" y="28142"/>
                  <a:pt x="36631" y="30195"/>
                  <a:pt x="33512" y="32154"/>
                </a:cubicBezTo>
                <a:lnTo>
                  <a:pt x="33449" y="32029"/>
                </a:lnTo>
                <a:cubicBezTo>
                  <a:pt x="36568" y="30085"/>
                  <a:pt x="39499" y="28032"/>
                  <a:pt x="42148" y="25916"/>
                </a:cubicBezTo>
                <a:close/>
                <a:moveTo>
                  <a:pt x="45518" y="28581"/>
                </a:moveTo>
                <a:cubicBezTo>
                  <a:pt x="45895" y="29944"/>
                  <a:pt x="46224" y="31308"/>
                  <a:pt x="46490" y="32687"/>
                </a:cubicBezTo>
                <a:cubicBezTo>
                  <a:pt x="46443" y="32609"/>
                  <a:pt x="46412" y="32530"/>
                  <a:pt x="46365" y="32452"/>
                </a:cubicBezTo>
                <a:cubicBezTo>
                  <a:pt x="46302" y="32342"/>
                  <a:pt x="46255" y="32233"/>
                  <a:pt x="46192" y="32123"/>
                </a:cubicBezTo>
                <a:cubicBezTo>
                  <a:pt x="46083" y="31888"/>
                  <a:pt x="45957" y="31653"/>
                  <a:pt x="45832" y="31433"/>
                </a:cubicBezTo>
                <a:cubicBezTo>
                  <a:pt x="45738" y="31261"/>
                  <a:pt x="45644" y="31088"/>
                  <a:pt x="45550" y="30900"/>
                </a:cubicBezTo>
                <a:cubicBezTo>
                  <a:pt x="45440" y="30728"/>
                  <a:pt x="45346" y="30540"/>
                  <a:pt x="45236" y="30367"/>
                </a:cubicBezTo>
                <a:cubicBezTo>
                  <a:pt x="45095" y="30117"/>
                  <a:pt x="44954" y="29866"/>
                  <a:pt x="44813" y="29631"/>
                </a:cubicBezTo>
                <a:cubicBezTo>
                  <a:pt x="44750" y="29521"/>
                  <a:pt x="44688" y="29411"/>
                  <a:pt x="44625" y="29302"/>
                </a:cubicBezTo>
                <a:cubicBezTo>
                  <a:pt x="44735" y="29208"/>
                  <a:pt x="44844" y="29129"/>
                  <a:pt x="44954" y="29035"/>
                </a:cubicBezTo>
                <a:cubicBezTo>
                  <a:pt x="45064" y="28957"/>
                  <a:pt x="45174" y="28863"/>
                  <a:pt x="45283" y="28769"/>
                </a:cubicBezTo>
                <a:cubicBezTo>
                  <a:pt x="45362" y="28706"/>
                  <a:pt x="45440" y="28643"/>
                  <a:pt x="45518" y="28581"/>
                </a:cubicBezTo>
                <a:close/>
                <a:moveTo>
                  <a:pt x="58638" y="25979"/>
                </a:moveTo>
                <a:cubicBezTo>
                  <a:pt x="58653" y="26135"/>
                  <a:pt x="58669" y="26292"/>
                  <a:pt x="58685" y="26417"/>
                </a:cubicBezTo>
                <a:cubicBezTo>
                  <a:pt x="58732" y="26872"/>
                  <a:pt x="58857" y="28032"/>
                  <a:pt x="58857" y="28925"/>
                </a:cubicBezTo>
                <a:cubicBezTo>
                  <a:pt x="58857" y="28925"/>
                  <a:pt x="58857" y="28941"/>
                  <a:pt x="58857" y="28941"/>
                </a:cubicBezTo>
                <a:cubicBezTo>
                  <a:pt x="58857" y="29004"/>
                  <a:pt x="58857" y="29082"/>
                  <a:pt x="58857" y="29160"/>
                </a:cubicBezTo>
                <a:cubicBezTo>
                  <a:pt x="58842" y="30242"/>
                  <a:pt x="58230" y="31606"/>
                  <a:pt x="57133" y="33157"/>
                </a:cubicBezTo>
                <a:cubicBezTo>
                  <a:pt x="57102" y="32734"/>
                  <a:pt x="57055" y="32311"/>
                  <a:pt x="56992" y="31888"/>
                </a:cubicBezTo>
                <a:cubicBezTo>
                  <a:pt x="56914" y="31214"/>
                  <a:pt x="56788" y="30540"/>
                  <a:pt x="56647" y="29882"/>
                </a:cubicBezTo>
                <a:cubicBezTo>
                  <a:pt x="57713" y="28408"/>
                  <a:pt x="58403" y="27091"/>
                  <a:pt x="58638" y="25979"/>
                </a:cubicBezTo>
                <a:close/>
                <a:moveTo>
                  <a:pt x="52917" y="21182"/>
                </a:moveTo>
                <a:cubicBezTo>
                  <a:pt x="53403" y="22013"/>
                  <a:pt x="53857" y="22844"/>
                  <a:pt x="54249" y="23690"/>
                </a:cubicBezTo>
                <a:cubicBezTo>
                  <a:pt x="54390" y="24443"/>
                  <a:pt x="54500" y="25195"/>
                  <a:pt x="54594" y="25947"/>
                </a:cubicBezTo>
                <a:cubicBezTo>
                  <a:pt x="52823" y="28189"/>
                  <a:pt x="50205" y="30744"/>
                  <a:pt x="46882" y="33408"/>
                </a:cubicBezTo>
                <a:cubicBezTo>
                  <a:pt x="46584" y="31731"/>
                  <a:pt x="46208" y="30054"/>
                  <a:pt x="45738" y="28392"/>
                </a:cubicBezTo>
                <a:lnTo>
                  <a:pt x="45753" y="28392"/>
                </a:lnTo>
                <a:cubicBezTo>
                  <a:pt x="45816" y="28330"/>
                  <a:pt x="45879" y="28267"/>
                  <a:pt x="45957" y="28220"/>
                </a:cubicBezTo>
                <a:cubicBezTo>
                  <a:pt x="46161" y="28048"/>
                  <a:pt x="46349" y="27875"/>
                  <a:pt x="46553" y="27718"/>
                </a:cubicBezTo>
                <a:cubicBezTo>
                  <a:pt x="46553" y="27703"/>
                  <a:pt x="46569" y="27687"/>
                  <a:pt x="46584" y="27687"/>
                </a:cubicBezTo>
                <a:cubicBezTo>
                  <a:pt x="49265" y="25383"/>
                  <a:pt x="51428" y="23173"/>
                  <a:pt x="52917" y="21182"/>
                </a:cubicBezTo>
                <a:close/>
                <a:moveTo>
                  <a:pt x="455" y="28267"/>
                </a:moveTo>
                <a:cubicBezTo>
                  <a:pt x="517" y="28392"/>
                  <a:pt x="611" y="28502"/>
                  <a:pt x="705" y="28612"/>
                </a:cubicBezTo>
                <a:cubicBezTo>
                  <a:pt x="1113" y="29035"/>
                  <a:pt x="1724" y="29333"/>
                  <a:pt x="2539" y="29474"/>
                </a:cubicBezTo>
                <a:cubicBezTo>
                  <a:pt x="2837" y="30822"/>
                  <a:pt x="3229" y="32170"/>
                  <a:pt x="3746" y="33487"/>
                </a:cubicBezTo>
                <a:cubicBezTo>
                  <a:pt x="2289" y="33424"/>
                  <a:pt x="784" y="33016"/>
                  <a:pt x="423" y="31700"/>
                </a:cubicBezTo>
                <a:cubicBezTo>
                  <a:pt x="361" y="30556"/>
                  <a:pt x="361" y="29411"/>
                  <a:pt x="455" y="28267"/>
                </a:cubicBezTo>
                <a:close/>
                <a:moveTo>
                  <a:pt x="2822" y="29521"/>
                </a:moveTo>
                <a:lnTo>
                  <a:pt x="2822" y="29521"/>
                </a:lnTo>
                <a:cubicBezTo>
                  <a:pt x="3166" y="29568"/>
                  <a:pt x="3543" y="29599"/>
                  <a:pt x="3950" y="29599"/>
                </a:cubicBezTo>
                <a:lnTo>
                  <a:pt x="4075" y="29599"/>
                </a:lnTo>
                <a:cubicBezTo>
                  <a:pt x="4075" y="30900"/>
                  <a:pt x="4154" y="32217"/>
                  <a:pt x="4326" y="33502"/>
                </a:cubicBezTo>
                <a:lnTo>
                  <a:pt x="4028" y="33502"/>
                </a:lnTo>
                <a:cubicBezTo>
                  <a:pt x="3511" y="32186"/>
                  <a:pt x="3119" y="30853"/>
                  <a:pt x="2822" y="29521"/>
                </a:cubicBezTo>
                <a:close/>
                <a:moveTo>
                  <a:pt x="12634" y="27624"/>
                </a:moveTo>
                <a:cubicBezTo>
                  <a:pt x="12900" y="28878"/>
                  <a:pt x="13214" y="30132"/>
                  <a:pt x="13590" y="31371"/>
                </a:cubicBezTo>
                <a:cubicBezTo>
                  <a:pt x="10000" y="32687"/>
                  <a:pt x="6913" y="33424"/>
                  <a:pt x="4577" y="33502"/>
                </a:cubicBezTo>
                <a:cubicBezTo>
                  <a:pt x="4420" y="32201"/>
                  <a:pt x="4342" y="30900"/>
                  <a:pt x="4326" y="29599"/>
                </a:cubicBezTo>
                <a:lnTo>
                  <a:pt x="4342" y="29599"/>
                </a:lnTo>
                <a:lnTo>
                  <a:pt x="4342" y="29584"/>
                </a:lnTo>
                <a:cubicBezTo>
                  <a:pt x="6489" y="29521"/>
                  <a:pt x="9342" y="28847"/>
                  <a:pt x="12634" y="27624"/>
                </a:cubicBezTo>
                <a:close/>
                <a:moveTo>
                  <a:pt x="54641" y="26308"/>
                </a:moveTo>
                <a:cubicBezTo>
                  <a:pt x="54641" y="26339"/>
                  <a:pt x="54641" y="26355"/>
                  <a:pt x="54641" y="26386"/>
                </a:cubicBezTo>
                <a:cubicBezTo>
                  <a:pt x="52870" y="28612"/>
                  <a:pt x="50283" y="31135"/>
                  <a:pt x="47007" y="33753"/>
                </a:cubicBezTo>
                <a:cubicBezTo>
                  <a:pt x="47007" y="33722"/>
                  <a:pt x="46992" y="33690"/>
                  <a:pt x="46976" y="33675"/>
                </a:cubicBezTo>
                <a:cubicBezTo>
                  <a:pt x="50236" y="31057"/>
                  <a:pt x="52838" y="28549"/>
                  <a:pt x="54641" y="26308"/>
                </a:cubicBezTo>
                <a:close/>
                <a:moveTo>
                  <a:pt x="956" y="32954"/>
                </a:moveTo>
                <a:lnTo>
                  <a:pt x="956" y="32954"/>
                </a:lnTo>
                <a:cubicBezTo>
                  <a:pt x="1599" y="33440"/>
                  <a:pt x="2571" y="33722"/>
                  <a:pt x="3856" y="33753"/>
                </a:cubicBezTo>
                <a:cubicBezTo>
                  <a:pt x="3872" y="33800"/>
                  <a:pt x="3887" y="33831"/>
                  <a:pt x="3903" y="33878"/>
                </a:cubicBezTo>
                <a:cubicBezTo>
                  <a:pt x="2539" y="33831"/>
                  <a:pt x="1536" y="33518"/>
                  <a:pt x="956" y="32954"/>
                </a:cubicBezTo>
                <a:close/>
                <a:moveTo>
                  <a:pt x="4358" y="33769"/>
                </a:moveTo>
                <a:cubicBezTo>
                  <a:pt x="4358" y="33800"/>
                  <a:pt x="4358" y="33847"/>
                  <a:pt x="4373" y="33878"/>
                </a:cubicBezTo>
                <a:lnTo>
                  <a:pt x="4185" y="33878"/>
                </a:lnTo>
                <a:cubicBezTo>
                  <a:pt x="4170" y="33847"/>
                  <a:pt x="4154" y="33800"/>
                  <a:pt x="4138" y="33769"/>
                </a:cubicBezTo>
                <a:close/>
                <a:moveTo>
                  <a:pt x="13652" y="31621"/>
                </a:moveTo>
                <a:cubicBezTo>
                  <a:pt x="13668" y="31653"/>
                  <a:pt x="13684" y="31700"/>
                  <a:pt x="13684" y="31731"/>
                </a:cubicBezTo>
                <a:cubicBezTo>
                  <a:pt x="10094" y="33063"/>
                  <a:pt x="6975" y="33800"/>
                  <a:pt x="4640" y="33878"/>
                </a:cubicBezTo>
                <a:cubicBezTo>
                  <a:pt x="4640" y="33831"/>
                  <a:pt x="4624" y="33800"/>
                  <a:pt x="4624" y="33753"/>
                </a:cubicBezTo>
                <a:cubicBezTo>
                  <a:pt x="6960" y="33675"/>
                  <a:pt x="10079" y="32938"/>
                  <a:pt x="13652" y="31621"/>
                </a:cubicBezTo>
                <a:close/>
                <a:moveTo>
                  <a:pt x="31114" y="28424"/>
                </a:moveTo>
                <a:cubicBezTo>
                  <a:pt x="31788" y="29615"/>
                  <a:pt x="32446" y="30791"/>
                  <a:pt x="33089" y="31951"/>
                </a:cubicBezTo>
                <a:cubicBezTo>
                  <a:pt x="32634" y="32233"/>
                  <a:pt x="32180" y="32499"/>
                  <a:pt x="31725" y="32781"/>
                </a:cubicBezTo>
                <a:cubicBezTo>
                  <a:pt x="31098" y="33157"/>
                  <a:pt x="30455" y="33534"/>
                  <a:pt x="29828" y="33894"/>
                </a:cubicBezTo>
                <a:cubicBezTo>
                  <a:pt x="29154" y="32719"/>
                  <a:pt x="28480" y="31559"/>
                  <a:pt x="27822" y="30399"/>
                </a:cubicBezTo>
                <a:cubicBezTo>
                  <a:pt x="28433" y="30038"/>
                  <a:pt x="29045" y="29693"/>
                  <a:pt x="29656" y="29317"/>
                </a:cubicBezTo>
                <a:cubicBezTo>
                  <a:pt x="30142" y="29035"/>
                  <a:pt x="30628" y="28737"/>
                  <a:pt x="31114" y="28424"/>
                </a:cubicBezTo>
                <a:close/>
                <a:moveTo>
                  <a:pt x="25346" y="26512"/>
                </a:moveTo>
                <a:cubicBezTo>
                  <a:pt x="25972" y="27656"/>
                  <a:pt x="26615" y="28800"/>
                  <a:pt x="27273" y="29960"/>
                </a:cubicBezTo>
                <a:cubicBezTo>
                  <a:pt x="24577" y="31480"/>
                  <a:pt x="21866" y="32860"/>
                  <a:pt x="19248" y="34020"/>
                </a:cubicBezTo>
                <a:cubicBezTo>
                  <a:pt x="18606" y="32907"/>
                  <a:pt x="17994" y="31762"/>
                  <a:pt x="17414" y="30571"/>
                </a:cubicBezTo>
                <a:cubicBezTo>
                  <a:pt x="17399" y="30556"/>
                  <a:pt x="17399" y="30540"/>
                  <a:pt x="17383" y="30524"/>
                </a:cubicBezTo>
                <a:cubicBezTo>
                  <a:pt x="19969" y="29380"/>
                  <a:pt x="22665" y="28032"/>
                  <a:pt x="25346" y="26512"/>
                </a:cubicBezTo>
                <a:close/>
                <a:moveTo>
                  <a:pt x="33214" y="32170"/>
                </a:moveTo>
                <a:cubicBezTo>
                  <a:pt x="33245" y="32217"/>
                  <a:pt x="33261" y="32248"/>
                  <a:pt x="33277" y="32295"/>
                </a:cubicBezTo>
                <a:cubicBezTo>
                  <a:pt x="32838" y="32562"/>
                  <a:pt x="32383" y="32844"/>
                  <a:pt x="31913" y="33126"/>
                </a:cubicBezTo>
                <a:cubicBezTo>
                  <a:pt x="31286" y="33502"/>
                  <a:pt x="30659" y="33863"/>
                  <a:pt x="30032" y="34223"/>
                </a:cubicBezTo>
                <a:cubicBezTo>
                  <a:pt x="30001" y="34192"/>
                  <a:pt x="29985" y="34145"/>
                  <a:pt x="29954" y="34114"/>
                </a:cubicBezTo>
                <a:cubicBezTo>
                  <a:pt x="30596" y="33753"/>
                  <a:pt x="31223" y="33377"/>
                  <a:pt x="31850" y="33001"/>
                </a:cubicBezTo>
                <a:cubicBezTo>
                  <a:pt x="32321" y="32734"/>
                  <a:pt x="32775" y="32452"/>
                  <a:pt x="33214" y="32170"/>
                </a:cubicBezTo>
                <a:close/>
                <a:moveTo>
                  <a:pt x="27399" y="30179"/>
                </a:moveTo>
                <a:cubicBezTo>
                  <a:pt x="27415" y="30226"/>
                  <a:pt x="27446" y="30258"/>
                  <a:pt x="27462" y="30289"/>
                </a:cubicBezTo>
                <a:cubicBezTo>
                  <a:pt x="24766" y="31825"/>
                  <a:pt x="22070" y="33189"/>
                  <a:pt x="19452" y="34364"/>
                </a:cubicBezTo>
                <a:cubicBezTo>
                  <a:pt x="19421" y="34317"/>
                  <a:pt x="19405" y="34286"/>
                  <a:pt x="19374" y="34255"/>
                </a:cubicBezTo>
                <a:cubicBezTo>
                  <a:pt x="22007" y="33079"/>
                  <a:pt x="24703" y="31715"/>
                  <a:pt x="27399" y="30179"/>
                </a:cubicBezTo>
                <a:close/>
                <a:moveTo>
                  <a:pt x="4405" y="34145"/>
                </a:moveTo>
                <a:cubicBezTo>
                  <a:pt x="4420" y="34286"/>
                  <a:pt x="4452" y="34427"/>
                  <a:pt x="4467" y="34568"/>
                </a:cubicBezTo>
                <a:cubicBezTo>
                  <a:pt x="4405" y="34427"/>
                  <a:pt x="4342" y="34286"/>
                  <a:pt x="4279" y="34145"/>
                </a:cubicBezTo>
                <a:close/>
                <a:moveTo>
                  <a:pt x="42368" y="26245"/>
                </a:moveTo>
                <a:cubicBezTo>
                  <a:pt x="43042" y="27233"/>
                  <a:pt x="43684" y="28236"/>
                  <a:pt x="44280" y="29239"/>
                </a:cubicBezTo>
                <a:cubicBezTo>
                  <a:pt x="41553" y="31402"/>
                  <a:pt x="38559" y="33518"/>
                  <a:pt x="35346" y="35509"/>
                </a:cubicBezTo>
                <a:cubicBezTo>
                  <a:pt x="34797" y="34474"/>
                  <a:pt x="34217" y="33440"/>
                  <a:pt x="33637" y="32374"/>
                </a:cubicBezTo>
                <a:cubicBezTo>
                  <a:pt x="36772" y="30430"/>
                  <a:pt x="39703" y="28361"/>
                  <a:pt x="42368" y="26245"/>
                </a:cubicBezTo>
                <a:close/>
                <a:moveTo>
                  <a:pt x="17211" y="30587"/>
                </a:moveTo>
                <a:cubicBezTo>
                  <a:pt x="17211" y="30618"/>
                  <a:pt x="17226" y="30634"/>
                  <a:pt x="17242" y="30665"/>
                </a:cubicBezTo>
                <a:cubicBezTo>
                  <a:pt x="17822" y="31841"/>
                  <a:pt x="18433" y="33001"/>
                  <a:pt x="19076" y="34098"/>
                </a:cubicBezTo>
                <a:cubicBezTo>
                  <a:pt x="18057" y="34552"/>
                  <a:pt x="17054" y="34960"/>
                  <a:pt x="16082" y="35336"/>
                </a:cubicBezTo>
                <a:cubicBezTo>
                  <a:pt x="15816" y="35446"/>
                  <a:pt x="15565" y="35540"/>
                  <a:pt x="15314" y="35634"/>
                </a:cubicBezTo>
                <a:cubicBezTo>
                  <a:pt x="14828" y="34396"/>
                  <a:pt x="14389" y="33157"/>
                  <a:pt x="14013" y="31888"/>
                </a:cubicBezTo>
                <a:cubicBezTo>
                  <a:pt x="14248" y="31809"/>
                  <a:pt x="14499" y="31715"/>
                  <a:pt x="14750" y="31606"/>
                </a:cubicBezTo>
                <a:cubicBezTo>
                  <a:pt x="15549" y="31292"/>
                  <a:pt x="16380" y="30963"/>
                  <a:pt x="17211" y="30587"/>
                </a:cubicBezTo>
                <a:close/>
                <a:moveTo>
                  <a:pt x="19201" y="34333"/>
                </a:moveTo>
                <a:cubicBezTo>
                  <a:pt x="19217" y="34364"/>
                  <a:pt x="19248" y="34396"/>
                  <a:pt x="19264" y="34443"/>
                </a:cubicBezTo>
                <a:cubicBezTo>
                  <a:pt x="18229" y="34897"/>
                  <a:pt x="17226" y="35320"/>
                  <a:pt x="16223" y="35697"/>
                </a:cubicBezTo>
                <a:cubicBezTo>
                  <a:pt x="15957" y="35806"/>
                  <a:pt x="15706" y="35900"/>
                  <a:pt x="15439" y="35994"/>
                </a:cubicBezTo>
                <a:cubicBezTo>
                  <a:pt x="15424" y="35963"/>
                  <a:pt x="15424" y="35916"/>
                  <a:pt x="15408" y="35885"/>
                </a:cubicBezTo>
                <a:cubicBezTo>
                  <a:pt x="15659" y="35791"/>
                  <a:pt x="15910" y="35681"/>
                  <a:pt x="16176" y="35587"/>
                </a:cubicBezTo>
                <a:cubicBezTo>
                  <a:pt x="17164" y="35195"/>
                  <a:pt x="18182" y="34788"/>
                  <a:pt x="19201" y="34333"/>
                </a:cubicBezTo>
                <a:close/>
                <a:moveTo>
                  <a:pt x="56443" y="30164"/>
                </a:moveTo>
                <a:cubicBezTo>
                  <a:pt x="56553" y="30744"/>
                  <a:pt x="56663" y="31339"/>
                  <a:pt x="56741" y="31935"/>
                </a:cubicBezTo>
                <a:cubicBezTo>
                  <a:pt x="56804" y="32452"/>
                  <a:pt x="56851" y="32969"/>
                  <a:pt x="56898" y="33487"/>
                </a:cubicBezTo>
                <a:cubicBezTo>
                  <a:pt x="56240" y="34364"/>
                  <a:pt x="55440" y="35289"/>
                  <a:pt x="54484" y="36261"/>
                </a:cubicBezTo>
                <a:cubicBezTo>
                  <a:pt x="54766" y="34819"/>
                  <a:pt x="54939" y="33346"/>
                  <a:pt x="55033" y="31856"/>
                </a:cubicBezTo>
                <a:cubicBezTo>
                  <a:pt x="55550" y="31277"/>
                  <a:pt x="56020" y="30712"/>
                  <a:pt x="56443" y="30164"/>
                </a:cubicBezTo>
                <a:close/>
                <a:moveTo>
                  <a:pt x="58810" y="31026"/>
                </a:moveTo>
                <a:cubicBezTo>
                  <a:pt x="58763" y="31856"/>
                  <a:pt x="58700" y="32703"/>
                  <a:pt x="58638" y="33361"/>
                </a:cubicBezTo>
                <a:cubicBezTo>
                  <a:pt x="58622" y="33471"/>
                  <a:pt x="58606" y="33596"/>
                  <a:pt x="58591" y="33722"/>
                </a:cubicBezTo>
                <a:lnTo>
                  <a:pt x="58575" y="33863"/>
                </a:lnTo>
                <a:cubicBezTo>
                  <a:pt x="58434" y="34741"/>
                  <a:pt x="57948" y="35775"/>
                  <a:pt x="57133" y="36935"/>
                </a:cubicBezTo>
                <a:cubicBezTo>
                  <a:pt x="57211" y="35932"/>
                  <a:pt x="57227" y="34913"/>
                  <a:pt x="57180" y="33878"/>
                </a:cubicBezTo>
                <a:cubicBezTo>
                  <a:pt x="57932" y="32844"/>
                  <a:pt x="58481" y="31872"/>
                  <a:pt x="58810" y="31026"/>
                </a:cubicBezTo>
                <a:close/>
                <a:moveTo>
                  <a:pt x="54672" y="26762"/>
                </a:moveTo>
                <a:cubicBezTo>
                  <a:pt x="54813" y="28267"/>
                  <a:pt x="54860" y="29787"/>
                  <a:pt x="54798" y="31308"/>
                </a:cubicBezTo>
                <a:cubicBezTo>
                  <a:pt x="53152" y="33142"/>
                  <a:pt x="51020" y="35132"/>
                  <a:pt x="48497" y="37154"/>
                </a:cubicBezTo>
                <a:cubicBezTo>
                  <a:pt x="48089" y="36120"/>
                  <a:pt x="47650" y="35070"/>
                  <a:pt x="47133" y="33988"/>
                </a:cubicBezTo>
                <a:cubicBezTo>
                  <a:pt x="50330" y="31433"/>
                  <a:pt x="52885" y="28957"/>
                  <a:pt x="54672" y="26762"/>
                </a:cubicBezTo>
                <a:close/>
                <a:moveTo>
                  <a:pt x="54766" y="31731"/>
                </a:moveTo>
                <a:cubicBezTo>
                  <a:pt x="54766" y="31747"/>
                  <a:pt x="54766" y="31747"/>
                  <a:pt x="54766" y="31747"/>
                </a:cubicBezTo>
                <a:cubicBezTo>
                  <a:pt x="53152" y="33549"/>
                  <a:pt x="51067" y="35493"/>
                  <a:pt x="48606" y="37452"/>
                </a:cubicBezTo>
                <a:cubicBezTo>
                  <a:pt x="48606" y="37437"/>
                  <a:pt x="48606" y="37421"/>
                  <a:pt x="48591" y="37405"/>
                </a:cubicBezTo>
                <a:cubicBezTo>
                  <a:pt x="51083" y="35415"/>
                  <a:pt x="53167" y="33502"/>
                  <a:pt x="54766" y="31731"/>
                </a:cubicBezTo>
                <a:close/>
                <a:moveTo>
                  <a:pt x="33418" y="32515"/>
                </a:moveTo>
                <a:cubicBezTo>
                  <a:pt x="33998" y="33565"/>
                  <a:pt x="34578" y="34615"/>
                  <a:pt x="35126" y="35634"/>
                </a:cubicBezTo>
                <a:cubicBezTo>
                  <a:pt x="34719" y="35900"/>
                  <a:pt x="34296" y="36151"/>
                  <a:pt x="33872" y="36402"/>
                </a:cubicBezTo>
                <a:cubicBezTo>
                  <a:pt x="33245" y="36778"/>
                  <a:pt x="32603" y="37154"/>
                  <a:pt x="31960" y="37515"/>
                </a:cubicBezTo>
                <a:cubicBezTo>
                  <a:pt x="31364" y="36496"/>
                  <a:pt x="30753" y="35477"/>
                  <a:pt x="30158" y="34458"/>
                </a:cubicBezTo>
                <a:cubicBezTo>
                  <a:pt x="30785" y="34082"/>
                  <a:pt x="31427" y="33722"/>
                  <a:pt x="32054" y="33346"/>
                </a:cubicBezTo>
                <a:cubicBezTo>
                  <a:pt x="32509" y="33063"/>
                  <a:pt x="32963" y="32797"/>
                  <a:pt x="33418" y="32515"/>
                </a:cubicBezTo>
                <a:close/>
                <a:moveTo>
                  <a:pt x="13762" y="31982"/>
                </a:moveTo>
                <a:cubicBezTo>
                  <a:pt x="14154" y="33236"/>
                  <a:pt x="14577" y="34490"/>
                  <a:pt x="15063" y="35728"/>
                </a:cubicBezTo>
                <a:cubicBezTo>
                  <a:pt x="11599" y="36998"/>
                  <a:pt x="8574" y="37766"/>
                  <a:pt x="6192" y="37954"/>
                </a:cubicBezTo>
                <a:cubicBezTo>
                  <a:pt x="5721" y="37154"/>
                  <a:pt x="5282" y="36339"/>
                  <a:pt x="4891" y="35509"/>
                </a:cubicBezTo>
                <a:cubicBezTo>
                  <a:pt x="4812" y="35054"/>
                  <a:pt x="4734" y="34599"/>
                  <a:pt x="4671" y="34145"/>
                </a:cubicBezTo>
                <a:lnTo>
                  <a:pt x="4671" y="34129"/>
                </a:lnTo>
                <a:cubicBezTo>
                  <a:pt x="7038" y="34051"/>
                  <a:pt x="10157" y="33314"/>
                  <a:pt x="13762" y="31982"/>
                </a:cubicBezTo>
                <a:close/>
                <a:moveTo>
                  <a:pt x="47054" y="34458"/>
                </a:moveTo>
                <a:lnTo>
                  <a:pt x="47054" y="34458"/>
                </a:lnTo>
                <a:cubicBezTo>
                  <a:pt x="47180" y="34709"/>
                  <a:pt x="47290" y="34960"/>
                  <a:pt x="47399" y="35195"/>
                </a:cubicBezTo>
                <a:cubicBezTo>
                  <a:pt x="47431" y="35273"/>
                  <a:pt x="47462" y="35336"/>
                  <a:pt x="47493" y="35399"/>
                </a:cubicBezTo>
                <a:cubicBezTo>
                  <a:pt x="47650" y="35759"/>
                  <a:pt x="47791" y="36120"/>
                  <a:pt x="47948" y="36465"/>
                </a:cubicBezTo>
                <a:cubicBezTo>
                  <a:pt x="47995" y="36590"/>
                  <a:pt x="48042" y="36716"/>
                  <a:pt x="48089" y="36825"/>
                </a:cubicBezTo>
                <a:cubicBezTo>
                  <a:pt x="48152" y="36998"/>
                  <a:pt x="48214" y="37170"/>
                  <a:pt x="48277" y="37327"/>
                </a:cubicBezTo>
                <a:cubicBezTo>
                  <a:pt x="48011" y="37531"/>
                  <a:pt x="47744" y="37750"/>
                  <a:pt x="47478" y="37954"/>
                </a:cubicBezTo>
                <a:cubicBezTo>
                  <a:pt x="47446" y="37562"/>
                  <a:pt x="47415" y="37186"/>
                  <a:pt x="47368" y="36794"/>
                </a:cubicBezTo>
                <a:cubicBezTo>
                  <a:pt x="47290" y="36010"/>
                  <a:pt x="47180" y="35242"/>
                  <a:pt x="47054" y="34458"/>
                </a:cubicBezTo>
                <a:close/>
                <a:moveTo>
                  <a:pt x="5094" y="36512"/>
                </a:moveTo>
                <a:lnTo>
                  <a:pt x="5094" y="36512"/>
                </a:lnTo>
                <a:cubicBezTo>
                  <a:pt x="5345" y="36998"/>
                  <a:pt x="5612" y="37484"/>
                  <a:pt x="5894" y="37969"/>
                </a:cubicBezTo>
                <a:cubicBezTo>
                  <a:pt x="5753" y="37985"/>
                  <a:pt x="5596" y="37985"/>
                  <a:pt x="5455" y="38001"/>
                </a:cubicBezTo>
                <a:cubicBezTo>
                  <a:pt x="5329" y="37499"/>
                  <a:pt x="5204" y="36998"/>
                  <a:pt x="5094" y="36512"/>
                </a:cubicBezTo>
                <a:close/>
                <a:moveTo>
                  <a:pt x="502" y="32813"/>
                </a:moveTo>
                <a:lnTo>
                  <a:pt x="502" y="32813"/>
                </a:lnTo>
                <a:cubicBezTo>
                  <a:pt x="988" y="33518"/>
                  <a:pt x="2006" y="34098"/>
                  <a:pt x="3997" y="34145"/>
                </a:cubicBezTo>
                <a:cubicBezTo>
                  <a:pt x="4201" y="34631"/>
                  <a:pt x="4420" y="35101"/>
                  <a:pt x="4640" y="35587"/>
                </a:cubicBezTo>
                <a:cubicBezTo>
                  <a:pt x="4796" y="36402"/>
                  <a:pt x="4969" y="37201"/>
                  <a:pt x="5188" y="38001"/>
                </a:cubicBezTo>
                <a:cubicBezTo>
                  <a:pt x="5161" y="38001"/>
                  <a:pt x="5134" y="38001"/>
                  <a:pt x="5107" y="38001"/>
                </a:cubicBezTo>
                <a:cubicBezTo>
                  <a:pt x="2773" y="38001"/>
                  <a:pt x="1360" y="37328"/>
                  <a:pt x="1019" y="36042"/>
                </a:cubicBezTo>
                <a:cubicBezTo>
                  <a:pt x="784" y="34976"/>
                  <a:pt x="611" y="33910"/>
                  <a:pt x="502" y="32813"/>
                </a:cubicBezTo>
                <a:close/>
                <a:moveTo>
                  <a:pt x="27587" y="30524"/>
                </a:moveTo>
                <a:cubicBezTo>
                  <a:pt x="28245" y="31684"/>
                  <a:pt x="28919" y="32844"/>
                  <a:pt x="29593" y="34020"/>
                </a:cubicBezTo>
                <a:cubicBezTo>
                  <a:pt x="26976" y="35509"/>
                  <a:pt x="24327" y="36857"/>
                  <a:pt x="21756" y="38016"/>
                </a:cubicBezTo>
                <a:cubicBezTo>
                  <a:pt x="21019" y="36935"/>
                  <a:pt x="20298" y="35791"/>
                  <a:pt x="19577" y="34584"/>
                </a:cubicBezTo>
                <a:cubicBezTo>
                  <a:pt x="22195" y="33424"/>
                  <a:pt x="24907" y="32045"/>
                  <a:pt x="27587" y="30524"/>
                </a:cubicBezTo>
                <a:close/>
                <a:moveTo>
                  <a:pt x="15157" y="35979"/>
                </a:moveTo>
                <a:cubicBezTo>
                  <a:pt x="15173" y="36010"/>
                  <a:pt x="15189" y="36057"/>
                  <a:pt x="15204" y="36089"/>
                </a:cubicBezTo>
                <a:cubicBezTo>
                  <a:pt x="11772" y="37358"/>
                  <a:pt x="8778" y="38111"/>
                  <a:pt x="6395" y="38314"/>
                </a:cubicBezTo>
                <a:cubicBezTo>
                  <a:pt x="6380" y="38283"/>
                  <a:pt x="6364" y="38252"/>
                  <a:pt x="6333" y="38220"/>
                </a:cubicBezTo>
                <a:cubicBezTo>
                  <a:pt x="6333" y="38220"/>
                  <a:pt x="6333" y="38205"/>
                  <a:pt x="6333" y="38205"/>
                </a:cubicBezTo>
                <a:cubicBezTo>
                  <a:pt x="8715" y="38001"/>
                  <a:pt x="11725" y="37233"/>
                  <a:pt x="15157" y="35979"/>
                </a:cubicBezTo>
                <a:close/>
                <a:moveTo>
                  <a:pt x="48371" y="37578"/>
                </a:moveTo>
                <a:cubicBezTo>
                  <a:pt x="48387" y="37593"/>
                  <a:pt x="48387" y="37609"/>
                  <a:pt x="48387" y="37625"/>
                </a:cubicBezTo>
                <a:cubicBezTo>
                  <a:pt x="48105" y="37860"/>
                  <a:pt x="47807" y="38095"/>
                  <a:pt x="47509" y="38314"/>
                </a:cubicBezTo>
                <a:cubicBezTo>
                  <a:pt x="47509" y="38299"/>
                  <a:pt x="47509" y="38283"/>
                  <a:pt x="47509" y="38267"/>
                </a:cubicBezTo>
                <a:cubicBezTo>
                  <a:pt x="47791" y="38032"/>
                  <a:pt x="48089" y="37813"/>
                  <a:pt x="48371" y="37578"/>
                </a:cubicBezTo>
                <a:close/>
                <a:moveTo>
                  <a:pt x="29734" y="34239"/>
                </a:moveTo>
                <a:cubicBezTo>
                  <a:pt x="29750" y="34286"/>
                  <a:pt x="29781" y="34317"/>
                  <a:pt x="29797" y="34349"/>
                </a:cubicBezTo>
                <a:cubicBezTo>
                  <a:pt x="27179" y="35838"/>
                  <a:pt x="24546" y="37186"/>
                  <a:pt x="21991" y="38346"/>
                </a:cubicBezTo>
                <a:cubicBezTo>
                  <a:pt x="21960" y="38299"/>
                  <a:pt x="21929" y="38267"/>
                  <a:pt x="21913" y="38236"/>
                </a:cubicBezTo>
                <a:cubicBezTo>
                  <a:pt x="24468" y="37076"/>
                  <a:pt x="27117" y="35728"/>
                  <a:pt x="29734" y="34239"/>
                </a:cubicBezTo>
                <a:close/>
                <a:moveTo>
                  <a:pt x="6050" y="38236"/>
                </a:moveTo>
                <a:cubicBezTo>
                  <a:pt x="6050" y="38236"/>
                  <a:pt x="6050" y="38252"/>
                  <a:pt x="6066" y="38267"/>
                </a:cubicBezTo>
                <a:lnTo>
                  <a:pt x="6113" y="38346"/>
                </a:lnTo>
                <a:cubicBezTo>
                  <a:pt x="5925" y="38346"/>
                  <a:pt x="5737" y="38361"/>
                  <a:pt x="5565" y="38361"/>
                </a:cubicBezTo>
                <a:cubicBezTo>
                  <a:pt x="5549" y="38330"/>
                  <a:pt x="5533" y="38299"/>
                  <a:pt x="5533" y="38252"/>
                </a:cubicBezTo>
                <a:cubicBezTo>
                  <a:pt x="5690" y="38252"/>
                  <a:pt x="5862" y="38236"/>
                  <a:pt x="6050" y="38236"/>
                </a:cubicBezTo>
                <a:close/>
                <a:moveTo>
                  <a:pt x="1944" y="37609"/>
                </a:moveTo>
                <a:lnTo>
                  <a:pt x="1944" y="37609"/>
                </a:lnTo>
                <a:cubicBezTo>
                  <a:pt x="2686" y="38048"/>
                  <a:pt x="3766" y="38268"/>
                  <a:pt x="5111" y="38268"/>
                </a:cubicBezTo>
                <a:cubicBezTo>
                  <a:pt x="5157" y="38268"/>
                  <a:pt x="5204" y="38268"/>
                  <a:pt x="5251" y="38267"/>
                </a:cubicBezTo>
                <a:cubicBezTo>
                  <a:pt x="5267" y="38299"/>
                  <a:pt x="5267" y="38330"/>
                  <a:pt x="5282" y="38377"/>
                </a:cubicBezTo>
                <a:cubicBezTo>
                  <a:pt x="5241" y="38377"/>
                  <a:pt x="5199" y="38378"/>
                  <a:pt x="5158" y="38378"/>
                </a:cubicBezTo>
                <a:cubicBezTo>
                  <a:pt x="3716" y="38378"/>
                  <a:pt x="2645" y="38112"/>
                  <a:pt x="1944" y="37609"/>
                </a:cubicBezTo>
                <a:close/>
                <a:moveTo>
                  <a:pt x="44421" y="29474"/>
                </a:moveTo>
                <a:cubicBezTo>
                  <a:pt x="44625" y="29819"/>
                  <a:pt x="44829" y="30179"/>
                  <a:pt x="45032" y="30524"/>
                </a:cubicBezTo>
                <a:cubicBezTo>
                  <a:pt x="45079" y="30618"/>
                  <a:pt x="45127" y="30697"/>
                  <a:pt x="45174" y="30791"/>
                </a:cubicBezTo>
                <a:cubicBezTo>
                  <a:pt x="45346" y="31088"/>
                  <a:pt x="45503" y="31371"/>
                  <a:pt x="45659" y="31668"/>
                </a:cubicBezTo>
                <a:cubicBezTo>
                  <a:pt x="45722" y="31794"/>
                  <a:pt x="45801" y="31919"/>
                  <a:pt x="45863" y="32045"/>
                </a:cubicBezTo>
                <a:cubicBezTo>
                  <a:pt x="45989" y="32295"/>
                  <a:pt x="46130" y="32546"/>
                  <a:pt x="46255" y="32813"/>
                </a:cubicBezTo>
                <a:cubicBezTo>
                  <a:pt x="46318" y="32938"/>
                  <a:pt x="46380" y="33063"/>
                  <a:pt x="46443" y="33189"/>
                </a:cubicBezTo>
                <a:cubicBezTo>
                  <a:pt x="46522" y="33330"/>
                  <a:pt x="46584" y="33455"/>
                  <a:pt x="46647" y="33596"/>
                </a:cubicBezTo>
                <a:cubicBezTo>
                  <a:pt x="43920" y="35759"/>
                  <a:pt x="40910" y="37875"/>
                  <a:pt x="37681" y="39866"/>
                </a:cubicBezTo>
                <a:cubicBezTo>
                  <a:pt x="36976" y="38534"/>
                  <a:pt x="36239" y="37154"/>
                  <a:pt x="35471" y="35728"/>
                </a:cubicBezTo>
                <a:cubicBezTo>
                  <a:pt x="38684" y="33737"/>
                  <a:pt x="41694" y="31637"/>
                  <a:pt x="44421" y="29474"/>
                </a:cubicBezTo>
                <a:close/>
                <a:moveTo>
                  <a:pt x="19405" y="34662"/>
                </a:moveTo>
                <a:cubicBezTo>
                  <a:pt x="20110" y="35869"/>
                  <a:pt x="20847" y="37013"/>
                  <a:pt x="21584" y="38095"/>
                </a:cubicBezTo>
                <a:cubicBezTo>
                  <a:pt x="20361" y="38643"/>
                  <a:pt x="19170" y="39145"/>
                  <a:pt x="17994" y="39600"/>
                </a:cubicBezTo>
                <a:cubicBezTo>
                  <a:pt x="17712" y="39709"/>
                  <a:pt x="17446" y="39819"/>
                  <a:pt x="17179" y="39913"/>
                </a:cubicBezTo>
                <a:cubicBezTo>
                  <a:pt x="16584" y="38706"/>
                  <a:pt x="16051" y="37484"/>
                  <a:pt x="15549" y="36245"/>
                </a:cubicBezTo>
                <a:cubicBezTo>
                  <a:pt x="15800" y="36151"/>
                  <a:pt x="16066" y="36042"/>
                  <a:pt x="16317" y="35947"/>
                </a:cubicBezTo>
                <a:cubicBezTo>
                  <a:pt x="17320" y="35556"/>
                  <a:pt x="18355" y="35117"/>
                  <a:pt x="19405" y="34662"/>
                </a:cubicBezTo>
                <a:close/>
                <a:moveTo>
                  <a:pt x="46710" y="33878"/>
                </a:moveTo>
                <a:cubicBezTo>
                  <a:pt x="46710" y="33910"/>
                  <a:pt x="46710" y="33941"/>
                  <a:pt x="46725" y="33988"/>
                </a:cubicBezTo>
                <a:cubicBezTo>
                  <a:pt x="44014" y="36136"/>
                  <a:pt x="41036" y="38205"/>
                  <a:pt x="37854" y="40180"/>
                </a:cubicBezTo>
                <a:cubicBezTo>
                  <a:pt x="37838" y="40148"/>
                  <a:pt x="37822" y="40133"/>
                  <a:pt x="37807" y="40101"/>
                </a:cubicBezTo>
                <a:cubicBezTo>
                  <a:pt x="41004" y="38126"/>
                  <a:pt x="43982" y="36042"/>
                  <a:pt x="46710" y="33878"/>
                </a:cubicBezTo>
                <a:close/>
                <a:moveTo>
                  <a:pt x="21725" y="38314"/>
                </a:moveTo>
                <a:cubicBezTo>
                  <a:pt x="21756" y="38346"/>
                  <a:pt x="21787" y="38393"/>
                  <a:pt x="21803" y="38424"/>
                </a:cubicBezTo>
                <a:cubicBezTo>
                  <a:pt x="20565" y="38973"/>
                  <a:pt x="19358" y="39490"/>
                  <a:pt x="18167" y="39960"/>
                </a:cubicBezTo>
                <a:cubicBezTo>
                  <a:pt x="17885" y="40054"/>
                  <a:pt x="17618" y="40164"/>
                  <a:pt x="17352" y="40258"/>
                </a:cubicBezTo>
                <a:cubicBezTo>
                  <a:pt x="17336" y="40227"/>
                  <a:pt x="17305" y="40195"/>
                  <a:pt x="17289" y="40148"/>
                </a:cubicBezTo>
                <a:cubicBezTo>
                  <a:pt x="17555" y="40054"/>
                  <a:pt x="17822" y="39944"/>
                  <a:pt x="18088" y="39850"/>
                </a:cubicBezTo>
                <a:cubicBezTo>
                  <a:pt x="19280" y="39380"/>
                  <a:pt x="20486" y="38879"/>
                  <a:pt x="21725" y="38314"/>
                </a:cubicBezTo>
                <a:close/>
                <a:moveTo>
                  <a:pt x="58199" y="35932"/>
                </a:moveTo>
                <a:cubicBezTo>
                  <a:pt x="58042" y="36653"/>
                  <a:pt x="57791" y="37672"/>
                  <a:pt x="57541" y="38440"/>
                </a:cubicBezTo>
                <a:cubicBezTo>
                  <a:pt x="57509" y="38534"/>
                  <a:pt x="57478" y="38628"/>
                  <a:pt x="57431" y="38722"/>
                </a:cubicBezTo>
                <a:cubicBezTo>
                  <a:pt x="57258" y="39239"/>
                  <a:pt x="56961" y="39819"/>
                  <a:pt x="56569" y="40415"/>
                </a:cubicBezTo>
                <a:cubicBezTo>
                  <a:pt x="56788" y="39553"/>
                  <a:pt x="56945" y="38659"/>
                  <a:pt x="57055" y="37766"/>
                </a:cubicBezTo>
                <a:cubicBezTo>
                  <a:pt x="57525" y="37123"/>
                  <a:pt x="57917" y="36496"/>
                  <a:pt x="58199" y="35932"/>
                </a:cubicBezTo>
                <a:close/>
                <a:moveTo>
                  <a:pt x="54751" y="32170"/>
                </a:moveTo>
                <a:lnTo>
                  <a:pt x="54751" y="32170"/>
                </a:lnTo>
                <a:cubicBezTo>
                  <a:pt x="54657" y="33659"/>
                  <a:pt x="54453" y="35148"/>
                  <a:pt x="54155" y="36606"/>
                </a:cubicBezTo>
                <a:cubicBezTo>
                  <a:pt x="52885" y="37891"/>
                  <a:pt x="51365" y="39239"/>
                  <a:pt x="49641" y="40634"/>
                </a:cubicBezTo>
                <a:cubicBezTo>
                  <a:pt x="49390" y="39678"/>
                  <a:pt x="49076" y="38706"/>
                  <a:pt x="48700" y="37719"/>
                </a:cubicBezTo>
                <a:cubicBezTo>
                  <a:pt x="51130" y="35775"/>
                  <a:pt x="53152" y="33910"/>
                  <a:pt x="54751" y="32170"/>
                </a:cubicBezTo>
                <a:close/>
                <a:moveTo>
                  <a:pt x="49876" y="40775"/>
                </a:moveTo>
                <a:cubicBezTo>
                  <a:pt x="49829" y="40822"/>
                  <a:pt x="49766" y="40869"/>
                  <a:pt x="49719" y="40901"/>
                </a:cubicBezTo>
                <a:cubicBezTo>
                  <a:pt x="49766" y="40854"/>
                  <a:pt x="49829" y="40822"/>
                  <a:pt x="49876" y="40775"/>
                </a:cubicBezTo>
                <a:close/>
                <a:moveTo>
                  <a:pt x="56929" y="34208"/>
                </a:moveTo>
                <a:cubicBezTo>
                  <a:pt x="56976" y="35273"/>
                  <a:pt x="56945" y="36324"/>
                  <a:pt x="56835" y="37358"/>
                </a:cubicBezTo>
                <a:cubicBezTo>
                  <a:pt x="55910" y="38612"/>
                  <a:pt x="54641" y="39976"/>
                  <a:pt x="53089" y="41418"/>
                </a:cubicBezTo>
                <a:cubicBezTo>
                  <a:pt x="53591" y="40023"/>
                  <a:pt x="53998" y="38612"/>
                  <a:pt x="54312" y="37170"/>
                </a:cubicBezTo>
                <a:cubicBezTo>
                  <a:pt x="55331" y="36136"/>
                  <a:pt x="56208" y="35148"/>
                  <a:pt x="56929" y="34208"/>
                </a:cubicBezTo>
                <a:close/>
                <a:moveTo>
                  <a:pt x="29922" y="34584"/>
                </a:moveTo>
                <a:cubicBezTo>
                  <a:pt x="30534" y="35603"/>
                  <a:pt x="31129" y="36637"/>
                  <a:pt x="31741" y="37656"/>
                </a:cubicBezTo>
                <a:cubicBezTo>
                  <a:pt x="29248" y="39067"/>
                  <a:pt x="26741" y="40352"/>
                  <a:pt x="24295" y="41465"/>
                </a:cubicBezTo>
                <a:cubicBezTo>
                  <a:pt x="23590" y="40571"/>
                  <a:pt x="22869" y="39600"/>
                  <a:pt x="22132" y="38565"/>
                </a:cubicBezTo>
                <a:cubicBezTo>
                  <a:pt x="24687" y="37405"/>
                  <a:pt x="27320" y="36057"/>
                  <a:pt x="29922" y="34584"/>
                </a:cubicBezTo>
                <a:close/>
                <a:moveTo>
                  <a:pt x="35252" y="35869"/>
                </a:moveTo>
                <a:cubicBezTo>
                  <a:pt x="36020" y="37280"/>
                  <a:pt x="36756" y="38675"/>
                  <a:pt x="37462" y="40007"/>
                </a:cubicBezTo>
                <a:cubicBezTo>
                  <a:pt x="37117" y="40211"/>
                  <a:pt x="36756" y="40430"/>
                  <a:pt x="36412" y="40650"/>
                </a:cubicBezTo>
                <a:cubicBezTo>
                  <a:pt x="35785" y="41026"/>
                  <a:pt x="35158" y="41386"/>
                  <a:pt x="34515" y="41747"/>
                </a:cubicBezTo>
                <a:cubicBezTo>
                  <a:pt x="33763" y="40509"/>
                  <a:pt x="32963" y="39176"/>
                  <a:pt x="32101" y="37750"/>
                </a:cubicBezTo>
                <a:cubicBezTo>
                  <a:pt x="32744" y="37374"/>
                  <a:pt x="33371" y="37013"/>
                  <a:pt x="34013" y="36621"/>
                </a:cubicBezTo>
                <a:cubicBezTo>
                  <a:pt x="34437" y="36371"/>
                  <a:pt x="34844" y="36120"/>
                  <a:pt x="35252" y="35869"/>
                </a:cubicBezTo>
                <a:close/>
                <a:moveTo>
                  <a:pt x="37587" y="40227"/>
                </a:moveTo>
                <a:cubicBezTo>
                  <a:pt x="37603" y="40258"/>
                  <a:pt x="37603" y="40289"/>
                  <a:pt x="37619" y="40321"/>
                </a:cubicBezTo>
                <a:cubicBezTo>
                  <a:pt x="37274" y="40524"/>
                  <a:pt x="36929" y="40744"/>
                  <a:pt x="36584" y="40948"/>
                </a:cubicBezTo>
                <a:cubicBezTo>
                  <a:pt x="35957" y="41324"/>
                  <a:pt x="35330" y="41684"/>
                  <a:pt x="34703" y="42045"/>
                </a:cubicBezTo>
                <a:cubicBezTo>
                  <a:pt x="34687" y="42013"/>
                  <a:pt x="34672" y="41998"/>
                  <a:pt x="34656" y="41966"/>
                </a:cubicBezTo>
                <a:cubicBezTo>
                  <a:pt x="35283" y="41606"/>
                  <a:pt x="35910" y="41245"/>
                  <a:pt x="36537" y="40869"/>
                </a:cubicBezTo>
                <a:cubicBezTo>
                  <a:pt x="36898" y="40665"/>
                  <a:pt x="37242" y="40446"/>
                  <a:pt x="37587" y="40227"/>
                </a:cubicBezTo>
                <a:close/>
                <a:moveTo>
                  <a:pt x="15298" y="36324"/>
                </a:moveTo>
                <a:cubicBezTo>
                  <a:pt x="15800" y="37578"/>
                  <a:pt x="16348" y="38800"/>
                  <a:pt x="16928" y="40007"/>
                </a:cubicBezTo>
                <a:cubicBezTo>
                  <a:pt x="13966" y="41104"/>
                  <a:pt x="11317" y="41825"/>
                  <a:pt x="9091" y="42155"/>
                </a:cubicBezTo>
                <a:cubicBezTo>
                  <a:pt x="8166" y="41010"/>
                  <a:pt x="7320" y="39819"/>
                  <a:pt x="6552" y="38565"/>
                </a:cubicBezTo>
                <a:cubicBezTo>
                  <a:pt x="8935" y="38346"/>
                  <a:pt x="11913" y="37578"/>
                  <a:pt x="15298" y="36324"/>
                </a:cubicBezTo>
                <a:close/>
                <a:moveTo>
                  <a:pt x="48481" y="37891"/>
                </a:moveTo>
                <a:cubicBezTo>
                  <a:pt x="48497" y="37922"/>
                  <a:pt x="48512" y="37969"/>
                  <a:pt x="48528" y="38001"/>
                </a:cubicBezTo>
                <a:cubicBezTo>
                  <a:pt x="48591" y="38173"/>
                  <a:pt x="48653" y="38330"/>
                  <a:pt x="48700" y="38487"/>
                </a:cubicBezTo>
                <a:cubicBezTo>
                  <a:pt x="48779" y="38690"/>
                  <a:pt x="48841" y="38879"/>
                  <a:pt x="48904" y="39067"/>
                </a:cubicBezTo>
                <a:cubicBezTo>
                  <a:pt x="48935" y="39192"/>
                  <a:pt x="48982" y="39317"/>
                  <a:pt x="49014" y="39427"/>
                </a:cubicBezTo>
                <a:cubicBezTo>
                  <a:pt x="49092" y="39662"/>
                  <a:pt x="49155" y="39882"/>
                  <a:pt x="49218" y="40101"/>
                </a:cubicBezTo>
                <a:cubicBezTo>
                  <a:pt x="49233" y="40133"/>
                  <a:pt x="49233" y="40164"/>
                  <a:pt x="49249" y="40211"/>
                </a:cubicBezTo>
                <a:cubicBezTo>
                  <a:pt x="49312" y="40415"/>
                  <a:pt x="49359" y="40603"/>
                  <a:pt x="49421" y="40807"/>
                </a:cubicBezTo>
                <a:cubicBezTo>
                  <a:pt x="48826" y="41277"/>
                  <a:pt x="48214" y="41747"/>
                  <a:pt x="47587" y="42217"/>
                </a:cubicBezTo>
                <a:cubicBezTo>
                  <a:pt x="47619" y="41057"/>
                  <a:pt x="47603" y="39866"/>
                  <a:pt x="47525" y="38643"/>
                </a:cubicBezTo>
                <a:cubicBezTo>
                  <a:pt x="47854" y="38393"/>
                  <a:pt x="48167" y="38142"/>
                  <a:pt x="48481" y="37891"/>
                </a:cubicBezTo>
                <a:close/>
                <a:moveTo>
                  <a:pt x="6254" y="38581"/>
                </a:moveTo>
                <a:cubicBezTo>
                  <a:pt x="7022" y="39850"/>
                  <a:pt x="7869" y="41042"/>
                  <a:pt x="8793" y="42202"/>
                </a:cubicBezTo>
                <a:cubicBezTo>
                  <a:pt x="8135" y="42280"/>
                  <a:pt x="7524" y="42343"/>
                  <a:pt x="6944" y="42358"/>
                </a:cubicBezTo>
                <a:cubicBezTo>
                  <a:pt x="6427" y="41151"/>
                  <a:pt x="5988" y="39897"/>
                  <a:pt x="5627" y="38628"/>
                </a:cubicBezTo>
                <a:cubicBezTo>
                  <a:pt x="5831" y="38612"/>
                  <a:pt x="6050" y="38612"/>
                  <a:pt x="6254" y="38581"/>
                </a:cubicBezTo>
                <a:close/>
                <a:moveTo>
                  <a:pt x="1395" y="37468"/>
                </a:moveTo>
                <a:cubicBezTo>
                  <a:pt x="2085" y="38236"/>
                  <a:pt x="3370" y="38628"/>
                  <a:pt x="5173" y="38628"/>
                </a:cubicBezTo>
                <a:lnTo>
                  <a:pt x="5361" y="38628"/>
                </a:lnTo>
                <a:cubicBezTo>
                  <a:pt x="5721" y="39897"/>
                  <a:pt x="6160" y="41151"/>
                  <a:pt x="6677" y="42358"/>
                </a:cubicBezTo>
                <a:cubicBezTo>
                  <a:pt x="6646" y="42359"/>
                  <a:pt x="6614" y="42359"/>
                  <a:pt x="6582" y="42359"/>
                </a:cubicBezTo>
                <a:cubicBezTo>
                  <a:pt x="4534" y="42359"/>
                  <a:pt x="3158" y="41857"/>
                  <a:pt x="2586" y="40869"/>
                </a:cubicBezTo>
                <a:cubicBezTo>
                  <a:pt x="2163" y="39913"/>
                  <a:pt x="1818" y="38926"/>
                  <a:pt x="1521" y="37938"/>
                </a:cubicBezTo>
                <a:cubicBezTo>
                  <a:pt x="1474" y="37797"/>
                  <a:pt x="1427" y="37625"/>
                  <a:pt x="1395" y="37468"/>
                </a:cubicBezTo>
                <a:close/>
                <a:moveTo>
                  <a:pt x="17038" y="40242"/>
                </a:moveTo>
                <a:cubicBezTo>
                  <a:pt x="17069" y="40274"/>
                  <a:pt x="17085" y="40321"/>
                  <a:pt x="17101" y="40352"/>
                </a:cubicBezTo>
                <a:cubicBezTo>
                  <a:pt x="14185" y="41433"/>
                  <a:pt x="11568" y="42155"/>
                  <a:pt x="9358" y="42499"/>
                </a:cubicBezTo>
                <a:cubicBezTo>
                  <a:pt x="9342" y="42452"/>
                  <a:pt x="9311" y="42421"/>
                  <a:pt x="9279" y="42390"/>
                </a:cubicBezTo>
                <a:cubicBezTo>
                  <a:pt x="11505" y="42045"/>
                  <a:pt x="14123" y="41324"/>
                  <a:pt x="17038" y="40242"/>
                </a:cubicBezTo>
                <a:close/>
                <a:moveTo>
                  <a:pt x="56584" y="41010"/>
                </a:moveTo>
                <a:lnTo>
                  <a:pt x="56584" y="41010"/>
                </a:lnTo>
                <a:cubicBezTo>
                  <a:pt x="56428" y="41418"/>
                  <a:pt x="56255" y="41825"/>
                  <a:pt x="56083" y="42186"/>
                </a:cubicBezTo>
                <a:cubicBezTo>
                  <a:pt x="56005" y="42343"/>
                  <a:pt x="55926" y="42515"/>
                  <a:pt x="55848" y="42687"/>
                </a:cubicBezTo>
                <a:cubicBezTo>
                  <a:pt x="55910" y="42515"/>
                  <a:pt x="55973" y="42358"/>
                  <a:pt x="56036" y="42186"/>
                </a:cubicBezTo>
                <a:cubicBezTo>
                  <a:pt x="56114" y="41935"/>
                  <a:pt x="56193" y="41700"/>
                  <a:pt x="56271" y="41449"/>
                </a:cubicBezTo>
                <a:cubicBezTo>
                  <a:pt x="56381" y="41308"/>
                  <a:pt x="56490" y="41151"/>
                  <a:pt x="56584" y="41010"/>
                </a:cubicBezTo>
                <a:close/>
                <a:moveTo>
                  <a:pt x="3778" y="42170"/>
                </a:moveTo>
                <a:lnTo>
                  <a:pt x="3778" y="42170"/>
                </a:lnTo>
                <a:cubicBezTo>
                  <a:pt x="4511" y="42469"/>
                  <a:pt x="5472" y="42626"/>
                  <a:pt x="6621" y="42626"/>
                </a:cubicBezTo>
                <a:cubicBezTo>
                  <a:pt x="6676" y="42626"/>
                  <a:pt x="6731" y="42625"/>
                  <a:pt x="6787" y="42625"/>
                </a:cubicBezTo>
                <a:cubicBezTo>
                  <a:pt x="6787" y="42656"/>
                  <a:pt x="6803" y="42672"/>
                  <a:pt x="6818" y="42703"/>
                </a:cubicBezTo>
                <a:cubicBezTo>
                  <a:pt x="6818" y="42703"/>
                  <a:pt x="6818" y="42719"/>
                  <a:pt x="6818" y="42719"/>
                </a:cubicBezTo>
                <a:cubicBezTo>
                  <a:pt x="5533" y="42719"/>
                  <a:pt x="4499" y="42546"/>
                  <a:pt x="3778" y="42170"/>
                </a:cubicBezTo>
                <a:close/>
                <a:moveTo>
                  <a:pt x="8982" y="42437"/>
                </a:moveTo>
                <a:cubicBezTo>
                  <a:pt x="9013" y="42468"/>
                  <a:pt x="9029" y="42499"/>
                  <a:pt x="9060" y="42531"/>
                </a:cubicBezTo>
                <a:cubicBezTo>
                  <a:pt x="8370" y="42640"/>
                  <a:pt x="7712" y="42687"/>
                  <a:pt x="7101" y="42719"/>
                </a:cubicBezTo>
                <a:cubicBezTo>
                  <a:pt x="7101" y="42687"/>
                  <a:pt x="7085" y="42656"/>
                  <a:pt x="7069" y="42609"/>
                </a:cubicBezTo>
                <a:cubicBezTo>
                  <a:pt x="7665" y="42593"/>
                  <a:pt x="8308" y="42531"/>
                  <a:pt x="8982" y="42437"/>
                </a:cubicBezTo>
                <a:close/>
                <a:moveTo>
                  <a:pt x="46772" y="34270"/>
                </a:moveTo>
                <a:cubicBezTo>
                  <a:pt x="46913" y="35132"/>
                  <a:pt x="47023" y="35979"/>
                  <a:pt x="47117" y="36810"/>
                </a:cubicBezTo>
                <a:cubicBezTo>
                  <a:pt x="47164" y="37264"/>
                  <a:pt x="47196" y="37703"/>
                  <a:pt x="47227" y="38142"/>
                </a:cubicBezTo>
                <a:cubicBezTo>
                  <a:pt x="44844" y="39976"/>
                  <a:pt x="42274" y="41747"/>
                  <a:pt x="39531" y="43440"/>
                </a:cubicBezTo>
                <a:cubicBezTo>
                  <a:pt x="39029" y="42468"/>
                  <a:pt x="38512" y="41449"/>
                  <a:pt x="37963" y="40415"/>
                </a:cubicBezTo>
                <a:cubicBezTo>
                  <a:pt x="41130" y="38455"/>
                  <a:pt x="44076" y="36402"/>
                  <a:pt x="46772" y="34270"/>
                </a:cubicBezTo>
                <a:close/>
                <a:moveTo>
                  <a:pt x="21960" y="38643"/>
                </a:moveTo>
                <a:cubicBezTo>
                  <a:pt x="22681" y="39678"/>
                  <a:pt x="23402" y="40665"/>
                  <a:pt x="24107" y="41559"/>
                </a:cubicBezTo>
                <a:cubicBezTo>
                  <a:pt x="22712" y="42186"/>
                  <a:pt x="21349" y="42781"/>
                  <a:pt x="20001" y="43299"/>
                </a:cubicBezTo>
                <a:cubicBezTo>
                  <a:pt x="19718" y="43408"/>
                  <a:pt x="19452" y="43502"/>
                  <a:pt x="19170" y="43612"/>
                </a:cubicBezTo>
                <a:cubicBezTo>
                  <a:pt x="18574" y="42593"/>
                  <a:pt x="18010" y="41559"/>
                  <a:pt x="17461" y="40493"/>
                </a:cubicBezTo>
                <a:cubicBezTo>
                  <a:pt x="17728" y="40399"/>
                  <a:pt x="17994" y="40305"/>
                  <a:pt x="18261" y="40195"/>
                </a:cubicBezTo>
                <a:cubicBezTo>
                  <a:pt x="19468" y="39725"/>
                  <a:pt x="20706" y="39208"/>
                  <a:pt x="21960" y="38643"/>
                </a:cubicBezTo>
                <a:close/>
                <a:moveTo>
                  <a:pt x="47258" y="38455"/>
                </a:moveTo>
                <a:cubicBezTo>
                  <a:pt x="47258" y="38471"/>
                  <a:pt x="47258" y="38502"/>
                  <a:pt x="47258" y="38518"/>
                </a:cubicBezTo>
                <a:cubicBezTo>
                  <a:pt x="44907" y="40305"/>
                  <a:pt x="42368" y="42060"/>
                  <a:pt x="39672" y="43722"/>
                </a:cubicBezTo>
                <a:lnTo>
                  <a:pt x="39641" y="43675"/>
                </a:lnTo>
                <a:cubicBezTo>
                  <a:pt x="42352" y="41998"/>
                  <a:pt x="44891" y="40258"/>
                  <a:pt x="47258" y="38455"/>
                </a:cubicBezTo>
                <a:close/>
                <a:moveTo>
                  <a:pt x="53967" y="37515"/>
                </a:moveTo>
                <a:lnTo>
                  <a:pt x="53967" y="37515"/>
                </a:lnTo>
                <a:cubicBezTo>
                  <a:pt x="53622" y="38973"/>
                  <a:pt x="53199" y="40399"/>
                  <a:pt x="52666" y="41794"/>
                </a:cubicBezTo>
                <a:cubicBezTo>
                  <a:pt x="51929" y="42452"/>
                  <a:pt x="51145" y="43126"/>
                  <a:pt x="50299" y="43800"/>
                </a:cubicBezTo>
                <a:cubicBezTo>
                  <a:pt x="50189" y="42954"/>
                  <a:pt x="50001" y="42092"/>
                  <a:pt x="49782" y="41183"/>
                </a:cubicBezTo>
                <a:cubicBezTo>
                  <a:pt x="51349" y="39929"/>
                  <a:pt x="52760" y="38690"/>
                  <a:pt x="53967" y="37515"/>
                </a:cubicBezTo>
                <a:close/>
                <a:moveTo>
                  <a:pt x="37744" y="40556"/>
                </a:moveTo>
                <a:cubicBezTo>
                  <a:pt x="38293" y="41590"/>
                  <a:pt x="38810" y="42609"/>
                  <a:pt x="39296" y="43565"/>
                </a:cubicBezTo>
                <a:cubicBezTo>
                  <a:pt x="39014" y="43738"/>
                  <a:pt x="38731" y="43926"/>
                  <a:pt x="38449" y="44098"/>
                </a:cubicBezTo>
                <a:cubicBezTo>
                  <a:pt x="37854" y="44443"/>
                  <a:pt x="37242" y="44803"/>
                  <a:pt x="36647" y="45148"/>
                </a:cubicBezTo>
                <a:cubicBezTo>
                  <a:pt x="36082" y="44255"/>
                  <a:pt x="35487" y="43299"/>
                  <a:pt x="34844" y="42264"/>
                </a:cubicBezTo>
                <a:cubicBezTo>
                  <a:pt x="35471" y="41904"/>
                  <a:pt x="36098" y="41543"/>
                  <a:pt x="36725" y="41167"/>
                </a:cubicBezTo>
                <a:cubicBezTo>
                  <a:pt x="37070" y="40963"/>
                  <a:pt x="37399" y="40759"/>
                  <a:pt x="37744" y="40556"/>
                </a:cubicBezTo>
                <a:close/>
                <a:moveTo>
                  <a:pt x="31866" y="37875"/>
                </a:moveTo>
                <a:cubicBezTo>
                  <a:pt x="32665" y="39208"/>
                  <a:pt x="33480" y="40556"/>
                  <a:pt x="34296" y="41872"/>
                </a:cubicBezTo>
                <a:cubicBezTo>
                  <a:pt x="32070" y="43142"/>
                  <a:pt x="29828" y="44302"/>
                  <a:pt x="27650" y="45321"/>
                </a:cubicBezTo>
                <a:cubicBezTo>
                  <a:pt x="26709" y="44365"/>
                  <a:pt x="25612" y="43126"/>
                  <a:pt x="24468" y="41684"/>
                </a:cubicBezTo>
                <a:cubicBezTo>
                  <a:pt x="26897" y="40556"/>
                  <a:pt x="29390" y="39286"/>
                  <a:pt x="31866" y="37875"/>
                </a:cubicBezTo>
                <a:close/>
                <a:moveTo>
                  <a:pt x="39421" y="43800"/>
                </a:moveTo>
                <a:cubicBezTo>
                  <a:pt x="39437" y="43816"/>
                  <a:pt x="39437" y="43832"/>
                  <a:pt x="39452" y="43847"/>
                </a:cubicBezTo>
                <a:cubicBezTo>
                  <a:pt x="39170" y="44020"/>
                  <a:pt x="38888" y="44192"/>
                  <a:pt x="38606" y="44365"/>
                </a:cubicBezTo>
                <a:cubicBezTo>
                  <a:pt x="38010" y="44709"/>
                  <a:pt x="37415" y="45070"/>
                  <a:pt x="36819" y="45415"/>
                </a:cubicBezTo>
                <a:cubicBezTo>
                  <a:pt x="36803" y="45399"/>
                  <a:pt x="36803" y="45383"/>
                  <a:pt x="36788" y="45368"/>
                </a:cubicBezTo>
                <a:cubicBezTo>
                  <a:pt x="37383" y="45023"/>
                  <a:pt x="37995" y="44678"/>
                  <a:pt x="38590" y="44318"/>
                </a:cubicBezTo>
                <a:cubicBezTo>
                  <a:pt x="38872" y="44145"/>
                  <a:pt x="39139" y="43973"/>
                  <a:pt x="39421" y="43800"/>
                </a:cubicBezTo>
                <a:close/>
                <a:moveTo>
                  <a:pt x="34437" y="42092"/>
                </a:moveTo>
                <a:lnTo>
                  <a:pt x="34484" y="42170"/>
                </a:lnTo>
                <a:cubicBezTo>
                  <a:pt x="32289" y="43424"/>
                  <a:pt x="30079" y="44568"/>
                  <a:pt x="27900" y="45587"/>
                </a:cubicBezTo>
                <a:cubicBezTo>
                  <a:pt x="27885" y="45572"/>
                  <a:pt x="27869" y="45540"/>
                  <a:pt x="27838" y="45524"/>
                </a:cubicBezTo>
                <a:cubicBezTo>
                  <a:pt x="30016" y="44490"/>
                  <a:pt x="32227" y="43346"/>
                  <a:pt x="34437" y="42092"/>
                </a:cubicBezTo>
                <a:close/>
                <a:moveTo>
                  <a:pt x="17226" y="40587"/>
                </a:moveTo>
                <a:cubicBezTo>
                  <a:pt x="17759" y="41653"/>
                  <a:pt x="18323" y="42687"/>
                  <a:pt x="18919" y="43706"/>
                </a:cubicBezTo>
                <a:cubicBezTo>
                  <a:pt x="16490" y="44600"/>
                  <a:pt x="14264" y="45258"/>
                  <a:pt x="12304" y="45650"/>
                </a:cubicBezTo>
                <a:cubicBezTo>
                  <a:pt x="11333" y="44725"/>
                  <a:pt x="10408" y="43753"/>
                  <a:pt x="9546" y="42734"/>
                </a:cubicBezTo>
                <a:cubicBezTo>
                  <a:pt x="11756" y="42374"/>
                  <a:pt x="14342" y="41653"/>
                  <a:pt x="17226" y="40587"/>
                </a:cubicBezTo>
                <a:close/>
                <a:moveTo>
                  <a:pt x="3135" y="42076"/>
                </a:moveTo>
                <a:lnTo>
                  <a:pt x="3135" y="42076"/>
                </a:lnTo>
                <a:cubicBezTo>
                  <a:pt x="3903" y="42672"/>
                  <a:pt x="5126" y="42985"/>
                  <a:pt x="6724" y="42985"/>
                </a:cubicBezTo>
                <a:cubicBezTo>
                  <a:pt x="6803" y="42985"/>
                  <a:pt x="6866" y="42985"/>
                  <a:pt x="6944" y="42970"/>
                </a:cubicBezTo>
                <a:cubicBezTo>
                  <a:pt x="7414" y="44035"/>
                  <a:pt x="7931" y="45054"/>
                  <a:pt x="8527" y="46057"/>
                </a:cubicBezTo>
                <a:lnTo>
                  <a:pt x="8464" y="46057"/>
                </a:lnTo>
                <a:cubicBezTo>
                  <a:pt x="8368" y="46060"/>
                  <a:pt x="8273" y="46061"/>
                  <a:pt x="8179" y="46061"/>
                </a:cubicBezTo>
                <a:cubicBezTo>
                  <a:pt x="6873" y="46061"/>
                  <a:pt x="5841" y="45857"/>
                  <a:pt x="5110" y="45462"/>
                </a:cubicBezTo>
                <a:cubicBezTo>
                  <a:pt x="4796" y="44992"/>
                  <a:pt x="4499" y="44537"/>
                  <a:pt x="4201" y="44051"/>
                </a:cubicBezTo>
                <a:cubicBezTo>
                  <a:pt x="3825" y="43408"/>
                  <a:pt x="3464" y="42734"/>
                  <a:pt x="3135" y="42076"/>
                </a:cubicBezTo>
                <a:close/>
                <a:moveTo>
                  <a:pt x="9248" y="42766"/>
                </a:moveTo>
                <a:cubicBezTo>
                  <a:pt x="10110" y="43800"/>
                  <a:pt x="11035" y="44772"/>
                  <a:pt x="11991" y="45713"/>
                </a:cubicBezTo>
                <a:cubicBezTo>
                  <a:pt x="10847" y="45932"/>
                  <a:pt x="9781" y="46057"/>
                  <a:pt x="8840" y="46073"/>
                </a:cubicBezTo>
                <a:cubicBezTo>
                  <a:pt x="8245" y="45070"/>
                  <a:pt x="7696" y="44035"/>
                  <a:pt x="7226" y="42970"/>
                </a:cubicBezTo>
                <a:cubicBezTo>
                  <a:pt x="7853" y="42938"/>
                  <a:pt x="8527" y="42876"/>
                  <a:pt x="9248" y="42766"/>
                </a:cubicBezTo>
                <a:close/>
                <a:moveTo>
                  <a:pt x="49562" y="41371"/>
                </a:moveTo>
                <a:cubicBezTo>
                  <a:pt x="49735" y="42092"/>
                  <a:pt x="49892" y="42813"/>
                  <a:pt x="49986" y="43518"/>
                </a:cubicBezTo>
                <a:cubicBezTo>
                  <a:pt x="50001" y="43550"/>
                  <a:pt x="50001" y="43597"/>
                  <a:pt x="50017" y="43644"/>
                </a:cubicBezTo>
                <a:cubicBezTo>
                  <a:pt x="50033" y="43753"/>
                  <a:pt x="50048" y="43879"/>
                  <a:pt x="50064" y="43988"/>
                </a:cubicBezTo>
                <a:cubicBezTo>
                  <a:pt x="49155" y="44709"/>
                  <a:pt x="48214" y="45415"/>
                  <a:pt x="47243" y="46120"/>
                </a:cubicBezTo>
                <a:cubicBezTo>
                  <a:pt x="47399" y="45086"/>
                  <a:pt x="47509" y="44020"/>
                  <a:pt x="47572" y="42891"/>
                </a:cubicBezTo>
                <a:cubicBezTo>
                  <a:pt x="48246" y="42390"/>
                  <a:pt x="48904" y="41872"/>
                  <a:pt x="49562" y="41371"/>
                </a:cubicBezTo>
                <a:close/>
                <a:moveTo>
                  <a:pt x="52274" y="42766"/>
                </a:moveTo>
                <a:cubicBezTo>
                  <a:pt x="51757" y="44004"/>
                  <a:pt x="51161" y="45195"/>
                  <a:pt x="50487" y="46355"/>
                </a:cubicBezTo>
                <a:cubicBezTo>
                  <a:pt x="50487" y="46230"/>
                  <a:pt x="50487" y="46104"/>
                  <a:pt x="50487" y="45979"/>
                </a:cubicBezTo>
                <a:cubicBezTo>
                  <a:pt x="50487" y="45916"/>
                  <a:pt x="50487" y="45838"/>
                  <a:pt x="50471" y="45760"/>
                </a:cubicBezTo>
                <a:cubicBezTo>
                  <a:pt x="50471" y="45540"/>
                  <a:pt x="50456" y="45321"/>
                  <a:pt x="50440" y="45101"/>
                </a:cubicBezTo>
                <a:cubicBezTo>
                  <a:pt x="50440" y="45086"/>
                  <a:pt x="50440" y="45086"/>
                  <a:pt x="50440" y="45070"/>
                </a:cubicBezTo>
                <a:cubicBezTo>
                  <a:pt x="50424" y="44835"/>
                  <a:pt x="50393" y="44600"/>
                  <a:pt x="50377" y="44349"/>
                </a:cubicBezTo>
                <a:cubicBezTo>
                  <a:pt x="51036" y="43816"/>
                  <a:pt x="51678" y="43283"/>
                  <a:pt x="52274" y="42766"/>
                </a:cubicBezTo>
                <a:close/>
                <a:moveTo>
                  <a:pt x="56726" y="38189"/>
                </a:moveTo>
                <a:lnTo>
                  <a:pt x="56726" y="38189"/>
                </a:lnTo>
                <a:cubicBezTo>
                  <a:pt x="56600" y="39161"/>
                  <a:pt x="56396" y="40117"/>
                  <a:pt x="56114" y="41042"/>
                </a:cubicBezTo>
                <a:cubicBezTo>
                  <a:pt x="54939" y="42640"/>
                  <a:pt x="53136" y="44459"/>
                  <a:pt x="50785" y="46371"/>
                </a:cubicBezTo>
                <a:cubicBezTo>
                  <a:pt x="51522" y="45086"/>
                  <a:pt x="52164" y="43753"/>
                  <a:pt x="52729" y="42374"/>
                </a:cubicBezTo>
                <a:cubicBezTo>
                  <a:pt x="54374" y="40901"/>
                  <a:pt x="55722" y="39474"/>
                  <a:pt x="56726" y="38189"/>
                </a:cubicBezTo>
                <a:close/>
                <a:moveTo>
                  <a:pt x="47274" y="38832"/>
                </a:moveTo>
                <a:cubicBezTo>
                  <a:pt x="47352" y="40070"/>
                  <a:pt x="47368" y="41261"/>
                  <a:pt x="47321" y="42421"/>
                </a:cubicBezTo>
                <a:cubicBezTo>
                  <a:pt x="45377" y="43863"/>
                  <a:pt x="43293" y="45258"/>
                  <a:pt x="41098" y="46606"/>
                </a:cubicBezTo>
                <a:cubicBezTo>
                  <a:pt x="40691" y="45760"/>
                  <a:pt x="40252" y="44882"/>
                  <a:pt x="39782" y="43957"/>
                </a:cubicBezTo>
                <a:cubicBezTo>
                  <a:pt x="42446" y="42311"/>
                  <a:pt x="44954" y="40603"/>
                  <a:pt x="47274" y="38832"/>
                </a:cubicBezTo>
                <a:close/>
                <a:moveTo>
                  <a:pt x="24280" y="41763"/>
                </a:moveTo>
                <a:cubicBezTo>
                  <a:pt x="25424" y="43205"/>
                  <a:pt x="26521" y="44443"/>
                  <a:pt x="27462" y="45415"/>
                </a:cubicBezTo>
                <a:cubicBezTo>
                  <a:pt x="25863" y="46151"/>
                  <a:pt x="24280" y="46841"/>
                  <a:pt x="22759" y="47421"/>
                </a:cubicBezTo>
                <a:cubicBezTo>
                  <a:pt x="22477" y="47531"/>
                  <a:pt x="22195" y="47641"/>
                  <a:pt x="21929" y="47750"/>
                </a:cubicBezTo>
                <a:cubicBezTo>
                  <a:pt x="21019" y="46528"/>
                  <a:pt x="20142" y="45227"/>
                  <a:pt x="19311" y="43847"/>
                </a:cubicBezTo>
                <a:cubicBezTo>
                  <a:pt x="19562" y="43738"/>
                  <a:pt x="19828" y="43644"/>
                  <a:pt x="20095" y="43534"/>
                </a:cubicBezTo>
                <a:cubicBezTo>
                  <a:pt x="21458" y="43017"/>
                  <a:pt x="22853" y="42421"/>
                  <a:pt x="24280" y="41763"/>
                </a:cubicBezTo>
                <a:close/>
                <a:moveTo>
                  <a:pt x="27650" y="45603"/>
                </a:moveTo>
                <a:cubicBezTo>
                  <a:pt x="27681" y="45634"/>
                  <a:pt x="27697" y="45650"/>
                  <a:pt x="27712" y="45681"/>
                </a:cubicBezTo>
                <a:cubicBezTo>
                  <a:pt x="26098" y="46434"/>
                  <a:pt x="24515" y="47108"/>
                  <a:pt x="22963" y="47719"/>
                </a:cubicBezTo>
                <a:cubicBezTo>
                  <a:pt x="22697" y="47829"/>
                  <a:pt x="22414" y="47923"/>
                  <a:pt x="22148" y="48032"/>
                </a:cubicBezTo>
                <a:cubicBezTo>
                  <a:pt x="22117" y="48001"/>
                  <a:pt x="22101" y="47985"/>
                  <a:pt x="22085" y="47954"/>
                </a:cubicBezTo>
                <a:cubicBezTo>
                  <a:pt x="22336" y="47860"/>
                  <a:pt x="22587" y="47766"/>
                  <a:pt x="22853" y="47672"/>
                </a:cubicBezTo>
                <a:cubicBezTo>
                  <a:pt x="24405" y="47061"/>
                  <a:pt x="26020" y="46371"/>
                  <a:pt x="27650" y="45603"/>
                </a:cubicBezTo>
                <a:close/>
                <a:moveTo>
                  <a:pt x="39562" y="44082"/>
                </a:moveTo>
                <a:cubicBezTo>
                  <a:pt x="40032" y="45007"/>
                  <a:pt x="40471" y="45901"/>
                  <a:pt x="40879" y="46731"/>
                </a:cubicBezTo>
                <a:cubicBezTo>
                  <a:pt x="40659" y="46872"/>
                  <a:pt x="40456" y="46998"/>
                  <a:pt x="40236" y="47123"/>
                </a:cubicBezTo>
                <a:cubicBezTo>
                  <a:pt x="39688" y="47452"/>
                  <a:pt x="39123" y="47782"/>
                  <a:pt x="38559" y="48095"/>
                </a:cubicBezTo>
                <a:cubicBezTo>
                  <a:pt x="38057" y="47343"/>
                  <a:pt x="37524" y="46528"/>
                  <a:pt x="36960" y="45634"/>
                </a:cubicBezTo>
                <a:cubicBezTo>
                  <a:pt x="37556" y="45289"/>
                  <a:pt x="38151" y="44945"/>
                  <a:pt x="38747" y="44584"/>
                </a:cubicBezTo>
                <a:cubicBezTo>
                  <a:pt x="39014" y="44412"/>
                  <a:pt x="39296" y="44255"/>
                  <a:pt x="39562" y="44082"/>
                </a:cubicBezTo>
                <a:close/>
                <a:moveTo>
                  <a:pt x="34625" y="42390"/>
                </a:moveTo>
                <a:cubicBezTo>
                  <a:pt x="35220" y="43377"/>
                  <a:pt x="35832" y="44333"/>
                  <a:pt x="36412" y="45274"/>
                </a:cubicBezTo>
                <a:cubicBezTo>
                  <a:pt x="34578" y="46308"/>
                  <a:pt x="32744" y="47280"/>
                  <a:pt x="30926" y="48158"/>
                </a:cubicBezTo>
                <a:cubicBezTo>
                  <a:pt x="30424" y="47766"/>
                  <a:pt x="29907" y="47374"/>
                  <a:pt x="29405" y="46967"/>
                </a:cubicBezTo>
                <a:cubicBezTo>
                  <a:pt x="29029" y="46653"/>
                  <a:pt x="28590" y="46261"/>
                  <a:pt x="28104" y="45791"/>
                </a:cubicBezTo>
                <a:cubicBezTo>
                  <a:pt x="30252" y="44772"/>
                  <a:pt x="32446" y="43628"/>
                  <a:pt x="34625" y="42390"/>
                </a:cubicBezTo>
                <a:close/>
                <a:moveTo>
                  <a:pt x="40988" y="46967"/>
                </a:moveTo>
                <a:cubicBezTo>
                  <a:pt x="40988" y="46982"/>
                  <a:pt x="40988" y="46982"/>
                  <a:pt x="40988" y="46982"/>
                </a:cubicBezTo>
                <a:cubicBezTo>
                  <a:pt x="40785" y="47108"/>
                  <a:pt x="40581" y="47233"/>
                  <a:pt x="40377" y="47358"/>
                </a:cubicBezTo>
                <a:cubicBezTo>
                  <a:pt x="39829" y="47688"/>
                  <a:pt x="39264" y="48001"/>
                  <a:pt x="38716" y="48330"/>
                </a:cubicBezTo>
                <a:cubicBezTo>
                  <a:pt x="38716" y="48330"/>
                  <a:pt x="38716" y="48315"/>
                  <a:pt x="38716" y="48315"/>
                </a:cubicBezTo>
                <a:cubicBezTo>
                  <a:pt x="39264" y="48001"/>
                  <a:pt x="39829" y="47672"/>
                  <a:pt x="40377" y="47343"/>
                </a:cubicBezTo>
                <a:cubicBezTo>
                  <a:pt x="40581" y="47217"/>
                  <a:pt x="40785" y="47092"/>
                  <a:pt x="40988" y="46967"/>
                </a:cubicBezTo>
                <a:close/>
                <a:moveTo>
                  <a:pt x="36553" y="45493"/>
                </a:moveTo>
                <a:cubicBezTo>
                  <a:pt x="36568" y="45509"/>
                  <a:pt x="36584" y="45524"/>
                  <a:pt x="36584" y="45540"/>
                </a:cubicBezTo>
                <a:cubicBezTo>
                  <a:pt x="34781" y="46559"/>
                  <a:pt x="32979" y="47499"/>
                  <a:pt x="31208" y="48362"/>
                </a:cubicBezTo>
                <a:cubicBezTo>
                  <a:pt x="31192" y="48362"/>
                  <a:pt x="31176" y="48346"/>
                  <a:pt x="31161" y="48330"/>
                </a:cubicBezTo>
                <a:cubicBezTo>
                  <a:pt x="32948" y="47468"/>
                  <a:pt x="34750" y="46512"/>
                  <a:pt x="36553" y="45493"/>
                </a:cubicBezTo>
                <a:close/>
                <a:moveTo>
                  <a:pt x="55783" y="42098"/>
                </a:moveTo>
                <a:cubicBezTo>
                  <a:pt x="55501" y="42927"/>
                  <a:pt x="55157" y="43708"/>
                  <a:pt x="54766" y="44474"/>
                </a:cubicBezTo>
                <a:cubicBezTo>
                  <a:pt x="53763" y="45822"/>
                  <a:pt x="52196" y="47374"/>
                  <a:pt x="50236" y="48973"/>
                </a:cubicBezTo>
                <a:cubicBezTo>
                  <a:pt x="50252" y="48926"/>
                  <a:pt x="50252" y="48879"/>
                  <a:pt x="50268" y="48832"/>
                </a:cubicBezTo>
                <a:cubicBezTo>
                  <a:pt x="50283" y="48738"/>
                  <a:pt x="50299" y="48628"/>
                  <a:pt x="50315" y="48534"/>
                </a:cubicBezTo>
                <a:cubicBezTo>
                  <a:pt x="50346" y="48362"/>
                  <a:pt x="50377" y="48173"/>
                  <a:pt x="50393" y="48001"/>
                </a:cubicBezTo>
                <a:cubicBezTo>
                  <a:pt x="50409" y="47954"/>
                  <a:pt x="50409" y="47923"/>
                  <a:pt x="50409" y="47876"/>
                </a:cubicBezTo>
                <a:cubicBezTo>
                  <a:pt x="50424" y="47703"/>
                  <a:pt x="50456" y="47515"/>
                  <a:pt x="50456" y="47327"/>
                </a:cubicBezTo>
                <a:cubicBezTo>
                  <a:pt x="50471" y="47280"/>
                  <a:pt x="50471" y="47233"/>
                  <a:pt x="50471" y="47186"/>
                </a:cubicBezTo>
                <a:cubicBezTo>
                  <a:pt x="50471" y="47186"/>
                  <a:pt x="50471" y="47170"/>
                  <a:pt x="50471" y="47170"/>
                </a:cubicBezTo>
                <a:cubicBezTo>
                  <a:pt x="52733" y="45361"/>
                  <a:pt x="54530" y="43644"/>
                  <a:pt x="55783" y="42098"/>
                </a:cubicBezTo>
                <a:close/>
                <a:moveTo>
                  <a:pt x="47290" y="43079"/>
                </a:moveTo>
                <a:lnTo>
                  <a:pt x="47290" y="43079"/>
                </a:lnTo>
                <a:cubicBezTo>
                  <a:pt x="47243" y="44224"/>
                  <a:pt x="47117" y="45289"/>
                  <a:pt x="46945" y="46324"/>
                </a:cubicBezTo>
                <a:cubicBezTo>
                  <a:pt x="45487" y="47358"/>
                  <a:pt x="43967" y="48362"/>
                  <a:pt x="42384" y="49333"/>
                </a:cubicBezTo>
                <a:cubicBezTo>
                  <a:pt x="42054" y="48628"/>
                  <a:pt x="41710" y="47876"/>
                  <a:pt x="41333" y="47076"/>
                </a:cubicBezTo>
                <a:cubicBezTo>
                  <a:pt x="43418" y="45791"/>
                  <a:pt x="45424" y="44459"/>
                  <a:pt x="47290" y="43079"/>
                </a:cubicBezTo>
                <a:close/>
                <a:moveTo>
                  <a:pt x="19060" y="43926"/>
                </a:moveTo>
                <a:cubicBezTo>
                  <a:pt x="19891" y="45321"/>
                  <a:pt x="20753" y="46622"/>
                  <a:pt x="21662" y="47844"/>
                </a:cubicBezTo>
                <a:cubicBezTo>
                  <a:pt x="19969" y="48456"/>
                  <a:pt x="18386" y="48973"/>
                  <a:pt x="16913" y="49349"/>
                </a:cubicBezTo>
                <a:cubicBezTo>
                  <a:pt x="15361" y="48299"/>
                  <a:pt x="13903" y="47139"/>
                  <a:pt x="12540" y="45869"/>
                </a:cubicBezTo>
                <a:cubicBezTo>
                  <a:pt x="14483" y="45462"/>
                  <a:pt x="16678" y="44819"/>
                  <a:pt x="19060" y="43926"/>
                </a:cubicBezTo>
                <a:close/>
                <a:moveTo>
                  <a:pt x="21834" y="48048"/>
                </a:moveTo>
                <a:cubicBezTo>
                  <a:pt x="21850" y="48079"/>
                  <a:pt x="21866" y="48095"/>
                  <a:pt x="21882" y="48126"/>
                </a:cubicBezTo>
                <a:cubicBezTo>
                  <a:pt x="20251" y="48722"/>
                  <a:pt x="18700" y="49224"/>
                  <a:pt x="17273" y="49584"/>
                </a:cubicBezTo>
                <a:cubicBezTo>
                  <a:pt x="17258" y="49568"/>
                  <a:pt x="17226" y="49553"/>
                  <a:pt x="17195" y="49537"/>
                </a:cubicBezTo>
                <a:cubicBezTo>
                  <a:pt x="18637" y="49161"/>
                  <a:pt x="20189" y="48659"/>
                  <a:pt x="21834" y="48048"/>
                </a:cubicBezTo>
                <a:close/>
                <a:moveTo>
                  <a:pt x="50127" y="44553"/>
                </a:moveTo>
                <a:cubicBezTo>
                  <a:pt x="50127" y="44553"/>
                  <a:pt x="50127" y="44553"/>
                  <a:pt x="50127" y="44568"/>
                </a:cubicBezTo>
                <a:cubicBezTo>
                  <a:pt x="50142" y="44756"/>
                  <a:pt x="50174" y="44945"/>
                  <a:pt x="50189" y="45133"/>
                </a:cubicBezTo>
                <a:cubicBezTo>
                  <a:pt x="50189" y="45258"/>
                  <a:pt x="50205" y="45383"/>
                  <a:pt x="50205" y="45493"/>
                </a:cubicBezTo>
                <a:cubicBezTo>
                  <a:pt x="50221" y="45744"/>
                  <a:pt x="50221" y="45995"/>
                  <a:pt x="50221" y="46246"/>
                </a:cubicBezTo>
                <a:cubicBezTo>
                  <a:pt x="50221" y="46387"/>
                  <a:pt x="50236" y="46528"/>
                  <a:pt x="50221" y="46684"/>
                </a:cubicBezTo>
                <a:cubicBezTo>
                  <a:pt x="50221" y="46716"/>
                  <a:pt x="50221" y="46763"/>
                  <a:pt x="50221" y="46810"/>
                </a:cubicBezTo>
                <a:cubicBezTo>
                  <a:pt x="50221" y="46825"/>
                  <a:pt x="50205" y="46825"/>
                  <a:pt x="50205" y="46841"/>
                </a:cubicBezTo>
                <a:cubicBezTo>
                  <a:pt x="49014" y="47782"/>
                  <a:pt x="47760" y="48706"/>
                  <a:pt x="46427" y="49600"/>
                </a:cubicBezTo>
                <a:cubicBezTo>
                  <a:pt x="46710" y="48722"/>
                  <a:pt x="46945" y="47782"/>
                  <a:pt x="47133" y="46778"/>
                </a:cubicBezTo>
                <a:cubicBezTo>
                  <a:pt x="48167" y="46057"/>
                  <a:pt x="49170" y="45305"/>
                  <a:pt x="50127" y="44553"/>
                </a:cubicBezTo>
                <a:close/>
                <a:moveTo>
                  <a:pt x="5502" y="46026"/>
                </a:moveTo>
                <a:lnTo>
                  <a:pt x="5502" y="46026"/>
                </a:lnTo>
                <a:cubicBezTo>
                  <a:pt x="6239" y="46355"/>
                  <a:pt x="7195" y="46512"/>
                  <a:pt x="8386" y="46512"/>
                </a:cubicBezTo>
                <a:lnTo>
                  <a:pt x="8793" y="46512"/>
                </a:lnTo>
                <a:cubicBezTo>
                  <a:pt x="8825" y="46559"/>
                  <a:pt x="8856" y="46606"/>
                  <a:pt x="8887" y="46653"/>
                </a:cubicBezTo>
                <a:cubicBezTo>
                  <a:pt x="8919" y="46731"/>
                  <a:pt x="8966" y="46794"/>
                  <a:pt x="9013" y="46872"/>
                </a:cubicBezTo>
                <a:cubicBezTo>
                  <a:pt x="9044" y="46919"/>
                  <a:pt x="9076" y="46967"/>
                  <a:pt x="9107" y="47014"/>
                </a:cubicBezTo>
                <a:cubicBezTo>
                  <a:pt x="9138" y="47061"/>
                  <a:pt x="9154" y="47108"/>
                  <a:pt x="9185" y="47139"/>
                </a:cubicBezTo>
                <a:cubicBezTo>
                  <a:pt x="9201" y="47170"/>
                  <a:pt x="9232" y="47202"/>
                  <a:pt x="9248" y="47233"/>
                </a:cubicBezTo>
                <a:cubicBezTo>
                  <a:pt x="9295" y="47311"/>
                  <a:pt x="9326" y="47374"/>
                  <a:pt x="9373" y="47437"/>
                </a:cubicBezTo>
                <a:cubicBezTo>
                  <a:pt x="9452" y="47546"/>
                  <a:pt x="9514" y="47641"/>
                  <a:pt x="9577" y="47735"/>
                </a:cubicBezTo>
                <a:cubicBezTo>
                  <a:pt x="9593" y="47766"/>
                  <a:pt x="9609" y="47782"/>
                  <a:pt x="9624" y="47813"/>
                </a:cubicBezTo>
                <a:cubicBezTo>
                  <a:pt x="9671" y="47876"/>
                  <a:pt x="9718" y="47938"/>
                  <a:pt x="9750" y="48001"/>
                </a:cubicBezTo>
                <a:cubicBezTo>
                  <a:pt x="9828" y="48111"/>
                  <a:pt x="9922" y="48236"/>
                  <a:pt x="10000" y="48346"/>
                </a:cubicBezTo>
                <a:cubicBezTo>
                  <a:pt x="10047" y="48409"/>
                  <a:pt x="10094" y="48487"/>
                  <a:pt x="10141" y="48550"/>
                </a:cubicBezTo>
                <a:cubicBezTo>
                  <a:pt x="10220" y="48659"/>
                  <a:pt x="10298" y="48769"/>
                  <a:pt x="10377" y="48863"/>
                </a:cubicBezTo>
                <a:cubicBezTo>
                  <a:pt x="10439" y="48941"/>
                  <a:pt x="10486" y="49020"/>
                  <a:pt x="10549" y="49083"/>
                </a:cubicBezTo>
                <a:cubicBezTo>
                  <a:pt x="10612" y="49177"/>
                  <a:pt x="10690" y="49286"/>
                  <a:pt x="10768" y="49380"/>
                </a:cubicBezTo>
                <a:cubicBezTo>
                  <a:pt x="10831" y="49459"/>
                  <a:pt x="10894" y="49537"/>
                  <a:pt x="10956" y="49615"/>
                </a:cubicBezTo>
                <a:cubicBezTo>
                  <a:pt x="11019" y="49694"/>
                  <a:pt x="11082" y="49772"/>
                  <a:pt x="11145" y="49851"/>
                </a:cubicBezTo>
                <a:cubicBezTo>
                  <a:pt x="11223" y="49945"/>
                  <a:pt x="11301" y="50039"/>
                  <a:pt x="11364" y="50117"/>
                </a:cubicBezTo>
                <a:cubicBezTo>
                  <a:pt x="11380" y="50133"/>
                  <a:pt x="11395" y="50148"/>
                  <a:pt x="11411" y="50164"/>
                </a:cubicBezTo>
                <a:cubicBezTo>
                  <a:pt x="10298" y="50164"/>
                  <a:pt x="9389" y="50023"/>
                  <a:pt x="8699" y="49741"/>
                </a:cubicBezTo>
                <a:cubicBezTo>
                  <a:pt x="7539" y="48612"/>
                  <a:pt x="6474" y="47358"/>
                  <a:pt x="5502" y="46026"/>
                </a:cubicBezTo>
                <a:close/>
                <a:moveTo>
                  <a:pt x="12226" y="45932"/>
                </a:moveTo>
                <a:cubicBezTo>
                  <a:pt x="13574" y="47202"/>
                  <a:pt x="15032" y="48377"/>
                  <a:pt x="16568" y="49427"/>
                </a:cubicBezTo>
                <a:cubicBezTo>
                  <a:pt x="14750" y="49882"/>
                  <a:pt x="13135" y="50133"/>
                  <a:pt x="11756" y="50164"/>
                </a:cubicBezTo>
                <a:cubicBezTo>
                  <a:pt x="11098" y="49396"/>
                  <a:pt x="10471" y="48565"/>
                  <a:pt x="9875" y="47719"/>
                </a:cubicBezTo>
                <a:cubicBezTo>
                  <a:pt x="9828" y="47641"/>
                  <a:pt x="9781" y="47578"/>
                  <a:pt x="9734" y="47499"/>
                </a:cubicBezTo>
                <a:cubicBezTo>
                  <a:pt x="9640" y="47358"/>
                  <a:pt x="9546" y="47217"/>
                  <a:pt x="9452" y="47076"/>
                </a:cubicBezTo>
                <a:cubicBezTo>
                  <a:pt x="9405" y="46982"/>
                  <a:pt x="9342" y="46904"/>
                  <a:pt x="9295" y="46825"/>
                </a:cubicBezTo>
                <a:cubicBezTo>
                  <a:pt x="9185" y="46669"/>
                  <a:pt x="9091" y="46496"/>
                  <a:pt x="8997" y="46340"/>
                </a:cubicBezTo>
                <a:cubicBezTo>
                  <a:pt x="9953" y="46293"/>
                  <a:pt x="11051" y="46167"/>
                  <a:pt x="12226" y="45932"/>
                </a:cubicBezTo>
                <a:close/>
                <a:moveTo>
                  <a:pt x="36725" y="45760"/>
                </a:moveTo>
                <a:cubicBezTo>
                  <a:pt x="37274" y="46622"/>
                  <a:pt x="37807" y="47437"/>
                  <a:pt x="38340" y="48236"/>
                </a:cubicBezTo>
                <a:cubicBezTo>
                  <a:pt x="36960" y="49004"/>
                  <a:pt x="35581" y="49741"/>
                  <a:pt x="34217" y="50431"/>
                </a:cubicBezTo>
                <a:cubicBezTo>
                  <a:pt x="33308" y="49866"/>
                  <a:pt x="32383" y="49239"/>
                  <a:pt x="31443" y="48550"/>
                </a:cubicBezTo>
                <a:cubicBezTo>
                  <a:pt x="33183" y="47688"/>
                  <a:pt x="34954" y="46763"/>
                  <a:pt x="36725" y="45760"/>
                </a:cubicBezTo>
                <a:close/>
                <a:moveTo>
                  <a:pt x="16850" y="49631"/>
                </a:moveTo>
                <a:cubicBezTo>
                  <a:pt x="16881" y="49647"/>
                  <a:pt x="16913" y="49663"/>
                  <a:pt x="16928" y="49678"/>
                </a:cubicBezTo>
                <a:cubicBezTo>
                  <a:pt x="15063" y="50148"/>
                  <a:pt x="13402" y="50415"/>
                  <a:pt x="12007" y="50446"/>
                </a:cubicBezTo>
                <a:cubicBezTo>
                  <a:pt x="11991" y="50446"/>
                  <a:pt x="11991" y="50431"/>
                  <a:pt x="11975" y="50415"/>
                </a:cubicBezTo>
                <a:cubicBezTo>
                  <a:pt x="13386" y="50368"/>
                  <a:pt x="15016" y="50086"/>
                  <a:pt x="16850" y="49631"/>
                </a:cubicBezTo>
                <a:close/>
                <a:moveTo>
                  <a:pt x="10674" y="50415"/>
                </a:moveTo>
                <a:lnTo>
                  <a:pt x="10674" y="50415"/>
                </a:lnTo>
                <a:cubicBezTo>
                  <a:pt x="10885" y="50426"/>
                  <a:pt x="11111" y="50437"/>
                  <a:pt x="11342" y="50437"/>
                </a:cubicBezTo>
                <a:cubicBezTo>
                  <a:pt x="11438" y="50437"/>
                  <a:pt x="11534" y="50435"/>
                  <a:pt x="11630" y="50431"/>
                </a:cubicBezTo>
                <a:lnTo>
                  <a:pt x="11646" y="50446"/>
                </a:lnTo>
                <a:cubicBezTo>
                  <a:pt x="11554" y="50450"/>
                  <a:pt x="11462" y="50452"/>
                  <a:pt x="11373" y="50452"/>
                </a:cubicBezTo>
                <a:cubicBezTo>
                  <a:pt x="11127" y="50452"/>
                  <a:pt x="10892" y="50438"/>
                  <a:pt x="10674" y="50415"/>
                </a:cubicBezTo>
                <a:close/>
                <a:moveTo>
                  <a:pt x="38479" y="48456"/>
                </a:moveTo>
                <a:cubicBezTo>
                  <a:pt x="37147" y="49208"/>
                  <a:pt x="35816" y="49929"/>
                  <a:pt x="34484" y="50587"/>
                </a:cubicBezTo>
                <a:cubicBezTo>
                  <a:pt x="35800" y="49913"/>
                  <a:pt x="37147" y="49208"/>
                  <a:pt x="38479" y="48456"/>
                </a:cubicBezTo>
                <a:close/>
                <a:moveTo>
                  <a:pt x="41114" y="47217"/>
                </a:moveTo>
                <a:cubicBezTo>
                  <a:pt x="41490" y="48017"/>
                  <a:pt x="41835" y="48753"/>
                  <a:pt x="42164" y="49459"/>
                </a:cubicBezTo>
                <a:cubicBezTo>
                  <a:pt x="42023" y="49537"/>
                  <a:pt x="41898" y="49631"/>
                  <a:pt x="41757" y="49710"/>
                </a:cubicBezTo>
                <a:cubicBezTo>
                  <a:pt x="41255" y="50007"/>
                  <a:pt x="40753" y="50305"/>
                  <a:pt x="40252" y="50587"/>
                </a:cubicBezTo>
                <a:cubicBezTo>
                  <a:pt x="39829" y="49976"/>
                  <a:pt x="39358" y="49302"/>
                  <a:pt x="38857" y="48550"/>
                </a:cubicBezTo>
                <a:cubicBezTo>
                  <a:pt x="39405" y="48236"/>
                  <a:pt x="39970" y="47907"/>
                  <a:pt x="40518" y="47578"/>
                </a:cubicBezTo>
                <a:cubicBezTo>
                  <a:pt x="40706" y="47452"/>
                  <a:pt x="40910" y="47343"/>
                  <a:pt x="41114" y="47217"/>
                </a:cubicBezTo>
                <a:close/>
                <a:moveTo>
                  <a:pt x="53826" y="46136"/>
                </a:moveTo>
                <a:cubicBezTo>
                  <a:pt x="52697" y="47907"/>
                  <a:pt x="51287" y="49459"/>
                  <a:pt x="49641" y="50760"/>
                </a:cubicBezTo>
                <a:cubicBezTo>
                  <a:pt x="49766" y="50509"/>
                  <a:pt x="49876" y="50227"/>
                  <a:pt x="49970" y="49945"/>
                </a:cubicBezTo>
                <a:cubicBezTo>
                  <a:pt x="49970" y="49929"/>
                  <a:pt x="49970" y="49929"/>
                  <a:pt x="49970" y="49929"/>
                </a:cubicBezTo>
                <a:cubicBezTo>
                  <a:pt x="50017" y="49819"/>
                  <a:pt x="50048" y="49694"/>
                  <a:pt x="50080" y="49584"/>
                </a:cubicBezTo>
                <a:cubicBezTo>
                  <a:pt x="51584" y="48377"/>
                  <a:pt x="52838" y="47217"/>
                  <a:pt x="53826" y="46136"/>
                </a:cubicBezTo>
                <a:close/>
                <a:moveTo>
                  <a:pt x="27916" y="45869"/>
                </a:moveTo>
                <a:cubicBezTo>
                  <a:pt x="28433" y="46371"/>
                  <a:pt x="28888" y="46794"/>
                  <a:pt x="29280" y="47108"/>
                </a:cubicBezTo>
                <a:lnTo>
                  <a:pt x="29233" y="47155"/>
                </a:lnTo>
                <a:cubicBezTo>
                  <a:pt x="29719" y="47546"/>
                  <a:pt x="30189" y="47923"/>
                  <a:pt x="30659" y="48283"/>
                </a:cubicBezTo>
                <a:cubicBezTo>
                  <a:pt x="28857" y="49145"/>
                  <a:pt x="27070" y="49929"/>
                  <a:pt x="25361" y="50603"/>
                </a:cubicBezTo>
                <a:cubicBezTo>
                  <a:pt x="25095" y="50697"/>
                  <a:pt x="24828" y="50807"/>
                  <a:pt x="24562" y="50901"/>
                </a:cubicBezTo>
                <a:cubicBezTo>
                  <a:pt x="23794" y="50070"/>
                  <a:pt x="23041" y="49192"/>
                  <a:pt x="22305" y="48252"/>
                </a:cubicBezTo>
                <a:cubicBezTo>
                  <a:pt x="22555" y="48158"/>
                  <a:pt x="22806" y="48064"/>
                  <a:pt x="23057" y="47954"/>
                </a:cubicBezTo>
                <a:cubicBezTo>
                  <a:pt x="24640" y="47343"/>
                  <a:pt x="26270" y="46653"/>
                  <a:pt x="27916" y="45869"/>
                </a:cubicBezTo>
                <a:close/>
                <a:moveTo>
                  <a:pt x="30894" y="48456"/>
                </a:moveTo>
                <a:lnTo>
                  <a:pt x="30941" y="48487"/>
                </a:lnTo>
                <a:cubicBezTo>
                  <a:pt x="29107" y="49365"/>
                  <a:pt x="27320" y="50164"/>
                  <a:pt x="25581" y="50838"/>
                </a:cubicBezTo>
                <a:cubicBezTo>
                  <a:pt x="25314" y="50932"/>
                  <a:pt x="25048" y="51042"/>
                  <a:pt x="24781" y="51136"/>
                </a:cubicBezTo>
                <a:cubicBezTo>
                  <a:pt x="24766" y="51120"/>
                  <a:pt x="24766" y="51120"/>
                  <a:pt x="24750" y="51105"/>
                </a:cubicBezTo>
                <a:cubicBezTo>
                  <a:pt x="24985" y="51010"/>
                  <a:pt x="25220" y="50932"/>
                  <a:pt x="25455" y="50838"/>
                </a:cubicBezTo>
                <a:cubicBezTo>
                  <a:pt x="27211" y="50148"/>
                  <a:pt x="29045" y="49349"/>
                  <a:pt x="30894" y="48456"/>
                </a:cubicBezTo>
                <a:close/>
                <a:moveTo>
                  <a:pt x="50189" y="47390"/>
                </a:moveTo>
                <a:cubicBezTo>
                  <a:pt x="50142" y="48048"/>
                  <a:pt x="50048" y="48675"/>
                  <a:pt x="49892" y="49255"/>
                </a:cubicBezTo>
                <a:cubicBezTo>
                  <a:pt x="49076" y="49898"/>
                  <a:pt x="48214" y="50540"/>
                  <a:pt x="47305" y="51167"/>
                </a:cubicBezTo>
                <a:cubicBezTo>
                  <a:pt x="48340" y="50023"/>
                  <a:pt x="49296" y="48769"/>
                  <a:pt x="50142" y="47421"/>
                </a:cubicBezTo>
                <a:cubicBezTo>
                  <a:pt x="50158" y="47421"/>
                  <a:pt x="50174" y="47405"/>
                  <a:pt x="50189" y="47390"/>
                </a:cubicBezTo>
                <a:close/>
                <a:moveTo>
                  <a:pt x="49594" y="51120"/>
                </a:moveTo>
                <a:cubicBezTo>
                  <a:pt x="49500" y="51230"/>
                  <a:pt x="49390" y="51324"/>
                  <a:pt x="49265" y="51434"/>
                </a:cubicBezTo>
                <a:cubicBezTo>
                  <a:pt x="49296" y="51402"/>
                  <a:pt x="49312" y="51355"/>
                  <a:pt x="49343" y="51324"/>
                </a:cubicBezTo>
                <a:cubicBezTo>
                  <a:pt x="49421" y="51261"/>
                  <a:pt x="49515" y="51199"/>
                  <a:pt x="49594" y="51120"/>
                </a:cubicBezTo>
                <a:close/>
                <a:moveTo>
                  <a:pt x="46819" y="46998"/>
                </a:moveTo>
                <a:lnTo>
                  <a:pt x="46819" y="46998"/>
                </a:lnTo>
                <a:cubicBezTo>
                  <a:pt x="46631" y="48001"/>
                  <a:pt x="46380" y="48957"/>
                  <a:pt x="46083" y="49835"/>
                </a:cubicBezTo>
                <a:cubicBezTo>
                  <a:pt x="45205" y="50431"/>
                  <a:pt x="44296" y="51010"/>
                  <a:pt x="43371" y="51575"/>
                </a:cubicBezTo>
                <a:cubicBezTo>
                  <a:pt x="43136" y="51026"/>
                  <a:pt x="42869" y="50415"/>
                  <a:pt x="42587" y="49772"/>
                </a:cubicBezTo>
                <a:cubicBezTo>
                  <a:pt x="44061" y="48879"/>
                  <a:pt x="45471" y="47954"/>
                  <a:pt x="46819" y="46998"/>
                </a:cubicBezTo>
                <a:close/>
                <a:moveTo>
                  <a:pt x="22054" y="48346"/>
                </a:moveTo>
                <a:cubicBezTo>
                  <a:pt x="22775" y="49286"/>
                  <a:pt x="23527" y="50180"/>
                  <a:pt x="24295" y="50995"/>
                </a:cubicBezTo>
                <a:cubicBezTo>
                  <a:pt x="23308" y="51355"/>
                  <a:pt x="22352" y="51684"/>
                  <a:pt x="21443" y="51967"/>
                </a:cubicBezTo>
                <a:cubicBezTo>
                  <a:pt x="20110" y="51308"/>
                  <a:pt x="18825" y="50587"/>
                  <a:pt x="17571" y="49788"/>
                </a:cubicBezTo>
                <a:cubicBezTo>
                  <a:pt x="18966" y="49412"/>
                  <a:pt x="20471" y="48926"/>
                  <a:pt x="22054" y="48346"/>
                </a:cubicBezTo>
                <a:close/>
                <a:moveTo>
                  <a:pt x="24483" y="51199"/>
                </a:moveTo>
                <a:cubicBezTo>
                  <a:pt x="24499" y="51214"/>
                  <a:pt x="24515" y="51230"/>
                  <a:pt x="24515" y="51230"/>
                </a:cubicBezTo>
                <a:cubicBezTo>
                  <a:pt x="23590" y="51575"/>
                  <a:pt x="22697" y="51888"/>
                  <a:pt x="21834" y="52139"/>
                </a:cubicBezTo>
                <a:cubicBezTo>
                  <a:pt x="21819" y="52139"/>
                  <a:pt x="21803" y="52139"/>
                  <a:pt x="21787" y="52123"/>
                </a:cubicBezTo>
                <a:cubicBezTo>
                  <a:pt x="22650" y="51857"/>
                  <a:pt x="23559" y="51543"/>
                  <a:pt x="24483" y="51199"/>
                </a:cubicBezTo>
                <a:close/>
                <a:moveTo>
                  <a:pt x="38622" y="48675"/>
                </a:moveTo>
                <a:cubicBezTo>
                  <a:pt x="39108" y="49396"/>
                  <a:pt x="39578" y="50086"/>
                  <a:pt x="40017" y="50713"/>
                </a:cubicBezTo>
                <a:cubicBezTo>
                  <a:pt x="39139" y="51214"/>
                  <a:pt x="38261" y="51700"/>
                  <a:pt x="37383" y="52155"/>
                </a:cubicBezTo>
                <a:cubicBezTo>
                  <a:pt x="36521" y="51747"/>
                  <a:pt x="35644" y="51277"/>
                  <a:pt x="34750" y="50744"/>
                </a:cubicBezTo>
                <a:cubicBezTo>
                  <a:pt x="36035" y="50101"/>
                  <a:pt x="37336" y="49412"/>
                  <a:pt x="38622" y="48675"/>
                </a:cubicBezTo>
                <a:close/>
                <a:moveTo>
                  <a:pt x="42368" y="49913"/>
                </a:moveTo>
                <a:cubicBezTo>
                  <a:pt x="42650" y="50556"/>
                  <a:pt x="42916" y="51152"/>
                  <a:pt x="43136" y="51716"/>
                </a:cubicBezTo>
                <a:cubicBezTo>
                  <a:pt x="43089" y="51747"/>
                  <a:pt x="43042" y="51779"/>
                  <a:pt x="42979" y="51810"/>
                </a:cubicBezTo>
                <a:cubicBezTo>
                  <a:pt x="42556" y="52061"/>
                  <a:pt x="42117" y="52311"/>
                  <a:pt x="41678" y="52562"/>
                </a:cubicBezTo>
                <a:cubicBezTo>
                  <a:pt x="41333" y="52108"/>
                  <a:pt x="40957" y="51575"/>
                  <a:pt x="40534" y="50979"/>
                </a:cubicBezTo>
                <a:cubicBezTo>
                  <a:pt x="41020" y="50697"/>
                  <a:pt x="41521" y="50415"/>
                  <a:pt x="42007" y="50117"/>
                </a:cubicBezTo>
                <a:cubicBezTo>
                  <a:pt x="42133" y="50054"/>
                  <a:pt x="42242" y="49976"/>
                  <a:pt x="42368" y="49913"/>
                </a:cubicBezTo>
                <a:close/>
                <a:moveTo>
                  <a:pt x="49515" y="47923"/>
                </a:moveTo>
                <a:cubicBezTo>
                  <a:pt x="48544" y="49349"/>
                  <a:pt x="47478" y="50666"/>
                  <a:pt x="46318" y="51857"/>
                </a:cubicBezTo>
                <a:cubicBezTo>
                  <a:pt x="45942" y="52108"/>
                  <a:pt x="45565" y="52343"/>
                  <a:pt x="45189" y="52578"/>
                </a:cubicBezTo>
                <a:cubicBezTo>
                  <a:pt x="45565" y="51873"/>
                  <a:pt x="45910" y="51105"/>
                  <a:pt x="46192" y="50289"/>
                </a:cubicBezTo>
                <a:cubicBezTo>
                  <a:pt x="47352" y="49521"/>
                  <a:pt x="48449" y="48722"/>
                  <a:pt x="49515" y="47923"/>
                </a:cubicBezTo>
                <a:close/>
                <a:moveTo>
                  <a:pt x="34217" y="50728"/>
                </a:moveTo>
                <a:cubicBezTo>
                  <a:pt x="32697" y="51481"/>
                  <a:pt x="31192" y="52170"/>
                  <a:pt x="29719" y="52782"/>
                </a:cubicBezTo>
                <a:cubicBezTo>
                  <a:pt x="31192" y="52170"/>
                  <a:pt x="32681" y="51481"/>
                  <a:pt x="34202" y="50728"/>
                </a:cubicBezTo>
                <a:close/>
                <a:moveTo>
                  <a:pt x="8809" y="50242"/>
                </a:moveTo>
                <a:lnTo>
                  <a:pt x="8809" y="50242"/>
                </a:lnTo>
                <a:cubicBezTo>
                  <a:pt x="8825" y="50258"/>
                  <a:pt x="8856" y="50258"/>
                  <a:pt x="8887" y="50274"/>
                </a:cubicBezTo>
                <a:cubicBezTo>
                  <a:pt x="9906" y="51230"/>
                  <a:pt x="11004" y="52123"/>
                  <a:pt x="12163" y="52923"/>
                </a:cubicBezTo>
                <a:cubicBezTo>
                  <a:pt x="11787" y="52782"/>
                  <a:pt x="11474" y="52625"/>
                  <a:pt x="11207" y="52421"/>
                </a:cubicBezTo>
                <a:cubicBezTo>
                  <a:pt x="10909" y="52186"/>
                  <a:pt x="10627" y="51935"/>
                  <a:pt x="10361" y="51716"/>
                </a:cubicBezTo>
                <a:cubicBezTo>
                  <a:pt x="9906" y="51308"/>
                  <a:pt x="9311" y="50744"/>
                  <a:pt x="8809" y="50242"/>
                </a:cubicBezTo>
                <a:close/>
                <a:moveTo>
                  <a:pt x="9483" y="50462"/>
                </a:moveTo>
                <a:lnTo>
                  <a:pt x="9483" y="50462"/>
                </a:lnTo>
                <a:cubicBezTo>
                  <a:pt x="10094" y="50634"/>
                  <a:pt x="10800" y="50713"/>
                  <a:pt x="11630" y="50713"/>
                </a:cubicBezTo>
                <a:lnTo>
                  <a:pt x="11881" y="50713"/>
                </a:lnTo>
                <a:cubicBezTo>
                  <a:pt x="11881" y="50728"/>
                  <a:pt x="11897" y="50728"/>
                  <a:pt x="11913" y="50744"/>
                </a:cubicBezTo>
                <a:cubicBezTo>
                  <a:pt x="12022" y="50869"/>
                  <a:pt x="12132" y="50995"/>
                  <a:pt x="12242" y="51120"/>
                </a:cubicBezTo>
                <a:cubicBezTo>
                  <a:pt x="12257" y="51120"/>
                  <a:pt x="12257" y="51136"/>
                  <a:pt x="12273" y="51152"/>
                </a:cubicBezTo>
                <a:cubicBezTo>
                  <a:pt x="12963" y="51888"/>
                  <a:pt x="13668" y="52578"/>
                  <a:pt x="14405" y="53221"/>
                </a:cubicBezTo>
                <a:cubicBezTo>
                  <a:pt x="13856" y="53221"/>
                  <a:pt x="13355" y="53174"/>
                  <a:pt x="12916" y="53095"/>
                </a:cubicBezTo>
                <a:cubicBezTo>
                  <a:pt x="11709" y="52311"/>
                  <a:pt x="10549" y="51434"/>
                  <a:pt x="9483" y="50462"/>
                </a:cubicBezTo>
                <a:close/>
                <a:moveTo>
                  <a:pt x="17226" y="49866"/>
                </a:moveTo>
                <a:cubicBezTo>
                  <a:pt x="18464" y="50681"/>
                  <a:pt x="19750" y="51418"/>
                  <a:pt x="21082" y="52076"/>
                </a:cubicBezTo>
                <a:cubicBezTo>
                  <a:pt x="18653" y="52782"/>
                  <a:pt x="16521" y="53174"/>
                  <a:pt x="14812" y="53221"/>
                </a:cubicBezTo>
                <a:cubicBezTo>
                  <a:pt x="13903" y="52453"/>
                  <a:pt x="13041" y="51606"/>
                  <a:pt x="12226" y="50697"/>
                </a:cubicBezTo>
                <a:cubicBezTo>
                  <a:pt x="13652" y="50634"/>
                  <a:pt x="15345" y="50352"/>
                  <a:pt x="17226" y="49866"/>
                </a:cubicBezTo>
                <a:close/>
                <a:moveTo>
                  <a:pt x="21411" y="52233"/>
                </a:moveTo>
                <a:cubicBezTo>
                  <a:pt x="21427" y="52249"/>
                  <a:pt x="21443" y="52249"/>
                  <a:pt x="21458" y="52249"/>
                </a:cubicBezTo>
                <a:cubicBezTo>
                  <a:pt x="19765" y="52750"/>
                  <a:pt x="18229" y="53111"/>
                  <a:pt x="16866" y="53299"/>
                </a:cubicBezTo>
                <a:cubicBezTo>
                  <a:pt x="18214" y="53095"/>
                  <a:pt x="19750" y="52735"/>
                  <a:pt x="21411" y="52233"/>
                </a:cubicBezTo>
                <a:close/>
                <a:moveTo>
                  <a:pt x="40299" y="51120"/>
                </a:moveTo>
                <a:cubicBezTo>
                  <a:pt x="40706" y="51684"/>
                  <a:pt x="41083" y="52217"/>
                  <a:pt x="41443" y="52703"/>
                </a:cubicBezTo>
                <a:cubicBezTo>
                  <a:pt x="41083" y="52907"/>
                  <a:pt x="40722" y="53111"/>
                  <a:pt x="40362" y="53299"/>
                </a:cubicBezTo>
                <a:cubicBezTo>
                  <a:pt x="39578" y="53064"/>
                  <a:pt x="38778" y="52766"/>
                  <a:pt x="37948" y="52406"/>
                </a:cubicBezTo>
                <a:cubicBezTo>
                  <a:pt x="38731" y="51998"/>
                  <a:pt x="39515" y="51559"/>
                  <a:pt x="40299" y="51120"/>
                </a:cubicBezTo>
                <a:close/>
                <a:moveTo>
                  <a:pt x="45832" y="50525"/>
                </a:moveTo>
                <a:lnTo>
                  <a:pt x="45832" y="50525"/>
                </a:lnTo>
                <a:cubicBezTo>
                  <a:pt x="45518" y="51371"/>
                  <a:pt x="45142" y="52155"/>
                  <a:pt x="44703" y="52876"/>
                </a:cubicBezTo>
                <a:cubicBezTo>
                  <a:pt x="44484" y="53017"/>
                  <a:pt x="44264" y="53158"/>
                  <a:pt x="44029" y="53299"/>
                </a:cubicBezTo>
                <a:cubicBezTo>
                  <a:pt x="43888" y="52907"/>
                  <a:pt x="43732" y="52468"/>
                  <a:pt x="43528" y="51982"/>
                </a:cubicBezTo>
                <a:cubicBezTo>
                  <a:pt x="44311" y="51512"/>
                  <a:pt x="45079" y="51026"/>
                  <a:pt x="45832" y="50525"/>
                </a:cubicBezTo>
                <a:close/>
                <a:moveTo>
                  <a:pt x="44829" y="53252"/>
                </a:moveTo>
                <a:lnTo>
                  <a:pt x="44829" y="53252"/>
                </a:lnTo>
                <a:cubicBezTo>
                  <a:pt x="44815" y="53279"/>
                  <a:pt x="44790" y="53294"/>
                  <a:pt x="44763" y="53308"/>
                </a:cubicBezTo>
                <a:lnTo>
                  <a:pt x="44763" y="53308"/>
                </a:lnTo>
                <a:cubicBezTo>
                  <a:pt x="44766" y="53304"/>
                  <a:pt x="44766" y="53299"/>
                  <a:pt x="44766" y="53299"/>
                </a:cubicBezTo>
                <a:cubicBezTo>
                  <a:pt x="44797" y="53283"/>
                  <a:pt x="44813" y="53268"/>
                  <a:pt x="44829" y="53252"/>
                </a:cubicBezTo>
                <a:close/>
                <a:moveTo>
                  <a:pt x="31176" y="48675"/>
                </a:moveTo>
                <a:cubicBezTo>
                  <a:pt x="32117" y="49365"/>
                  <a:pt x="33042" y="49992"/>
                  <a:pt x="33951" y="50556"/>
                </a:cubicBezTo>
                <a:cubicBezTo>
                  <a:pt x="31929" y="51559"/>
                  <a:pt x="29938" y="52453"/>
                  <a:pt x="28026" y="53189"/>
                </a:cubicBezTo>
                <a:cubicBezTo>
                  <a:pt x="27775" y="53283"/>
                  <a:pt x="27524" y="53393"/>
                  <a:pt x="27273" y="53471"/>
                </a:cubicBezTo>
                <a:cubicBezTo>
                  <a:pt x="26505" y="52829"/>
                  <a:pt x="25737" y="52123"/>
                  <a:pt x="24985" y="51340"/>
                </a:cubicBezTo>
                <a:cubicBezTo>
                  <a:pt x="25204" y="51261"/>
                  <a:pt x="25440" y="51167"/>
                  <a:pt x="25675" y="51073"/>
                </a:cubicBezTo>
                <a:cubicBezTo>
                  <a:pt x="27446" y="50384"/>
                  <a:pt x="29295" y="49568"/>
                  <a:pt x="31176" y="48675"/>
                </a:cubicBezTo>
                <a:close/>
                <a:moveTo>
                  <a:pt x="49703" y="49866"/>
                </a:moveTo>
                <a:lnTo>
                  <a:pt x="49703" y="49866"/>
                </a:lnTo>
                <a:cubicBezTo>
                  <a:pt x="49547" y="50336"/>
                  <a:pt x="49343" y="50775"/>
                  <a:pt x="49123" y="51167"/>
                </a:cubicBezTo>
                <a:cubicBezTo>
                  <a:pt x="47823" y="52123"/>
                  <a:pt x="46396" y="52938"/>
                  <a:pt x="44844" y="53581"/>
                </a:cubicBezTo>
                <a:cubicBezTo>
                  <a:pt x="45268" y="53221"/>
                  <a:pt x="45675" y="52860"/>
                  <a:pt x="46067" y="52468"/>
                </a:cubicBezTo>
                <a:cubicBezTo>
                  <a:pt x="47352" y="51622"/>
                  <a:pt x="48575" y="50760"/>
                  <a:pt x="49703" y="49866"/>
                </a:cubicBezTo>
                <a:close/>
                <a:moveTo>
                  <a:pt x="44249" y="53612"/>
                </a:moveTo>
                <a:lnTo>
                  <a:pt x="44249" y="53612"/>
                </a:lnTo>
                <a:cubicBezTo>
                  <a:pt x="44217" y="53644"/>
                  <a:pt x="44202" y="53691"/>
                  <a:pt x="44170" y="53722"/>
                </a:cubicBezTo>
                <a:cubicBezTo>
                  <a:pt x="44170" y="53706"/>
                  <a:pt x="44170" y="53691"/>
                  <a:pt x="44155" y="53675"/>
                </a:cubicBezTo>
                <a:cubicBezTo>
                  <a:pt x="44186" y="53644"/>
                  <a:pt x="44217" y="53628"/>
                  <a:pt x="44249" y="53612"/>
                </a:cubicBezTo>
                <a:close/>
                <a:moveTo>
                  <a:pt x="41710" y="53048"/>
                </a:moveTo>
                <a:cubicBezTo>
                  <a:pt x="41913" y="53299"/>
                  <a:pt x="42086" y="53518"/>
                  <a:pt x="42274" y="53738"/>
                </a:cubicBezTo>
                <a:cubicBezTo>
                  <a:pt x="41851" y="53675"/>
                  <a:pt x="41412" y="53581"/>
                  <a:pt x="40957" y="53471"/>
                </a:cubicBezTo>
                <a:cubicBezTo>
                  <a:pt x="41208" y="53330"/>
                  <a:pt x="41459" y="53189"/>
                  <a:pt x="41710" y="53048"/>
                </a:cubicBezTo>
                <a:close/>
                <a:moveTo>
                  <a:pt x="48685" y="51794"/>
                </a:moveTo>
                <a:cubicBezTo>
                  <a:pt x="48512" y="52014"/>
                  <a:pt x="48324" y="52233"/>
                  <a:pt x="48105" y="52421"/>
                </a:cubicBezTo>
                <a:cubicBezTo>
                  <a:pt x="48089" y="52437"/>
                  <a:pt x="48058" y="52468"/>
                  <a:pt x="48042" y="52484"/>
                </a:cubicBezTo>
                <a:cubicBezTo>
                  <a:pt x="47948" y="52562"/>
                  <a:pt x="47854" y="52641"/>
                  <a:pt x="47760" y="52719"/>
                </a:cubicBezTo>
                <a:cubicBezTo>
                  <a:pt x="47728" y="52735"/>
                  <a:pt x="47697" y="52766"/>
                  <a:pt x="47666" y="52782"/>
                </a:cubicBezTo>
                <a:cubicBezTo>
                  <a:pt x="47540" y="52876"/>
                  <a:pt x="47415" y="52954"/>
                  <a:pt x="47290" y="53032"/>
                </a:cubicBezTo>
                <a:cubicBezTo>
                  <a:pt x="47180" y="53095"/>
                  <a:pt x="47070" y="53158"/>
                  <a:pt x="46960" y="53221"/>
                </a:cubicBezTo>
                <a:cubicBezTo>
                  <a:pt x="46929" y="53236"/>
                  <a:pt x="46882" y="53252"/>
                  <a:pt x="46851" y="53268"/>
                </a:cubicBezTo>
                <a:cubicBezTo>
                  <a:pt x="46772" y="53299"/>
                  <a:pt x="46710" y="53346"/>
                  <a:pt x="46631" y="53377"/>
                </a:cubicBezTo>
                <a:cubicBezTo>
                  <a:pt x="46584" y="53393"/>
                  <a:pt x="46537" y="53409"/>
                  <a:pt x="46490" y="53424"/>
                </a:cubicBezTo>
                <a:cubicBezTo>
                  <a:pt x="46412" y="53456"/>
                  <a:pt x="46349" y="53487"/>
                  <a:pt x="46286" y="53503"/>
                </a:cubicBezTo>
                <a:cubicBezTo>
                  <a:pt x="46224" y="53518"/>
                  <a:pt x="46177" y="53534"/>
                  <a:pt x="46130" y="53565"/>
                </a:cubicBezTo>
                <a:cubicBezTo>
                  <a:pt x="46051" y="53581"/>
                  <a:pt x="45989" y="53597"/>
                  <a:pt x="45910" y="53628"/>
                </a:cubicBezTo>
                <a:cubicBezTo>
                  <a:pt x="45863" y="53644"/>
                  <a:pt x="45801" y="53659"/>
                  <a:pt x="45753" y="53659"/>
                </a:cubicBezTo>
                <a:cubicBezTo>
                  <a:pt x="45675" y="53691"/>
                  <a:pt x="45612" y="53706"/>
                  <a:pt x="45534" y="53722"/>
                </a:cubicBezTo>
                <a:cubicBezTo>
                  <a:pt x="45471" y="53722"/>
                  <a:pt x="45424" y="53738"/>
                  <a:pt x="45362" y="53754"/>
                </a:cubicBezTo>
                <a:cubicBezTo>
                  <a:pt x="45283" y="53769"/>
                  <a:pt x="45205" y="53785"/>
                  <a:pt x="45127" y="53801"/>
                </a:cubicBezTo>
                <a:cubicBezTo>
                  <a:pt x="45079" y="53801"/>
                  <a:pt x="45032" y="53816"/>
                  <a:pt x="44985" y="53816"/>
                </a:cubicBezTo>
                <a:cubicBezTo>
                  <a:pt x="45895" y="53424"/>
                  <a:pt x="46788" y="52985"/>
                  <a:pt x="47603" y="52484"/>
                </a:cubicBezTo>
                <a:cubicBezTo>
                  <a:pt x="47979" y="52264"/>
                  <a:pt x="48340" y="52029"/>
                  <a:pt x="48685" y="51794"/>
                </a:cubicBezTo>
                <a:close/>
                <a:moveTo>
                  <a:pt x="43308" y="52123"/>
                </a:moveTo>
                <a:cubicBezTo>
                  <a:pt x="43496" y="52609"/>
                  <a:pt x="43669" y="53048"/>
                  <a:pt x="43810" y="53440"/>
                </a:cubicBezTo>
                <a:cubicBezTo>
                  <a:pt x="43575" y="53565"/>
                  <a:pt x="43340" y="53706"/>
                  <a:pt x="43105" y="53848"/>
                </a:cubicBezTo>
                <a:cubicBezTo>
                  <a:pt x="42948" y="53832"/>
                  <a:pt x="42807" y="53816"/>
                  <a:pt x="42650" y="53801"/>
                </a:cubicBezTo>
                <a:cubicBezTo>
                  <a:pt x="42431" y="53534"/>
                  <a:pt x="42211" y="53252"/>
                  <a:pt x="41945" y="52907"/>
                </a:cubicBezTo>
                <a:cubicBezTo>
                  <a:pt x="42368" y="52672"/>
                  <a:pt x="42791" y="52437"/>
                  <a:pt x="43214" y="52186"/>
                </a:cubicBezTo>
                <a:cubicBezTo>
                  <a:pt x="43246" y="52155"/>
                  <a:pt x="43277" y="52139"/>
                  <a:pt x="43308" y="52123"/>
                </a:cubicBezTo>
                <a:close/>
                <a:moveTo>
                  <a:pt x="24719" y="51449"/>
                </a:moveTo>
                <a:cubicBezTo>
                  <a:pt x="25455" y="52217"/>
                  <a:pt x="26223" y="52938"/>
                  <a:pt x="26991" y="53581"/>
                </a:cubicBezTo>
                <a:cubicBezTo>
                  <a:pt x="26725" y="53675"/>
                  <a:pt x="26458" y="53769"/>
                  <a:pt x="26192" y="53863"/>
                </a:cubicBezTo>
                <a:cubicBezTo>
                  <a:pt x="25251" y="53565"/>
                  <a:pt x="24311" y="53221"/>
                  <a:pt x="23371" y="52829"/>
                </a:cubicBezTo>
                <a:cubicBezTo>
                  <a:pt x="22963" y="52672"/>
                  <a:pt x="22571" y="52484"/>
                  <a:pt x="22179" y="52311"/>
                </a:cubicBezTo>
                <a:cubicBezTo>
                  <a:pt x="22994" y="52061"/>
                  <a:pt x="23841" y="51763"/>
                  <a:pt x="24719" y="51449"/>
                </a:cubicBezTo>
                <a:close/>
                <a:moveTo>
                  <a:pt x="43935" y="53801"/>
                </a:moveTo>
                <a:cubicBezTo>
                  <a:pt x="43935" y="53832"/>
                  <a:pt x="43951" y="53863"/>
                  <a:pt x="43951" y="53895"/>
                </a:cubicBezTo>
                <a:cubicBezTo>
                  <a:pt x="43904" y="53895"/>
                  <a:pt x="43841" y="53879"/>
                  <a:pt x="43794" y="53879"/>
                </a:cubicBezTo>
                <a:cubicBezTo>
                  <a:pt x="43841" y="53863"/>
                  <a:pt x="43888" y="53832"/>
                  <a:pt x="43935" y="53801"/>
                </a:cubicBezTo>
                <a:close/>
                <a:moveTo>
                  <a:pt x="43418" y="54130"/>
                </a:moveTo>
                <a:cubicBezTo>
                  <a:pt x="43387" y="54145"/>
                  <a:pt x="43355" y="54145"/>
                  <a:pt x="43324" y="54161"/>
                </a:cubicBezTo>
                <a:cubicBezTo>
                  <a:pt x="43340" y="54145"/>
                  <a:pt x="43355" y="54130"/>
                  <a:pt x="43387" y="54130"/>
                </a:cubicBezTo>
                <a:close/>
                <a:moveTo>
                  <a:pt x="27462" y="53957"/>
                </a:moveTo>
                <a:cubicBezTo>
                  <a:pt x="27477" y="53989"/>
                  <a:pt x="27509" y="54004"/>
                  <a:pt x="27540" y="54036"/>
                </a:cubicBezTo>
                <a:cubicBezTo>
                  <a:pt x="27697" y="54161"/>
                  <a:pt x="27838" y="54271"/>
                  <a:pt x="27994" y="54380"/>
                </a:cubicBezTo>
                <a:cubicBezTo>
                  <a:pt x="27665" y="54302"/>
                  <a:pt x="27352" y="54208"/>
                  <a:pt x="27023" y="54114"/>
                </a:cubicBezTo>
                <a:cubicBezTo>
                  <a:pt x="27164" y="54067"/>
                  <a:pt x="27305" y="54020"/>
                  <a:pt x="27462" y="53957"/>
                </a:cubicBezTo>
                <a:close/>
                <a:moveTo>
                  <a:pt x="46327" y="53769"/>
                </a:moveTo>
                <a:cubicBezTo>
                  <a:pt x="45801" y="54140"/>
                  <a:pt x="45260" y="54495"/>
                  <a:pt x="44688" y="54835"/>
                </a:cubicBezTo>
                <a:cubicBezTo>
                  <a:pt x="44609" y="54882"/>
                  <a:pt x="44515" y="54929"/>
                  <a:pt x="44437" y="54976"/>
                </a:cubicBezTo>
                <a:cubicBezTo>
                  <a:pt x="44437" y="54772"/>
                  <a:pt x="44390" y="54490"/>
                  <a:pt x="44296" y="54145"/>
                </a:cubicBezTo>
                <a:cubicBezTo>
                  <a:pt x="44343" y="54145"/>
                  <a:pt x="44374" y="54145"/>
                  <a:pt x="44406" y="54130"/>
                </a:cubicBezTo>
                <a:cubicBezTo>
                  <a:pt x="44484" y="54130"/>
                  <a:pt x="44547" y="54130"/>
                  <a:pt x="44625" y="54114"/>
                </a:cubicBezTo>
                <a:cubicBezTo>
                  <a:pt x="44703" y="54114"/>
                  <a:pt x="44782" y="54098"/>
                  <a:pt x="44860" y="54098"/>
                </a:cubicBezTo>
                <a:cubicBezTo>
                  <a:pt x="44938" y="54083"/>
                  <a:pt x="45001" y="54083"/>
                  <a:pt x="45064" y="54067"/>
                </a:cubicBezTo>
                <a:cubicBezTo>
                  <a:pt x="45158" y="54051"/>
                  <a:pt x="45236" y="54036"/>
                  <a:pt x="45315" y="54020"/>
                </a:cubicBezTo>
                <a:cubicBezTo>
                  <a:pt x="45377" y="54020"/>
                  <a:pt x="45440" y="54004"/>
                  <a:pt x="45503" y="53989"/>
                </a:cubicBezTo>
                <a:cubicBezTo>
                  <a:pt x="45581" y="53973"/>
                  <a:pt x="45659" y="53957"/>
                  <a:pt x="45753" y="53942"/>
                </a:cubicBezTo>
                <a:cubicBezTo>
                  <a:pt x="45801" y="53926"/>
                  <a:pt x="45863" y="53910"/>
                  <a:pt x="45910" y="53895"/>
                </a:cubicBezTo>
                <a:cubicBezTo>
                  <a:pt x="46004" y="53863"/>
                  <a:pt x="46083" y="53848"/>
                  <a:pt x="46177" y="53816"/>
                </a:cubicBezTo>
                <a:cubicBezTo>
                  <a:pt x="46224" y="53801"/>
                  <a:pt x="46271" y="53785"/>
                  <a:pt x="46318" y="53769"/>
                </a:cubicBezTo>
                <a:cubicBezTo>
                  <a:pt x="46322" y="53769"/>
                  <a:pt x="46325" y="53769"/>
                  <a:pt x="46327" y="53769"/>
                </a:cubicBezTo>
                <a:close/>
                <a:moveTo>
                  <a:pt x="34484" y="50885"/>
                </a:moveTo>
                <a:cubicBezTo>
                  <a:pt x="35361" y="51418"/>
                  <a:pt x="36239" y="51888"/>
                  <a:pt x="37086" y="52296"/>
                </a:cubicBezTo>
                <a:cubicBezTo>
                  <a:pt x="35064" y="53346"/>
                  <a:pt x="33057" y="54255"/>
                  <a:pt x="31129" y="55023"/>
                </a:cubicBezTo>
                <a:cubicBezTo>
                  <a:pt x="30314" y="54898"/>
                  <a:pt x="29484" y="54741"/>
                  <a:pt x="28653" y="54537"/>
                </a:cubicBezTo>
                <a:cubicBezTo>
                  <a:pt x="28339" y="54318"/>
                  <a:pt x="28042" y="54098"/>
                  <a:pt x="27744" y="53863"/>
                </a:cubicBezTo>
                <a:cubicBezTo>
                  <a:pt x="27947" y="53785"/>
                  <a:pt x="28136" y="53706"/>
                  <a:pt x="28339" y="53628"/>
                </a:cubicBezTo>
                <a:cubicBezTo>
                  <a:pt x="30314" y="52860"/>
                  <a:pt x="32383" y="51935"/>
                  <a:pt x="34484" y="50885"/>
                </a:cubicBezTo>
                <a:close/>
                <a:moveTo>
                  <a:pt x="44076" y="54302"/>
                </a:moveTo>
                <a:cubicBezTo>
                  <a:pt x="44217" y="54898"/>
                  <a:pt x="44186" y="55086"/>
                  <a:pt x="44155" y="55149"/>
                </a:cubicBezTo>
                <a:cubicBezTo>
                  <a:pt x="44139" y="55149"/>
                  <a:pt x="44123" y="55164"/>
                  <a:pt x="44108" y="55164"/>
                </a:cubicBezTo>
                <a:cubicBezTo>
                  <a:pt x="44101" y="55165"/>
                  <a:pt x="44094" y="55166"/>
                  <a:pt x="44087" y="55166"/>
                </a:cubicBezTo>
                <a:cubicBezTo>
                  <a:pt x="43991" y="55166"/>
                  <a:pt x="43840" y="55069"/>
                  <a:pt x="43622" y="54851"/>
                </a:cubicBezTo>
                <a:cubicBezTo>
                  <a:pt x="43779" y="54678"/>
                  <a:pt x="43920" y="54490"/>
                  <a:pt x="44076" y="54302"/>
                </a:cubicBezTo>
                <a:close/>
                <a:moveTo>
                  <a:pt x="40628" y="53644"/>
                </a:moveTo>
                <a:cubicBezTo>
                  <a:pt x="41286" y="53832"/>
                  <a:pt x="41913" y="53957"/>
                  <a:pt x="42525" y="54036"/>
                </a:cubicBezTo>
                <a:cubicBezTo>
                  <a:pt x="42540" y="54067"/>
                  <a:pt x="42572" y="54098"/>
                  <a:pt x="42603" y="54130"/>
                </a:cubicBezTo>
                <a:cubicBezTo>
                  <a:pt x="42305" y="54302"/>
                  <a:pt x="42007" y="54459"/>
                  <a:pt x="41725" y="54616"/>
                </a:cubicBezTo>
                <a:cubicBezTo>
                  <a:pt x="40330" y="54960"/>
                  <a:pt x="38872" y="55196"/>
                  <a:pt x="37399" y="55290"/>
                </a:cubicBezTo>
                <a:cubicBezTo>
                  <a:pt x="38465" y="54788"/>
                  <a:pt x="39546" y="54239"/>
                  <a:pt x="40628" y="53644"/>
                </a:cubicBezTo>
                <a:close/>
                <a:moveTo>
                  <a:pt x="42760" y="54600"/>
                </a:moveTo>
                <a:lnTo>
                  <a:pt x="42760" y="54600"/>
                </a:lnTo>
                <a:cubicBezTo>
                  <a:pt x="42258" y="54851"/>
                  <a:pt x="41741" y="55086"/>
                  <a:pt x="41239" y="55305"/>
                </a:cubicBezTo>
                <a:cubicBezTo>
                  <a:pt x="41600" y="55117"/>
                  <a:pt x="41960" y="54929"/>
                  <a:pt x="42305" y="54725"/>
                </a:cubicBezTo>
                <a:cubicBezTo>
                  <a:pt x="42462" y="54694"/>
                  <a:pt x="42603" y="54647"/>
                  <a:pt x="42760" y="54600"/>
                </a:cubicBezTo>
                <a:close/>
                <a:moveTo>
                  <a:pt x="37650" y="52562"/>
                </a:moveTo>
                <a:cubicBezTo>
                  <a:pt x="38465" y="52923"/>
                  <a:pt x="39264" y="53236"/>
                  <a:pt x="40048" y="53471"/>
                </a:cubicBezTo>
                <a:cubicBezTo>
                  <a:pt x="38763" y="54161"/>
                  <a:pt x="37493" y="54788"/>
                  <a:pt x="36271" y="55352"/>
                </a:cubicBezTo>
                <a:cubicBezTo>
                  <a:pt x="36044" y="55357"/>
                  <a:pt x="35817" y="55360"/>
                  <a:pt x="35589" y="55360"/>
                </a:cubicBezTo>
                <a:cubicBezTo>
                  <a:pt x="34432" y="55360"/>
                  <a:pt x="33264" y="55293"/>
                  <a:pt x="32085" y="55149"/>
                </a:cubicBezTo>
                <a:cubicBezTo>
                  <a:pt x="33888" y="54412"/>
                  <a:pt x="35753" y="53534"/>
                  <a:pt x="37650" y="52562"/>
                </a:cubicBezTo>
                <a:close/>
                <a:moveTo>
                  <a:pt x="29217" y="54929"/>
                </a:moveTo>
                <a:lnTo>
                  <a:pt x="29217" y="54929"/>
                </a:lnTo>
                <a:cubicBezTo>
                  <a:pt x="29703" y="55039"/>
                  <a:pt x="30189" y="55133"/>
                  <a:pt x="30659" y="55211"/>
                </a:cubicBezTo>
                <a:cubicBezTo>
                  <a:pt x="30455" y="55290"/>
                  <a:pt x="30236" y="55384"/>
                  <a:pt x="30016" y="55462"/>
                </a:cubicBezTo>
                <a:cubicBezTo>
                  <a:pt x="29750" y="55290"/>
                  <a:pt x="29484" y="55117"/>
                  <a:pt x="29217" y="54929"/>
                </a:cubicBezTo>
                <a:close/>
                <a:moveTo>
                  <a:pt x="13841" y="53675"/>
                </a:moveTo>
                <a:cubicBezTo>
                  <a:pt x="14123" y="53706"/>
                  <a:pt x="14421" y="53722"/>
                  <a:pt x="14734" y="53722"/>
                </a:cubicBezTo>
                <a:cubicBezTo>
                  <a:pt x="14812" y="53722"/>
                  <a:pt x="14891" y="53706"/>
                  <a:pt x="14985" y="53706"/>
                </a:cubicBezTo>
                <a:cubicBezTo>
                  <a:pt x="15753" y="54349"/>
                  <a:pt x="16568" y="54945"/>
                  <a:pt x="17414" y="55478"/>
                </a:cubicBezTo>
                <a:cubicBezTo>
                  <a:pt x="16176" y="54960"/>
                  <a:pt x="14969" y="54349"/>
                  <a:pt x="13841" y="53675"/>
                </a:cubicBezTo>
                <a:close/>
                <a:moveTo>
                  <a:pt x="12571" y="53456"/>
                </a:moveTo>
                <a:lnTo>
                  <a:pt x="12571" y="53456"/>
                </a:lnTo>
                <a:cubicBezTo>
                  <a:pt x="12775" y="53503"/>
                  <a:pt x="12978" y="53565"/>
                  <a:pt x="13214" y="53597"/>
                </a:cubicBezTo>
                <a:cubicBezTo>
                  <a:pt x="14421" y="54365"/>
                  <a:pt x="15706" y="55039"/>
                  <a:pt x="17038" y="55603"/>
                </a:cubicBezTo>
                <a:cubicBezTo>
                  <a:pt x="16270" y="55540"/>
                  <a:pt x="15643" y="55384"/>
                  <a:pt x="15173" y="55117"/>
                </a:cubicBezTo>
                <a:lnTo>
                  <a:pt x="15063" y="55054"/>
                </a:lnTo>
                <a:lnTo>
                  <a:pt x="15047" y="55054"/>
                </a:lnTo>
                <a:cubicBezTo>
                  <a:pt x="14765" y="54898"/>
                  <a:pt x="14499" y="54741"/>
                  <a:pt x="14248" y="54569"/>
                </a:cubicBezTo>
                <a:lnTo>
                  <a:pt x="13888" y="54333"/>
                </a:lnTo>
                <a:cubicBezTo>
                  <a:pt x="13464" y="54051"/>
                  <a:pt x="12994" y="53738"/>
                  <a:pt x="12571" y="53456"/>
                </a:cubicBezTo>
                <a:close/>
                <a:moveTo>
                  <a:pt x="21803" y="52421"/>
                </a:moveTo>
                <a:cubicBezTo>
                  <a:pt x="22289" y="52656"/>
                  <a:pt x="22775" y="52876"/>
                  <a:pt x="23277" y="53080"/>
                </a:cubicBezTo>
                <a:cubicBezTo>
                  <a:pt x="24107" y="53424"/>
                  <a:pt x="24954" y="53738"/>
                  <a:pt x="25784" y="54004"/>
                </a:cubicBezTo>
                <a:cubicBezTo>
                  <a:pt x="22791" y="55023"/>
                  <a:pt x="20189" y="55587"/>
                  <a:pt x="18167" y="55650"/>
                </a:cubicBezTo>
                <a:cubicBezTo>
                  <a:pt x="18135" y="55619"/>
                  <a:pt x="18120" y="55603"/>
                  <a:pt x="18088" y="55587"/>
                </a:cubicBezTo>
                <a:cubicBezTo>
                  <a:pt x="18057" y="55572"/>
                  <a:pt x="18026" y="55556"/>
                  <a:pt x="18010" y="55540"/>
                </a:cubicBezTo>
                <a:cubicBezTo>
                  <a:pt x="17806" y="55415"/>
                  <a:pt x="17602" y="55290"/>
                  <a:pt x="17414" y="55164"/>
                </a:cubicBezTo>
                <a:cubicBezTo>
                  <a:pt x="17399" y="55164"/>
                  <a:pt x="17367" y="55149"/>
                  <a:pt x="17352" y="55133"/>
                </a:cubicBezTo>
                <a:cubicBezTo>
                  <a:pt x="16678" y="54694"/>
                  <a:pt x="16019" y="54208"/>
                  <a:pt x="15377" y="53691"/>
                </a:cubicBezTo>
                <a:cubicBezTo>
                  <a:pt x="17164" y="53612"/>
                  <a:pt x="19342" y="53174"/>
                  <a:pt x="21803" y="52421"/>
                </a:cubicBezTo>
                <a:close/>
                <a:moveTo>
                  <a:pt x="43449" y="55023"/>
                </a:moveTo>
                <a:cubicBezTo>
                  <a:pt x="43590" y="55149"/>
                  <a:pt x="43732" y="55243"/>
                  <a:pt x="43841" y="55321"/>
                </a:cubicBezTo>
                <a:cubicBezTo>
                  <a:pt x="43293" y="55619"/>
                  <a:pt x="42744" y="55917"/>
                  <a:pt x="42195" y="56167"/>
                </a:cubicBezTo>
                <a:cubicBezTo>
                  <a:pt x="42634" y="55838"/>
                  <a:pt x="43058" y="55446"/>
                  <a:pt x="43449" y="55023"/>
                </a:cubicBezTo>
                <a:close/>
                <a:moveTo>
                  <a:pt x="31584" y="55352"/>
                </a:moveTo>
                <a:cubicBezTo>
                  <a:pt x="32901" y="55525"/>
                  <a:pt x="34217" y="55619"/>
                  <a:pt x="35502" y="55619"/>
                </a:cubicBezTo>
                <a:lnTo>
                  <a:pt x="35675" y="55619"/>
                </a:lnTo>
                <a:cubicBezTo>
                  <a:pt x="34672" y="56058"/>
                  <a:pt x="33684" y="56465"/>
                  <a:pt x="32744" y="56810"/>
                </a:cubicBezTo>
                <a:cubicBezTo>
                  <a:pt x="32007" y="56528"/>
                  <a:pt x="31286" y="56183"/>
                  <a:pt x="30549" y="55760"/>
                </a:cubicBezTo>
                <a:cubicBezTo>
                  <a:pt x="30706" y="55697"/>
                  <a:pt x="30863" y="55650"/>
                  <a:pt x="31020" y="55587"/>
                </a:cubicBezTo>
                <a:cubicBezTo>
                  <a:pt x="31208" y="55509"/>
                  <a:pt x="31396" y="55431"/>
                  <a:pt x="31584" y="55352"/>
                </a:cubicBezTo>
                <a:close/>
                <a:moveTo>
                  <a:pt x="26615" y="54271"/>
                </a:moveTo>
                <a:cubicBezTo>
                  <a:pt x="27258" y="54459"/>
                  <a:pt x="27900" y="54631"/>
                  <a:pt x="28543" y="54788"/>
                </a:cubicBezTo>
                <a:cubicBezTo>
                  <a:pt x="28919" y="55070"/>
                  <a:pt x="29311" y="55321"/>
                  <a:pt x="29703" y="55572"/>
                </a:cubicBezTo>
                <a:cubicBezTo>
                  <a:pt x="27289" y="56449"/>
                  <a:pt x="25126" y="57029"/>
                  <a:pt x="23339" y="57280"/>
                </a:cubicBezTo>
                <a:cubicBezTo>
                  <a:pt x="22838" y="57186"/>
                  <a:pt x="22336" y="57076"/>
                  <a:pt x="21850" y="56951"/>
                </a:cubicBezTo>
                <a:cubicBezTo>
                  <a:pt x="20847" y="56700"/>
                  <a:pt x="19860" y="56402"/>
                  <a:pt x="18903" y="56058"/>
                </a:cubicBezTo>
                <a:lnTo>
                  <a:pt x="18888" y="56058"/>
                </a:lnTo>
                <a:cubicBezTo>
                  <a:pt x="20972" y="55932"/>
                  <a:pt x="23606" y="55321"/>
                  <a:pt x="26615" y="54271"/>
                </a:cubicBezTo>
                <a:close/>
                <a:moveTo>
                  <a:pt x="40863" y="55086"/>
                </a:moveTo>
                <a:lnTo>
                  <a:pt x="40863" y="55086"/>
                </a:lnTo>
                <a:cubicBezTo>
                  <a:pt x="39797" y="55634"/>
                  <a:pt x="38747" y="56136"/>
                  <a:pt x="37728" y="56591"/>
                </a:cubicBezTo>
                <a:cubicBezTo>
                  <a:pt x="36662" y="56904"/>
                  <a:pt x="35581" y="57155"/>
                  <a:pt x="34484" y="57359"/>
                </a:cubicBezTo>
                <a:cubicBezTo>
                  <a:pt x="34107" y="57265"/>
                  <a:pt x="33731" y="57155"/>
                  <a:pt x="33339" y="57029"/>
                </a:cubicBezTo>
                <a:cubicBezTo>
                  <a:pt x="34452" y="56622"/>
                  <a:pt x="35597" y="56136"/>
                  <a:pt x="36772" y="55587"/>
                </a:cubicBezTo>
                <a:cubicBezTo>
                  <a:pt x="38151" y="55525"/>
                  <a:pt x="39531" y="55352"/>
                  <a:pt x="40863" y="55086"/>
                </a:cubicBezTo>
                <a:close/>
                <a:moveTo>
                  <a:pt x="16850" y="55995"/>
                </a:moveTo>
                <a:lnTo>
                  <a:pt x="16850" y="55995"/>
                </a:lnTo>
                <a:cubicBezTo>
                  <a:pt x="17242" y="56042"/>
                  <a:pt x="17681" y="56073"/>
                  <a:pt x="18167" y="56073"/>
                </a:cubicBezTo>
                <a:lnTo>
                  <a:pt x="18198" y="56073"/>
                </a:lnTo>
                <a:cubicBezTo>
                  <a:pt x="18386" y="56152"/>
                  <a:pt x="18574" y="56230"/>
                  <a:pt x="18778" y="56293"/>
                </a:cubicBezTo>
                <a:cubicBezTo>
                  <a:pt x="19515" y="56700"/>
                  <a:pt x="20283" y="57076"/>
                  <a:pt x="21066" y="57406"/>
                </a:cubicBezTo>
                <a:cubicBezTo>
                  <a:pt x="20455" y="57374"/>
                  <a:pt x="19938" y="57280"/>
                  <a:pt x="19515" y="57139"/>
                </a:cubicBezTo>
                <a:lnTo>
                  <a:pt x="19405" y="57092"/>
                </a:lnTo>
                <a:lnTo>
                  <a:pt x="19389" y="57108"/>
                </a:lnTo>
                <a:cubicBezTo>
                  <a:pt x="19091" y="56982"/>
                  <a:pt x="18809" y="56873"/>
                  <a:pt x="18559" y="56763"/>
                </a:cubicBezTo>
                <a:lnTo>
                  <a:pt x="18120" y="56559"/>
                </a:lnTo>
                <a:cubicBezTo>
                  <a:pt x="17712" y="56387"/>
                  <a:pt x="17258" y="56183"/>
                  <a:pt x="16850" y="55995"/>
                </a:cubicBezTo>
                <a:close/>
                <a:moveTo>
                  <a:pt x="20455" y="56841"/>
                </a:moveTo>
                <a:lnTo>
                  <a:pt x="20455" y="56841"/>
                </a:lnTo>
                <a:cubicBezTo>
                  <a:pt x="20894" y="56967"/>
                  <a:pt x="21333" y="57092"/>
                  <a:pt x="21787" y="57202"/>
                </a:cubicBezTo>
                <a:cubicBezTo>
                  <a:pt x="22023" y="57265"/>
                  <a:pt x="22258" y="57327"/>
                  <a:pt x="22508" y="57374"/>
                </a:cubicBezTo>
                <a:cubicBezTo>
                  <a:pt x="22258" y="57390"/>
                  <a:pt x="22023" y="57406"/>
                  <a:pt x="21787" y="57421"/>
                </a:cubicBezTo>
                <a:cubicBezTo>
                  <a:pt x="21349" y="57233"/>
                  <a:pt x="20894" y="57045"/>
                  <a:pt x="20455" y="56841"/>
                </a:cubicBezTo>
                <a:close/>
                <a:moveTo>
                  <a:pt x="35957" y="57327"/>
                </a:moveTo>
                <a:cubicBezTo>
                  <a:pt x="35753" y="57406"/>
                  <a:pt x="35565" y="57468"/>
                  <a:pt x="35377" y="57531"/>
                </a:cubicBezTo>
                <a:cubicBezTo>
                  <a:pt x="35299" y="57531"/>
                  <a:pt x="35220" y="57515"/>
                  <a:pt x="35142" y="57500"/>
                </a:cubicBezTo>
                <a:cubicBezTo>
                  <a:pt x="35408" y="57437"/>
                  <a:pt x="35675" y="57390"/>
                  <a:pt x="35957" y="57327"/>
                </a:cubicBezTo>
                <a:close/>
                <a:moveTo>
                  <a:pt x="43261" y="54835"/>
                </a:moveTo>
                <a:cubicBezTo>
                  <a:pt x="43261" y="54835"/>
                  <a:pt x="43261" y="54851"/>
                  <a:pt x="43261" y="54851"/>
                </a:cubicBezTo>
                <a:cubicBezTo>
                  <a:pt x="41882" y="56324"/>
                  <a:pt x="40236" y="57233"/>
                  <a:pt x="38371" y="57531"/>
                </a:cubicBezTo>
                <a:cubicBezTo>
                  <a:pt x="39233" y="57186"/>
                  <a:pt x="40079" y="56794"/>
                  <a:pt x="40894" y="56324"/>
                </a:cubicBezTo>
                <a:cubicBezTo>
                  <a:pt x="41130" y="56199"/>
                  <a:pt x="41365" y="56073"/>
                  <a:pt x="41584" y="55932"/>
                </a:cubicBezTo>
                <a:cubicBezTo>
                  <a:pt x="41804" y="55807"/>
                  <a:pt x="42023" y="55666"/>
                  <a:pt x="42242" y="55525"/>
                </a:cubicBezTo>
                <a:cubicBezTo>
                  <a:pt x="42352" y="55462"/>
                  <a:pt x="42462" y="55384"/>
                  <a:pt x="42556" y="55321"/>
                </a:cubicBezTo>
                <a:cubicBezTo>
                  <a:pt x="42681" y="55243"/>
                  <a:pt x="42791" y="55164"/>
                  <a:pt x="42916" y="55086"/>
                </a:cubicBezTo>
                <a:cubicBezTo>
                  <a:pt x="42995" y="55023"/>
                  <a:pt x="43073" y="54960"/>
                  <a:pt x="43152" y="54913"/>
                </a:cubicBezTo>
                <a:cubicBezTo>
                  <a:pt x="43183" y="54882"/>
                  <a:pt x="43214" y="54866"/>
                  <a:pt x="43261" y="54835"/>
                </a:cubicBezTo>
                <a:close/>
                <a:moveTo>
                  <a:pt x="42650" y="54945"/>
                </a:moveTo>
                <a:lnTo>
                  <a:pt x="42650" y="54945"/>
                </a:lnTo>
                <a:cubicBezTo>
                  <a:pt x="42525" y="55023"/>
                  <a:pt x="42415" y="55101"/>
                  <a:pt x="42289" y="55180"/>
                </a:cubicBezTo>
                <a:cubicBezTo>
                  <a:pt x="42211" y="55227"/>
                  <a:pt x="42148" y="55274"/>
                  <a:pt x="42070" y="55321"/>
                </a:cubicBezTo>
                <a:cubicBezTo>
                  <a:pt x="41866" y="55462"/>
                  <a:pt x="41662" y="55587"/>
                  <a:pt x="41443" y="55713"/>
                </a:cubicBezTo>
                <a:cubicBezTo>
                  <a:pt x="40142" y="56497"/>
                  <a:pt x="38763" y="57139"/>
                  <a:pt x="37368" y="57641"/>
                </a:cubicBezTo>
                <a:cubicBezTo>
                  <a:pt x="37211" y="57649"/>
                  <a:pt x="37050" y="57652"/>
                  <a:pt x="36888" y="57652"/>
                </a:cubicBezTo>
                <a:cubicBezTo>
                  <a:pt x="36725" y="57652"/>
                  <a:pt x="36561" y="57649"/>
                  <a:pt x="36396" y="57641"/>
                </a:cubicBezTo>
                <a:cubicBezTo>
                  <a:pt x="36333" y="57641"/>
                  <a:pt x="36255" y="57641"/>
                  <a:pt x="36176" y="57625"/>
                </a:cubicBezTo>
                <a:cubicBezTo>
                  <a:pt x="36992" y="57312"/>
                  <a:pt x="37838" y="56951"/>
                  <a:pt x="38716" y="56559"/>
                </a:cubicBezTo>
                <a:cubicBezTo>
                  <a:pt x="40048" y="56120"/>
                  <a:pt x="41365" y="55572"/>
                  <a:pt x="42650" y="54945"/>
                </a:cubicBezTo>
                <a:close/>
                <a:moveTo>
                  <a:pt x="32963" y="57171"/>
                </a:moveTo>
                <a:cubicBezTo>
                  <a:pt x="33261" y="57280"/>
                  <a:pt x="33559" y="57374"/>
                  <a:pt x="33857" y="57468"/>
                </a:cubicBezTo>
                <a:cubicBezTo>
                  <a:pt x="32995" y="57594"/>
                  <a:pt x="32133" y="57703"/>
                  <a:pt x="31270" y="57766"/>
                </a:cubicBezTo>
                <a:cubicBezTo>
                  <a:pt x="31819" y="57578"/>
                  <a:pt x="32383" y="57390"/>
                  <a:pt x="32963" y="57171"/>
                </a:cubicBezTo>
                <a:close/>
                <a:moveTo>
                  <a:pt x="30220" y="55885"/>
                </a:moveTo>
                <a:cubicBezTo>
                  <a:pt x="30941" y="56308"/>
                  <a:pt x="31662" y="56653"/>
                  <a:pt x="32383" y="56951"/>
                </a:cubicBezTo>
                <a:cubicBezTo>
                  <a:pt x="31411" y="57296"/>
                  <a:pt x="30487" y="57594"/>
                  <a:pt x="29609" y="57829"/>
                </a:cubicBezTo>
                <a:cubicBezTo>
                  <a:pt x="29424" y="57832"/>
                  <a:pt x="29240" y="57834"/>
                  <a:pt x="29055" y="57834"/>
                </a:cubicBezTo>
                <a:cubicBezTo>
                  <a:pt x="27578" y="57834"/>
                  <a:pt x="26101" y="57723"/>
                  <a:pt x="24625" y="57500"/>
                </a:cubicBezTo>
                <a:cubicBezTo>
                  <a:pt x="26270" y="57202"/>
                  <a:pt x="28151" y="56653"/>
                  <a:pt x="30220" y="55885"/>
                </a:cubicBezTo>
                <a:close/>
                <a:moveTo>
                  <a:pt x="37556" y="57892"/>
                </a:moveTo>
                <a:lnTo>
                  <a:pt x="37556" y="57892"/>
                </a:lnTo>
                <a:cubicBezTo>
                  <a:pt x="37477" y="57923"/>
                  <a:pt x="37399" y="57939"/>
                  <a:pt x="37336" y="57954"/>
                </a:cubicBezTo>
                <a:cubicBezTo>
                  <a:pt x="37242" y="57986"/>
                  <a:pt x="37148" y="58001"/>
                  <a:pt x="37054" y="58033"/>
                </a:cubicBezTo>
                <a:cubicBezTo>
                  <a:pt x="37180" y="57986"/>
                  <a:pt x="37289" y="57954"/>
                  <a:pt x="37415" y="57907"/>
                </a:cubicBezTo>
                <a:cubicBezTo>
                  <a:pt x="37462" y="57907"/>
                  <a:pt x="37509" y="57907"/>
                  <a:pt x="37556" y="57892"/>
                </a:cubicBezTo>
                <a:close/>
                <a:moveTo>
                  <a:pt x="21537" y="57782"/>
                </a:moveTo>
                <a:cubicBezTo>
                  <a:pt x="21631" y="57797"/>
                  <a:pt x="21725" y="57797"/>
                  <a:pt x="21834" y="57797"/>
                </a:cubicBezTo>
                <a:lnTo>
                  <a:pt x="22038" y="57797"/>
                </a:lnTo>
                <a:cubicBezTo>
                  <a:pt x="22524" y="57970"/>
                  <a:pt x="23010" y="58127"/>
                  <a:pt x="23512" y="58283"/>
                </a:cubicBezTo>
                <a:cubicBezTo>
                  <a:pt x="22822" y="58127"/>
                  <a:pt x="22132" y="57939"/>
                  <a:pt x="21537" y="57782"/>
                </a:cubicBezTo>
                <a:close/>
                <a:moveTo>
                  <a:pt x="23825" y="57641"/>
                </a:moveTo>
                <a:cubicBezTo>
                  <a:pt x="25408" y="57907"/>
                  <a:pt x="27007" y="58064"/>
                  <a:pt x="28590" y="58095"/>
                </a:cubicBezTo>
                <a:cubicBezTo>
                  <a:pt x="27462" y="58346"/>
                  <a:pt x="26458" y="58503"/>
                  <a:pt x="25581" y="58518"/>
                </a:cubicBezTo>
                <a:cubicBezTo>
                  <a:pt x="25487" y="58503"/>
                  <a:pt x="25393" y="58487"/>
                  <a:pt x="25299" y="58456"/>
                </a:cubicBezTo>
                <a:cubicBezTo>
                  <a:pt x="25126" y="58424"/>
                  <a:pt x="24954" y="58393"/>
                  <a:pt x="24781" y="58346"/>
                </a:cubicBezTo>
                <a:cubicBezTo>
                  <a:pt x="24092" y="58189"/>
                  <a:pt x="23418" y="57986"/>
                  <a:pt x="22744" y="57766"/>
                </a:cubicBezTo>
                <a:cubicBezTo>
                  <a:pt x="23088" y="57735"/>
                  <a:pt x="23449" y="57688"/>
                  <a:pt x="23825" y="57641"/>
                </a:cubicBezTo>
                <a:close/>
                <a:moveTo>
                  <a:pt x="35628" y="57829"/>
                </a:moveTo>
                <a:cubicBezTo>
                  <a:pt x="35879" y="57860"/>
                  <a:pt x="36129" y="57892"/>
                  <a:pt x="36380" y="57907"/>
                </a:cubicBezTo>
                <a:lnTo>
                  <a:pt x="36568" y="57907"/>
                </a:lnTo>
                <a:cubicBezTo>
                  <a:pt x="35299" y="58315"/>
                  <a:pt x="33998" y="58597"/>
                  <a:pt x="32681" y="58769"/>
                </a:cubicBezTo>
                <a:cubicBezTo>
                  <a:pt x="33590" y="58534"/>
                  <a:pt x="34578" y="58221"/>
                  <a:pt x="35628" y="57829"/>
                </a:cubicBezTo>
                <a:close/>
                <a:moveTo>
                  <a:pt x="34468" y="57625"/>
                </a:moveTo>
                <a:cubicBezTo>
                  <a:pt x="34609" y="57656"/>
                  <a:pt x="34750" y="57688"/>
                  <a:pt x="34907" y="57719"/>
                </a:cubicBezTo>
                <a:cubicBezTo>
                  <a:pt x="32822" y="58456"/>
                  <a:pt x="30988" y="58895"/>
                  <a:pt x="29578" y="58942"/>
                </a:cubicBezTo>
                <a:cubicBezTo>
                  <a:pt x="28982" y="58942"/>
                  <a:pt x="28386" y="58910"/>
                  <a:pt x="27791" y="58848"/>
                </a:cubicBezTo>
                <a:cubicBezTo>
                  <a:pt x="27744" y="58848"/>
                  <a:pt x="27697" y="58832"/>
                  <a:pt x="27650" y="58832"/>
                </a:cubicBezTo>
                <a:cubicBezTo>
                  <a:pt x="27446" y="58816"/>
                  <a:pt x="27242" y="58785"/>
                  <a:pt x="27023" y="58754"/>
                </a:cubicBezTo>
                <a:cubicBezTo>
                  <a:pt x="27979" y="58644"/>
                  <a:pt x="29060" y="58409"/>
                  <a:pt x="30220" y="58080"/>
                </a:cubicBezTo>
                <a:cubicBezTo>
                  <a:pt x="31647" y="58033"/>
                  <a:pt x="33057" y="57876"/>
                  <a:pt x="34468" y="57625"/>
                </a:cubicBezTo>
                <a:close/>
                <a:moveTo>
                  <a:pt x="29717" y="0"/>
                </a:moveTo>
                <a:cubicBezTo>
                  <a:pt x="29310" y="0"/>
                  <a:pt x="28944" y="13"/>
                  <a:pt x="28747" y="22"/>
                </a:cubicBezTo>
                <a:cubicBezTo>
                  <a:pt x="28543" y="22"/>
                  <a:pt x="28339" y="38"/>
                  <a:pt x="28136" y="38"/>
                </a:cubicBezTo>
                <a:lnTo>
                  <a:pt x="28120" y="38"/>
                </a:lnTo>
                <a:cubicBezTo>
                  <a:pt x="27963" y="53"/>
                  <a:pt x="27791" y="69"/>
                  <a:pt x="27634" y="69"/>
                </a:cubicBezTo>
                <a:lnTo>
                  <a:pt x="27556" y="69"/>
                </a:lnTo>
                <a:cubicBezTo>
                  <a:pt x="27273" y="85"/>
                  <a:pt x="26976" y="100"/>
                  <a:pt x="26662" y="147"/>
                </a:cubicBezTo>
                <a:cubicBezTo>
                  <a:pt x="26505" y="147"/>
                  <a:pt x="26349" y="163"/>
                  <a:pt x="26176" y="179"/>
                </a:cubicBezTo>
                <a:cubicBezTo>
                  <a:pt x="26161" y="194"/>
                  <a:pt x="24813" y="304"/>
                  <a:pt x="22994" y="712"/>
                </a:cubicBezTo>
                <a:cubicBezTo>
                  <a:pt x="22587" y="806"/>
                  <a:pt x="21537" y="1041"/>
                  <a:pt x="20142" y="1495"/>
                </a:cubicBezTo>
                <a:cubicBezTo>
                  <a:pt x="20126" y="1511"/>
                  <a:pt x="20110" y="1511"/>
                  <a:pt x="20079" y="1527"/>
                </a:cubicBezTo>
                <a:lnTo>
                  <a:pt x="20032" y="1542"/>
                </a:lnTo>
                <a:cubicBezTo>
                  <a:pt x="19938" y="1574"/>
                  <a:pt x="19844" y="1605"/>
                  <a:pt x="19765" y="1636"/>
                </a:cubicBezTo>
                <a:lnTo>
                  <a:pt x="19671" y="1668"/>
                </a:lnTo>
                <a:lnTo>
                  <a:pt x="19640" y="1668"/>
                </a:lnTo>
                <a:cubicBezTo>
                  <a:pt x="19640" y="1668"/>
                  <a:pt x="19624" y="1683"/>
                  <a:pt x="19624" y="1683"/>
                </a:cubicBezTo>
                <a:cubicBezTo>
                  <a:pt x="19577" y="1699"/>
                  <a:pt x="19515" y="1715"/>
                  <a:pt x="19468" y="1730"/>
                </a:cubicBezTo>
                <a:lnTo>
                  <a:pt x="19374" y="1762"/>
                </a:lnTo>
                <a:cubicBezTo>
                  <a:pt x="19217" y="1824"/>
                  <a:pt x="19060" y="1887"/>
                  <a:pt x="18903" y="1950"/>
                </a:cubicBezTo>
                <a:cubicBezTo>
                  <a:pt x="18433" y="2122"/>
                  <a:pt x="17806" y="2373"/>
                  <a:pt x="16819" y="2843"/>
                </a:cubicBezTo>
                <a:cubicBezTo>
                  <a:pt x="16160" y="3141"/>
                  <a:pt x="15643" y="3423"/>
                  <a:pt x="15079" y="3737"/>
                </a:cubicBezTo>
                <a:cubicBezTo>
                  <a:pt x="15016" y="3768"/>
                  <a:pt x="14734" y="3925"/>
                  <a:pt x="14326" y="4160"/>
                </a:cubicBezTo>
                <a:cubicBezTo>
                  <a:pt x="14013" y="4348"/>
                  <a:pt x="13731" y="4536"/>
                  <a:pt x="13449" y="4709"/>
                </a:cubicBezTo>
                <a:cubicBezTo>
                  <a:pt x="12555" y="5304"/>
                  <a:pt x="12007" y="5712"/>
                  <a:pt x="11756" y="5915"/>
                </a:cubicBezTo>
                <a:cubicBezTo>
                  <a:pt x="11270" y="6260"/>
                  <a:pt x="10800" y="6652"/>
                  <a:pt x="10345" y="7044"/>
                </a:cubicBezTo>
                <a:lnTo>
                  <a:pt x="10330" y="7044"/>
                </a:lnTo>
                <a:lnTo>
                  <a:pt x="10283" y="7091"/>
                </a:lnTo>
                <a:lnTo>
                  <a:pt x="10267" y="7107"/>
                </a:lnTo>
                <a:cubicBezTo>
                  <a:pt x="10032" y="7310"/>
                  <a:pt x="9797" y="7514"/>
                  <a:pt x="9577" y="7718"/>
                </a:cubicBezTo>
                <a:cubicBezTo>
                  <a:pt x="9295" y="7984"/>
                  <a:pt x="9029" y="8235"/>
                  <a:pt x="8793" y="8470"/>
                </a:cubicBezTo>
                <a:cubicBezTo>
                  <a:pt x="8308" y="8956"/>
                  <a:pt x="7712" y="9599"/>
                  <a:pt x="7289" y="10069"/>
                </a:cubicBezTo>
                <a:cubicBezTo>
                  <a:pt x="6944" y="10477"/>
                  <a:pt x="6536" y="10994"/>
                  <a:pt x="6223" y="11386"/>
                </a:cubicBezTo>
                <a:cubicBezTo>
                  <a:pt x="6223" y="11401"/>
                  <a:pt x="6207" y="11401"/>
                  <a:pt x="6207" y="11417"/>
                </a:cubicBezTo>
                <a:cubicBezTo>
                  <a:pt x="6050" y="11605"/>
                  <a:pt x="5925" y="11778"/>
                  <a:pt x="5847" y="11887"/>
                </a:cubicBezTo>
                <a:cubicBezTo>
                  <a:pt x="5815" y="11919"/>
                  <a:pt x="5737" y="12028"/>
                  <a:pt x="5612" y="12185"/>
                </a:cubicBezTo>
                <a:lnTo>
                  <a:pt x="5565" y="12264"/>
                </a:lnTo>
                <a:cubicBezTo>
                  <a:pt x="5518" y="12326"/>
                  <a:pt x="5486" y="12389"/>
                  <a:pt x="5439" y="12436"/>
                </a:cubicBezTo>
                <a:lnTo>
                  <a:pt x="5314" y="12624"/>
                </a:lnTo>
                <a:cubicBezTo>
                  <a:pt x="5251" y="12718"/>
                  <a:pt x="5188" y="12812"/>
                  <a:pt x="5126" y="12891"/>
                </a:cubicBezTo>
                <a:cubicBezTo>
                  <a:pt x="4718" y="13502"/>
                  <a:pt x="4232" y="14254"/>
                  <a:pt x="3872" y="14913"/>
                </a:cubicBezTo>
                <a:cubicBezTo>
                  <a:pt x="3605" y="15430"/>
                  <a:pt x="3229" y="16151"/>
                  <a:pt x="2916" y="16793"/>
                </a:cubicBezTo>
                <a:lnTo>
                  <a:pt x="2900" y="16793"/>
                </a:lnTo>
                <a:lnTo>
                  <a:pt x="2869" y="16887"/>
                </a:lnTo>
                <a:cubicBezTo>
                  <a:pt x="2837" y="16919"/>
                  <a:pt x="2822" y="16950"/>
                  <a:pt x="2806" y="16982"/>
                </a:cubicBezTo>
                <a:lnTo>
                  <a:pt x="2680" y="17264"/>
                </a:lnTo>
                <a:cubicBezTo>
                  <a:pt x="2680" y="17264"/>
                  <a:pt x="2680" y="17279"/>
                  <a:pt x="2680" y="17279"/>
                </a:cubicBezTo>
                <a:cubicBezTo>
                  <a:pt x="2665" y="17295"/>
                  <a:pt x="2665" y="17311"/>
                  <a:pt x="2665" y="17326"/>
                </a:cubicBezTo>
                <a:cubicBezTo>
                  <a:pt x="2383" y="17906"/>
                  <a:pt x="2085" y="18674"/>
                  <a:pt x="1897" y="19192"/>
                </a:cubicBezTo>
                <a:cubicBezTo>
                  <a:pt x="1615" y="19944"/>
                  <a:pt x="1364" y="20712"/>
                  <a:pt x="1144" y="21496"/>
                </a:cubicBezTo>
                <a:lnTo>
                  <a:pt x="1003" y="21982"/>
                </a:lnTo>
                <a:cubicBezTo>
                  <a:pt x="988" y="22029"/>
                  <a:pt x="988" y="22091"/>
                  <a:pt x="972" y="22154"/>
                </a:cubicBezTo>
                <a:cubicBezTo>
                  <a:pt x="831" y="22687"/>
                  <a:pt x="705" y="23220"/>
                  <a:pt x="596" y="23769"/>
                </a:cubicBezTo>
                <a:cubicBezTo>
                  <a:pt x="439" y="24599"/>
                  <a:pt x="298" y="25446"/>
                  <a:pt x="204" y="26276"/>
                </a:cubicBezTo>
                <a:lnTo>
                  <a:pt x="157" y="26778"/>
                </a:lnTo>
                <a:cubicBezTo>
                  <a:pt x="157" y="26825"/>
                  <a:pt x="157" y="26872"/>
                  <a:pt x="157" y="26919"/>
                </a:cubicBezTo>
                <a:cubicBezTo>
                  <a:pt x="31" y="28314"/>
                  <a:pt x="0" y="29725"/>
                  <a:pt x="79" y="31120"/>
                </a:cubicBezTo>
                <a:lnTo>
                  <a:pt x="63" y="31120"/>
                </a:lnTo>
                <a:lnTo>
                  <a:pt x="94" y="31621"/>
                </a:lnTo>
                <a:cubicBezTo>
                  <a:pt x="110" y="31653"/>
                  <a:pt x="110" y="31700"/>
                  <a:pt x="110" y="31747"/>
                </a:cubicBezTo>
                <a:cubicBezTo>
                  <a:pt x="157" y="32264"/>
                  <a:pt x="204" y="32766"/>
                  <a:pt x="267" y="33283"/>
                </a:cubicBezTo>
                <a:cubicBezTo>
                  <a:pt x="361" y="34004"/>
                  <a:pt x="517" y="34991"/>
                  <a:pt x="690" y="35759"/>
                </a:cubicBezTo>
                <a:cubicBezTo>
                  <a:pt x="690" y="35822"/>
                  <a:pt x="705" y="35869"/>
                  <a:pt x="721" y="35932"/>
                </a:cubicBezTo>
                <a:lnTo>
                  <a:pt x="831" y="36418"/>
                </a:lnTo>
                <a:cubicBezTo>
                  <a:pt x="831" y="36433"/>
                  <a:pt x="847" y="36449"/>
                  <a:pt x="847" y="36465"/>
                </a:cubicBezTo>
                <a:cubicBezTo>
                  <a:pt x="972" y="36982"/>
                  <a:pt x="1113" y="37499"/>
                  <a:pt x="1270" y="38016"/>
                </a:cubicBezTo>
                <a:cubicBezTo>
                  <a:pt x="1442" y="38706"/>
                  <a:pt x="1771" y="39647"/>
                  <a:pt x="2101" y="40430"/>
                </a:cubicBezTo>
                <a:cubicBezTo>
                  <a:pt x="2132" y="40493"/>
                  <a:pt x="2163" y="40556"/>
                  <a:pt x="2179" y="40618"/>
                </a:cubicBezTo>
                <a:lnTo>
                  <a:pt x="2367" y="41089"/>
                </a:lnTo>
                <a:cubicBezTo>
                  <a:pt x="2414" y="41183"/>
                  <a:pt x="2461" y="41277"/>
                  <a:pt x="2508" y="41371"/>
                </a:cubicBezTo>
                <a:cubicBezTo>
                  <a:pt x="3010" y="42452"/>
                  <a:pt x="3621" y="43738"/>
                  <a:pt x="4217" y="44741"/>
                </a:cubicBezTo>
                <a:cubicBezTo>
                  <a:pt x="4295" y="44850"/>
                  <a:pt x="4358" y="44976"/>
                  <a:pt x="4436" y="45086"/>
                </a:cubicBezTo>
                <a:lnTo>
                  <a:pt x="4358" y="45164"/>
                </a:lnTo>
                <a:cubicBezTo>
                  <a:pt x="4467" y="45289"/>
                  <a:pt x="4577" y="45415"/>
                  <a:pt x="4718" y="45540"/>
                </a:cubicBezTo>
                <a:cubicBezTo>
                  <a:pt x="5345" y="46528"/>
                  <a:pt x="6113" y="47593"/>
                  <a:pt x="6771" y="48377"/>
                </a:cubicBezTo>
                <a:cubicBezTo>
                  <a:pt x="6991" y="48628"/>
                  <a:pt x="7210" y="48894"/>
                  <a:pt x="7414" y="49130"/>
                </a:cubicBezTo>
                <a:lnTo>
                  <a:pt x="7759" y="49521"/>
                </a:lnTo>
                <a:cubicBezTo>
                  <a:pt x="7759" y="49521"/>
                  <a:pt x="7775" y="49537"/>
                  <a:pt x="7790" y="49537"/>
                </a:cubicBezTo>
                <a:cubicBezTo>
                  <a:pt x="7994" y="49772"/>
                  <a:pt x="8182" y="49976"/>
                  <a:pt x="8339" y="50133"/>
                </a:cubicBezTo>
                <a:cubicBezTo>
                  <a:pt x="8887" y="50713"/>
                  <a:pt x="9640" y="51418"/>
                  <a:pt x="10188" y="51904"/>
                </a:cubicBezTo>
                <a:cubicBezTo>
                  <a:pt x="10424" y="52108"/>
                  <a:pt x="10674" y="52327"/>
                  <a:pt x="10941" y="52531"/>
                </a:cubicBezTo>
                <a:lnTo>
                  <a:pt x="11333" y="52844"/>
                </a:lnTo>
                <a:cubicBezTo>
                  <a:pt x="11333" y="52860"/>
                  <a:pt x="11333" y="52860"/>
                  <a:pt x="11348" y="52860"/>
                </a:cubicBezTo>
                <a:cubicBezTo>
                  <a:pt x="11568" y="53032"/>
                  <a:pt x="11787" y="53205"/>
                  <a:pt x="11991" y="53346"/>
                </a:cubicBezTo>
                <a:cubicBezTo>
                  <a:pt x="12493" y="53722"/>
                  <a:pt x="13151" y="54161"/>
                  <a:pt x="13747" y="54553"/>
                </a:cubicBezTo>
                <a:lnTo>
                  <a:pt x="14107" y="54788"/>
                </a:lnTo>
                <a:cubicBezTo>
                  <a:pt x="14734" y="55211"/>
                  <a:pt x="15612" y="55666"/>
                  <a:pt x="16082" y="55901"/>
                </a:cubicBezTo>
                <a:cubicBezTo>
                  <a:pt x="16646" y="56199"/>
                  <a:pt x="17367" y="56512"/>
                  <a:pt x="18010" y="56810"/>
                </a:cubicBezTo>
                <a:lnTo>
                  <a:pt x="18449" y="56998"/>
                </a:lnTo>
                <a:cubicBezTo>
                  <a:pt x="19201" y="57343"/>
                  <a:pt x="20267" y="57719"/>
                  <a:pt x="21129" y="57954"/>
                </a:cubicBezTo>
                <a:cubicBezTo>
                  <a:pt x="22305" y="58268"/>
                  <a:pt x="24029" y="58707"/>
                  <a:pt x="25314" y="58895"/>
                </a:cubicBezTo>
                <a:cubicBezTo>
                  <a:pt x="26192" y="59004"/>
                  <a:pt x="27415" y="59130"/>
                  <a:pt x="28433" y="59192"/>
                </a:cubicBezTo>
                <a:cubicBezTo>
                  <a:pt x="28763" y="59208"/>
                  <a:pt x="29139" y="59208"/>
                  <a:pt x="29468" y="59208"/>
                </a:cubicBezTo>
                <a:lnTo>
                  <a:pt x="29515" y="59208"/>
                </a:lnTo>
                <a:cubicBezTo>
                  <a:pt x="29609" y="59208"/>
                  <a:pt x="29687" y="59208"/>
                  <a:pt x="29781" y="59224"/>
                </a:cubicBezTo>
                <a:cubicBezTo>
                  <a:pt x="29781" y="59224"/>
                  <a:pt x="29781" y="59208"/>
                  <a:pt x="29797" y="59208"/>
                </a:cubicBezTo>
                <a:cubicBezTo>
                  <a:pt x="29828" y="59208"/>
                  <a:pt x="29875" y="59224"/>
                  <a:pt x="29907" y="59224"/>
                </a:cubicBezTo>
                <a:cubicBezTo>
                  <a:pt x="30079" y="59224"/>
                  <a:pt x="30252" y="59208"/>
                  <a:pt x="30424" y="59208"/>
                </a:cubicBezTo>
                <a:cubicBezTo>
                  <a:pt x="30722" y="59192"/>
                  <a:pt x="31067" y="59177"/>
                  <a:pt x="31396" y="59161"/>
                </a:cubicBezTo>
                <a:lnTo>
                  <a:pt x="31411" y="59161"/>
                </a:lnTo>
                <a:cubicBezTo>
                  <a:pt x="31976" y="59130"/>
                  <a:pt x="32540" y="59083"/>
                  <a:pt x="32995" y="59036"/>
                </a:cubicBezTo>
                <a:cubicBezTo>
                  <a:pt x="33528" y="58989"/>
                  <a:pt x="34264" y="58879"/>
                  <a:pt x="34876" y="58769"/>
                </a:cubicBezTo>
                <a:cubicBezTo>
                  <a:pt x="35612" y="58644"/>
                  <a:pt x="36631" y="58409"/>
                  <a:pt x="37399" y="58205"/>
                </a:cubicBezTo>
                <a:cubicBezTo>
                  <a:pt x="37963" y="58064"/>
                  <a:pt x="38951" y="57766"/>
                  <a:pt x="39468" y="57578"/>
                </a:cubicBezTo>
                <a:cubicBezTo>
                  <a:pt x="40048" y="57359"/>
                  <a:pt x="40706" y="57123"/>
                  <a:pt x="41490" y="56779"/>
                </a:cubicBezTo>
                <a:lnTo>
                  <a:pt x="41584" y="56732"/>
                </a:lnTo>
                <a:lnTo>
                  <a:pt x="41600" y="56732"/>
                </a:lnTo>
                <a:cubicBezTo>
                  <a:pt x="41631" y="56716"/>
                  <a:pt x="41662" y="56700"/>
                  <a:pt x="41694" y="56685"/>
                </a:cubicBezTo>
                <a:cubicBezTo>
                  <a:pt x="41913" y="56591"/>
                  <a:pt x="42195" y="56465"/>
                  <a:pt x="42540" y="56293"/>
                </a:cubicBezTo>
                <a:lnTo>
                  <a:pt x="42587" y="56277"/>
                </a:lnTo>
                <a:cubicBezTo>
                  <a:pt x="42603" y="56261"/>
                  <a:pt x="42603" y="56261"/>
                  <a:pt x="42619" y="56261"/>
                </a:cubicBezTo>
                <a:cubicBezTo>
                  <a:pt x="42744" y="56199"/>
                  <a:pt x="42885" y="56120"/>
                  <a:pt x="43026" y="56058"/>
                </a:cubicBezTo>
                <a:cubicBezTo>
                  <a:pt x="43105" y="56011"/>
                  <a:pt x="43167" y="55979"/>
                  <a:pt x="43246" y="55948"/>
                </a:cubicBezTo>
                <a:cubicBezTo>
                  <a:pt x="43387" y="55870"/>
                  <a:pt x="43528" y="55791"/>
                  <a:pt x="43684" y="55713"/>
                </a:cubicBezTo>
                <a:cubicBezTo>
                  <a:pt x="43700" y="55697"/>
                  <a:pt x="43732" y="55681"/>
                  <a:pt x="43763" y="55666"/>
                </a:cubicBezTo>
                <a:cubicBezTo>
                  <a:pt x="43857" y="55619"/>
                  <a:pt x="43967" y="55556"/>
                  <a:pt x="44076" y="55493"/>
                </a:cubicBezTo>
                <a:cubicBezTo>
                  <a:pt x="44139" y="55462"/>
                  <a:pt x="44202" y="55431"/>
                  <a:pt x="44264" y="55399"/>
                </a:cubicBezTo>
                <a:lnTo>
                  <a:pt x="44264" y="55384"/>
                </a:lnTo>
                <a:cubicBezTo>
                  <a:pt x="44453" y="55274"/>
                  <a:pt x="44641" y="55180"/>
                  <a:pt x="44829" y="55054"/>
                </a:cubicBezTo>
                <a:cubicBezTo>
                  <a:pt x="45001" y="54960"/>
                  <a:pt x="45174" y="54851"/>
                  <a:pt x="45346" y="54741"/>
                </a:cubicBezTo>
                <a:lnTo>
                  <a:pt x="45362" y="54741"/>
                </a:lnTo>
                <a:cubicBezTo>
                  <a:pt x="45518" y="54631"/>
                  <a:pt x="45675" y="54537"/>
                  <a:pt x="45832" y="54427"/>
                </a:cubicBezTo>
                <a:cubicBezTo>
                  <a:pt x="46020" y="54302"/>
                  <a:pt x="46208" y="54177"/>
                  <a:pt x="46380" y="54051"/>
                </a:cubicBezTo>
                <a:cubicBezTo>
                  <a:pt x="46443" y="54020"/>
                  <a:pt x="46506" y="53973"/>
                  <a:pt x="46569" y="53926"/>
                </a:cubicBezTo>
                <a:cubicBezTo>
                  <a:pt x="46663" y="53863"/>
                  <a:pt x="46772" y="53785"/>
                  <a:pt x="46866" y="53722"/>
                </a:cubicBezTo>
                <a:cubicBezTo>
                  <a:pt x="46945" y="53659"/>
                  <a:pt x="47039" y="53597"/>
                  <a:pt x="47133" y="53518"/>
                </a:cubicBezTo>
                <a:lnTo>
                  <a:pt x="47149" y="53518"/>
                </a:lnTo>
                <a:cubicBezTo>
                  <a:pt x="47243" y="53440"/>
                  <a:pt x="47352" y="53362"/>
                  <a:pt x="47446" y="53283"/>
                </a:cubicBezTo>
                <a:cubicBezTo>
                  <a:pt x="47540" y="53205"/>
                  <a:pt x="47650" y="53142"/>
                  <a:pt x="47744" y="53064"/>
                </a:cubicBezTo>
                <a:lnTo>
                  <a:pt x="47807" y="53001"/>
                </a:lnTo>
                <a:cubicBezTo>
                  <a:pt x="47823" y="52985"/>
                  <a:pt x="47854" y="52985"/>
                  <a:pt x="47870" y="52970"/>
                </a:cubicBezTo>
                <a:cubicBezTo>
                  <a:pt x="47870" y="52970"/>
                  <a:pt x="47870" y="52954"/>
                  <a:pt x="47870" y="52954"/>
                </a:cubicBezTo>
                <a:cubicBezTo>
                  <a:pt x="47917" y="52923"/>
                  <a:pt x="47964" y="52891"/>
                  <a:pt x="48011" y="52844"/>
                </a:cubicBezTo>
                <a:cubicBezTo>
                  <a:pt x="49359" y="51779"/>
                  <a:pt x="50362" y="50760"/>
                  <a:pt x="50785" y="50321"/>
                </a:cubicBezTo>
                <a:cubicBezTo>
                  <a:pt x="51240" y="49866"/>
                  <a:pt x="51772" y="49255"/>
                  <a:pt x="52290" y="48659"/>
                </a:cubicBezTo>
                <a:cubicBezTo>
                  <a:pt x="52462" y="48456"/>
                  <a:pt x="52666" y="48189"/>
                  <a:pt x="52854" y="47954"/>
                </a:cubicBezTo>
                <a:lnTo>
                  <a:pt x="52995" y="47766"/>
                </a:lnTo>
                <a:cubicBezTo>
                  <a:pt x="53403" y="47249"/>
                  <a:pt x="53904" y="46528"/>
                  <a:pt x="54155" y="46136"/>
                </a:cubicBezTo>
                <a:cubicBezTo>
                  <a:pt x="54421" y="45760"/>
                  <a:pt x="54735" y="45242"/>
                  <a:pt x="54986" y="44835"/>
                </a:cubicBezTo>
                <a:lnTo>
                  <a:pt x="55064" y="44709"/>
                </a:lnTo>
                <a:cubicBezTo>
                  <a:pt x="55456" y="44051"/>
                  <a:pt x="55957" y="43079"/>
                  <a:pt x="56318" y="42296"/>
                </a:cubicBezTo>
                <a:cubicBezTo>
                  <a:pt x="56710" y="41433"/>
                  <a:pt x="57133" y="40368"/>
                  <a:pt x="57462" y="39459"/>
                </a:cubicBezTo>
                <a:cubicBezTo>
                  <a:pt x="57525" y="39317"/>
                  <a:pt x="57572" y="39176"/>
                  <a:pt x="57619" y="39035"/>
                </a:cubicBezTo>
                <a:lnTo>
                  <a:pt x="57776" y="38534"/>
                </a:lnTo>
                <a:cubicBezTo>
                  <a:pt x="58058" y="37719"/>
                  <a:pt x="58309" y="36637"/>
                  <a:pt x="58465" y="35900"/>
                </a:cubicBezTo>
                <a:cubicBezTo>
                  <a:pt x="58622" y="35195"/>
                  <a:pt x="58826" y="34161"/>
                  <a:pt x="58904" y="33393"/>
                </a:cubicBezTo>
                <a:cubicBezTo>
                  <a:pt x="58998" y="32374"/>
                  <a:pt x="59092" y="30979"/>
                  <a:pt x="59108" y="29740"/>
                </a:cubicBezTo>
                <a:cubicBezTo>
                  <a:pt x="59124" y="29631"/>
                  <a:pt x="59124" y="29521"/>
                  <a:pt x="59124" y="29427"/>
                </a:cubicBezTo>
                <a:lnTo>
                  <a:pt x="59124" y="28925"/>
                </a:lnTo>
                <a:cubicBezTo>
                  <a:pt x="59108" y="28016"/>
                  <a:pt x="58998" y="26856"/>
                  <a:pt x="58951" y="26402"/>
                </a:cubicBezTo>
                <a:cubicBezTo>
                  <a:pt x="58889" y="25885"/>
                  <a:pt x="58795" y="25226"/>
                  <a:pt x="58700" y="24615"/>
                </a:cubicBezTo>
                <a:cubicBezTo>
                  <a:pt x="58700" y="24615"/>
                  <a:pt x="58700" y="24599"/>
                  <a:pt x="58700" y="24599"/>
                </a:cubicBezTo>
                <a:lnTo>
                  <a:pt x="58669" y="24458"/>
                </a:lnTo>
                <a:cubicBezTo>
                  <a:pt x="58653" y="24411"/>
                  <a:pt x="58653" y="24380"/>
                  <a:pt x="58638" y="24333"/>
                </a:cubicBezTo>
                <a:lnTo>
                  <a:pt x="58606" y="24098"/>
                </a:lnTo>
                <a:lnTo>
                  <a:pt x="58606" y="24113"/>
                </a:lnTo>
                <a:cubicBezTo>
                  <a:pt x="58246" y="22248"/>
                  <a:pt x="57823" y="20931"/>
                  <a:pt x="57478" y="19928"/>
                </a:cubicBezTo>
                <a:cubicBezTo>
                  <a:pt x="57478" y="19913"/>
                  <a:pt x="57462" y="19897"/>
                  <a:pt x="57462" y="19866"/>
                </a:cubicBezTo>
                <a:lnTo>
                  <a:pt x="57290" y="19380"/>
                </a:lnTo>
                <a:lnTo>
                  <a:pt x="57290" y="19395"/>
                </a:lnTo>
                <a:cubicBezTo>
                  <a:pt x="57023" y="18643"/>
                  <a:pt x="56553" y="17467"/>
                  <a:pt x="56083" y="16605"/>
                </a:cubicBezTo>
                <a:cubicBezTo>
                  <a:pt x="56005" y="16449"/>
                  <a:pt x="55910" y="16292"/>
                  <a:pt x="55816" y="16088"/>
                </a:cubicBezTo>
                <a:cubicBezTo>
                  <a:pt x="55566" y="15618"/>
                  <a:pt x="55283" y="15085"/>
                  <a:pt x="55033" y="14646"/>
                </a:cubicBezTo>
                <a:cubicBezTo>
                  <a:pt x="54735" y="13956"/>
                  <a:pt x="54312" y="13345"/>
                  <a:pt x="53685" y="12561"/>
                </a:cubicBezTo>
                <a:cubicBezTo>
                  <a:pt x="53622" y="12467"/>
                  <a:pt x="53559" y="12373"/>
                  <a:pt x="53497" y="12295"/>
                </a:cubicBezTo>
                <a:cubicBezTo>
                  <a:pt x="53058" y="11699"/>
                  <a:pt x="52431" y="10837"/>
                  <a:pt x="51866" y="10242"/>
                </a:cubicBezTo>
                <a:cubicBezTo>
                  <a:pt x="51725" y="10085"/>
                  <a:pt x="51553" y="9897"/>
                  <a:pt x="51381" y="9693"/>
                </a:cubicBezTo>
                <a:cubicBezTo>
                  <a:pt x="51004" y="9285"/>
                  <a:pt x="50613" y="8862"/>
                  <a:pt x="50268" y="8533"/>
                </a:cubicBezTo>
                <a:cubicBezTo>
                  <a:pt x="49453" y="7734"/>
                  <a:pt x="48826" y="7169"/>
                  <a:pt x="48355" y="6793"/>
                </a:cubicBezTo>
                <a:cubicBezTo>
                  <a:pt x="47258" y="5947"/>
                  <a:pt x="46302" y="5257"/>
                  <a:pt x="45503" y="4724"/>
                </a:cubicBezTo>
                <a:cubicBezTo>
                  <a:pt x="45456" y="4693"/>
                  <a:pt x="45409" y="4662"/>
                  <a:pt x="45362" y="4630"/>
                </a:cubicBezTo>
                <a:lnTo>
                  <a:pt x="44938" y="4364"/>
                </a:lnTo>
                <a:cubicBezTo>
                  <a:pt x="44829" y="4301"/>
                  <a:pt x="44719" y="4223"/>
                  <a:pt x="44609" y="4176"/>
                </a:cubicBezTo>
                <a:cubicBezTo>
                  <a:pt x="43152" y="3314"/>
                  <a:pt x="42070" y="2812"/>
                  <a:pt x="41145" y="2420"/>
                </a:cubicBezTo>
                <a:cubicBezTo>
                  <a:pt x="41130" y="2404"/>
                  <a:pt x="41098" y="2389"/>
                  <a:pt x="41083" y="2373"/>
                </a:cubicBezTo>
                <a:lnTo>
                  <a:pt x="40612" y="2185"/>
                </a:lnTo>
                <a:cubicBezTo>
                  <a:pt x="40503" y="2138"/>
                  <a:pt x="40393" y="2107"/>
                  <a:pt x="40283" y="2060"/>
                </a:cubicBezTo>
                <a:cubicBezTo>
                  <a:pt x="39452" y="1715"/>
                  <a:pt x="38324" y="1370"/>
                  <a:pt x="37728" y="1182"/>
                </a:cubicBezTo>
                <a:cubicBezTo>
                  <a:pt x="37368" y="1072"/>
                  <a:pt x="36913" y="962"/>
                  <a:pt x="36459" y="853"/>
                </a:cubicBezTo>
                <a:cubicBezTo>
                  <a:pt x="36161" y="774"/>
                  <a:pt x="35879" y="712"/>
                  <a:pt x="35612" y="665"/>
                </a:cubicBezTo>
                <a:cubicBezTo>
                  <a:pt x="34515" y="429"/>
                  <a:pt x="33151" y="241"/>
                  <a:pt x="32759" y="194"/>
                </a:cubicBezTo>
                <a:cubicBezTo>
                  <a:pt x="32446" y="163"/>
                  <a:pt x="32085" y="132"/>
                  <a:pt x="31725" y="100"/>
                </a:cubicBezTo>
                <a:cubicBezTo>
                  <a:pt x="31631" y="100"/>
                  <a:pt x="31537" y="85"/>
                  <a:pt x="31443" y="69"/>
                </a:cubicBezTo>
                <a:lnTo>
                  <a:pt x="31255" y="69"/>
                </a:lnTo>
                <a:cubicBezTo>
                  <a:pt x="31176" y="53"/>
                  <a:pt x="31098" y="53"/>
                  <a:pt x="31020" y="53"/>
                </a:cubicBezTo>
                <a:lnTo>
                  <a:pt x="30926" y="53"/>
                </a:lnTo>
                <a:cubicBezTo>
                  <a:pt x="30863" y="53"/>
                  <a:pt x="30800" y="38"/>
                  <a:pt x="30737" y="38"/>
                </a:cubicBezTo>
                <a:cubicBezTo>
                  <a:pt x="30418" y="9"/>
                  <a:pt x="30053" y="0"/>
                  <a:pt x="2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5469923" y="3054857"/>
            <a:ext cx="842372" cy="842383"/>
          </a:xfrm>
          <a:custGeom>
            <a:avLst/>
            <a:gdLst/>
            <a:ahLst/>
            <a:cxnLst/>
            <a:rect l="l" t="t" r="r" b="b"/>
            <a:pathLst>
              <a:path w="59062" h="59281" extrusionOk="0">
                <a:moveTo>
                  <a:pt x="29562" y="549"/>
                </a:moveTo>
                <a:cubicBezTo>
                  <a:pt x="30173" y="549"/>
                  <a:pt x="30769" y="581"/>
                  <a:pt x="31302" y="659"/>
                </a:cubicBezTo>
                <a:cubicBezTo>
                  <a:pt x="30691" y="643"/>
                  <a:pt x="30079" y="628"/>
                  <a:pt x="29452" y="628"/>
                </a:cubicBezTo>
                <a:cubicBezTo>
                  <a:pt x="28942" y="628"/>
                  <a:pt x="28432" y="628"/>
                  <a:pt x="27921" y="643"/>
                </a:cubicBezTo>
                <a:lnTo>
                  <a:pt x="27921" y="643"/>
                </a:lnTo>
                <a:cubicBezTo>
                  <a:pt x="28437" y="580"/>
                  <a:pt x="28984" y="549"/>
                  <a:pt x="29562" y="549"/>
                </a:cubicBezTo>
                <a:close/>
                <a:moveTo>
                  <a:pt x="29531" y="236"/>
                </a:moveTo>
                <a:cubicBezTo>
                  <a:pt x="30941" y="236"/>
                  <a:pt x="32336" y="346"/>
                  <a:pt x="33700" y="534"/>
                </a:cubicBezTo>
                <a:cubicBezTo>
                  <a:pt x="34578" y="675"/>
                  <a:pt x="35361" y="863"/>
                  <a:pt x="36004" y="1082"/>
                </a:cubicBezTo>
                <a:cubicBezTo>
                  <a:pt x="35032" y="941"/>
                  <a:pt x="33998" y="816"/>
                  <a:pt x="32916" y="753"/>
                </a:cubicBezTo>
                <a:cubicBezTo>
                  <a:pt x="32117" y="455"/>
                  <a:pt x="30894" y="299"/>
                  <a:pt x="29562" y="299"/>
                </a:cubicBezTo>
                <a:cubicBezTo>
                  <a:pt x="28919" y="299"/>
                  <a:pt x="28308" y="330"/>
                  <a:pt x="27728" y="408"/>
                </a:cubicBezTo>
                <a:cubicBezTo>
                  <a:pt x="27132" y="487"/>
                  <a:pt x="26647" y="596"/>
                  <a:pt x="26255" y="737"/>
                </a:cubicBezTo>
                <a:cubicBezTo>
                  <a:pt x="25283" y="800"/>
                  <a:pt x="24342" y="894"/>
                  <a:pt x="23433" y="1004"/>
                </a:cubicBezTo>
                <a:cubicBezTo>
                  <a:pt x="23339" y="1020"/>
                  <a:pt x="23261" y="1035"/>
                  <a:pt x="23183" y="1051"/>
                </a:cubicBezTo>
                <a:cubicBezTo>
                  <a:pt x="23888" y="816"/>
                  <a:pt x="24750" y="628"/>
                  <a:pt x="25722" y="487"/>
                </a:cubicBezTo>
                <a:cubicBezTo>
                  <a:pt x="26976" y="314"/>
                  <a:pt x="28245" y="236"/>
                  <a:pt x="29531" y="236"/>
                </a:cubicBezTo>
                <a:close/>
                <a:moveTo>
                  <a:pt x="22101" y="1192"/>
                </a:moveTo>
                <a:cubicBezTo>
                  <a:pt x="22070" y="1208"/>
                  <a:pt x="22038" y="1223"/>
                  <a:pt x="22007" y="1239"/>
                </a:cubicBezTo>
                <a:cubicBezTo>
                  <a:pt x="21960" y="1239"/>
                  <a:pt x="21897" y="1255"/>
                  <a:pt x="21850" y="1255"/>
                </a:cubicBezTo>
                <a:cubicBezTo>
                  <a:pt x="21929" y="1239"/>
                  <a:pt x="22007" y="1223"/>
                  <a:pt x="22101" y="1192"/>
                </a:cubicBezTo>
                <a:close/>
                <a:moveTo>
                  <a:pt x="37184" y="1262"/>
                </a:moveTo>
                <a:lnTo>
                  <a:pt x="37184" y="1262"/>
                </a:lnTo>
                <a:cubicBezTo>
                  <a:pt x="37250" y="1275"/>
                  <a:pt x="37314" y="1288"/>
                  <a:pt x="37368" y="1302"/>
                </a:cubicBezTo>
                <a:cubicBezTo>
                  <a:pt x="37321" y="1302"/>
                  <a:pt x="37258" y="1286"/>
                  <a:pt x="37211" y="1270"/>
                </a:cubicBezTo>
                <a:cubicBezTo>
                  <a:pt x="37203" y="1270"/>
                  <a:pt x="37194" y="1266"/>
                  <a:pt x="37184" y="1262"/>
                </a:cubicBezTo>
                <a:close/>
                <a:moveTo>
                  <a:pt x="29440" y="1082"/>
                </a:moveTo>
                <a:cubicBezTo>
                  <a:pt x="30669" y="1082"/>
                  <a:pt x="31888" y="1125"/>
                  <a:pt x="33073" y="1208"/>
                </a:cubicBezTo>
                <a:cubicBezTo>
                  <a:pt x="33198" y="1286"/>
                  <a:pt x="33324" y="1411"/>
                  <a:pt x="33292" y="1552"/>
                </a:cubicBezTo>
                <a:cubicBezTo>
                  <a:pt x="33261" y="1709"/>
                  <a:pt x="33042" y="1882"/>
                  <a:pt x="32681" y="2023"/>
                </a:cubicBezTo>
                <a:cubicBezTo>
                  <a:pt x="31615" y="1960"/>
                  <a:pt x="30534" y="1929"/>
                  <a:pt x="29421" y="1929"/>
                </a:cubicBezTo>
                <a:cubicBezTo>
                  <a:pt x="28433" y="1929"/>
                  <a:pt x="27446" y="1960"/>
                  <a:pt x="26474" y="2007"/>
                </a:cubicBezTo>
                <a:cubicBezTo>
                  <a:pt x="26380" y="1960"/>
                  <a:pt x="26286" y="1929"/>
                  <a:pt x="26208" y="1882"/>
                </a:cubicBezTo>
                <a:cubicBezTo>
                  <a:pt x="26067" y="1803"/>
                  <a:pt x="25847" y="1631"/>
                  <a:pt x="25878" y="1458"/>
                </a:cubicBezTo>
                <a:cubicBezTo>
                  <a:pt x="25894" y="1364"/>
                  <a:pt x="25973" y="1270"/>
                  <a:pt x="26098" y="1192"/>
                </a:cubicBezTo>
                <a:cubicBezTo>
                  <a:pt x="27207" y="1118"/>
                  <a:pt x="28328" y="1082"/>
                  <a:pt x="29440" y="1082"/>
                </a:cubicBezTo>
                <a:close/>
                <a:moveTo>
                  <a:pt x="25784" y="1208"/>
                </a:moveTo>
                <a:cubicBezTo>
                  <a:pt x="25737" y="1270"/>
                  <a:pt x="25706" y="1349"/>
                  <a:pt x="25690" y="1427"/>
                </a:cubicBezTo>
                <a:cubicBezTo>
                  <a:pt x="25659" y="1568"/>
                  <a:pt x="25706" y="1803"/>
                  <a:pt x="26082" y="2023"/>
                </a:cubicBezTo>
                <a:cubicBezTo>
                  <a:pt x="26051" y="2023"/>
                  <a:pt x="26004" y="2023"/>
                  <a:pt x="25973" y="2038"/>
                </a:cubicBezTo>
                <a:cubicBezTo>
                  <a:pt x="25941" y="2007"/>
                  <a:pt x="25894" y="1991"/>
                  <a:pt x="25863" y="1976"/>
                </a:cubicBezTo>
                <a:cubicBezTo>
                  <a:pt x="25675" y="1866"/>
                  <a:pt x="25455" y="1694"/>
                  <a:pt x="25487" y="1505"/>
                </a:cubicBezTo>
                <a:cubicBezTo>
                  <a:pt x="25502" y="1411"/>
                  <a:pt x="25581" y="1302"/>
                  <a:pt x="25722" y="1208"/>
                </a:cubicBezTo>
                <a:close/>
                <a:moveTo>
                  <a:pt x="33386" y="1223"/>
                </a:moveTo>
                <a:cubicBezTo>
                  <a:pt x="33402" y="1223"/>
                  <a:pt x="33434" y="1223"/>
                  <a:pt x="33465" y="1239"/>
                </a:cubicBezTo>
                <a:cubicBezTo>
                  <a:pt x="33606" y="1333"/>
                  <a:pt x="33716" y="1458"/>
                  <a:pt x="33684" y="1599"/>
                </a:cubicBezTo>
                <a:cubicBezTo>
                  <a:pt x="33653" y="1756"/>
                  <a:pt x="33481" y="1913"/>
                  <a:pt x="33198" y="2054"/>
                </a:cubicBezTo>
                <a:cubicBezTo>
                  <a:pt x="33151" y="2054"/>
                  <a:pt x="33120" y="2038"/>
                  <a:pt x="33073" y="2038"/>
                </a:cubicBezTo>
                <a:cubicBezTo>
                  <a:pt x="33308" y="1913"/>
                  <a:pt x="33449" y="1756"/>
                  <a:pt x="33481" y="1584"/>
                </a:cubicBezTo>
                <a:cubicBezTo>
                  <a:pt x="33512" y="1490"/>
                  <a:pt x="33481" y="1364"/>
                  <a:pt x="33386" y="1223"/>
                </a:cubicBezTo>
                <a:close/>
                <a:moveTo>
                  <a:pt x="29421" y="2273"/>
                </a:moveTo>
                <a:cubicBezTo>
                  <a:pt x="30142" y="2273"/>
                  <a:pt x="30863" y="2289"/>
                  <a:pt x="31568" y="2305"/>
                </a:cubicBezTo>
                <a:cubicBezTo>
                  <a:pt x="31474" y="2321"/>
                  <a:pt x="31365" y="2336"/>
                  <a:pt x="31255" y="2352"/>
                </a:cubicBezTo>
                <a:cubicBezTo>
                  <a:pt x="30738" y="2430"/>
                  <a:pt x="30189" y="2462"/>
                  <a:pt x="29609" y="2462"/>
                </a:cubicBezTo>
                <a:cubicBezTo>
                  <a:pt x="28888" y="2462"/>
                  <a:pt x="28183" y="2399"/>
                  <a:pt x="27587" y="2305"/>
                </a:cubicBezTo>
                <a:cubicBezTo>
                  <a:pt x="28198" y="2273"/>
                  <a:pt x="28810" y="2273"/>
                  <a:pt x="29421" y="2273"/>
                </a:cubicBezTo>
                <a:close/>
                <a:moveTo>
                  <a:pt x="25408" y="1239"/>
                </a:moveTo>
                <a:lnTo>
                  <a:pt x="25408" y="1239"/>
                </a:lnTo>
                <a:cubicBezTo>
                  <a:pt x="25346" y="1317"/>
                  <a:pt x="25314" y="1396"/>
                  <a:pt x="25299" y="1474"/>
                </a:cubicBezTo>
                <a:cubicBezTo>
                  <a:pt x="25267" y="1615"/>
                  <a:pt x="25299" y="1835"/>
                  <a:pt x="25612" y="2054"/>
                </a:cubicBezTo>
                <a:cubicBezTo>
                  <a:pt x="24280" y="2132"/>
                  <a:pt x="22994" y="2258"/>
                  <a:pt x="21740" y="2430"/>
                </a:cubicBezTo>
                <a:cubicBezTo>
                  <a:pt x="21584" y="2446"/>
                  <a:pt x="21443" y="2462"/>
                  <a:pt x="21286" y="2493"/>
                </a:cubicBezTo>
                <a:cubicBezTo>
                  <a:pt x="21286" y="2446"/>
                  <a:pt x="21286" y="2399"/>
                  <a:pt x="21286" y="2336"/>
                </a:cubicBezTo>
                <a:cubicBezTo>
                  <a:pt x="21349" y="2038"/>
                  <a:pt x="21662" y="1741"/>
                  <a:pt x="22164" y="1474"/>
                </a:cubicBezTo>
                <a:cubicBezTo>
                  <a:pt x="22414" y="1427"/>
                  <a:pt x="22681" y="1396"/>
                  <a:pt x="22947" y="1349"/>
                </a:cubicBezTo>
                <a:lnTo>
                  <a:pt x="22963" y="1490"/>
                </a:lnTo>
                <a:lnTo>
                  <a:pt x="23026" y="1490"/>
                </a:lnTo>
                <a:cubicBezTo>
                  <a:pt x="23809" y="1380"/>
                  <a:pt x="24609" y="1302"/>
                  <a:pt x="25408" y="1239"/>
                </a:cubicBezTo>
                <a:close/>
                <a:moveTo>
                  <a:pt x="21317" y="1866"/>
                </a:moveTo>
                <a:cubicBezTo>
                  <a:pt x="21208" y="2007"/>
                  <a:pt x="21129" y="2164"/>
                  <a:pt x="21098" y="2305"/>
                </a:cubicBezTo>
                <a:cubicBezTo>
                  <a:pt x="21082" y="2383"/>
                  <a:pt x="21082" y="2446"/>
                  <a:pt x="21098" y="2524"/>
                </a:cubicBezTo>
                <a:cubicBezTo>
                  <a:pt x="21035" y="2524"/>
                  <a:pt x="20972" y="2540"/>
                  <a:pt x="20910" y="2540"/>
                </a:cubicBezTo>
                <a:cubicBezTo>
                  <a:pt x="20910" y="2509"/>
                  <a:pt x="20910" y="2477"/>
                  <a:pt x="20925" y="2446"/>
                </a:cubicBezTo>
                <a:cubicBezTo>
                  <a:pt x="20957" y="2258"/>
                  <a:pt x="21098" y="2054"/>
                  <a:pt x="21317" y="1866"/>
                </a:cubicBezTo>
                <a:close/>
                <a:moveTo>
                  <a:pt x="33763" y="1255"/>
                </a:moveTo>
                <a:lnTo>
                  <a:pt x="33763" y="1255"/>
                </a:lnTo>
                <a:cubicBezTo>
                  <a:pt x="35032" y="1364"/>
                  <a:pt x="36239" y="1521"/>
                  <a:pt x="37352" y="1709"/>
                </a:cubicBezTo>
                <a:cubicBezTo>
                  <a:pt x="37650" y="1929"/>
                  <a:pt x="37916" y="2211"/>
                  <a:pt x="37885" y="2540"/>
                </a:cubicBezTo>
                <a:cubicBezTo>
                  <a:pt x="36521" y="2336"/>
                  <a:pt x="35064" y="2179"/>
                  <a:pt x="33543" y="2070"/>
                </a:cubicBezTo>
                <a:cubicBezTo>
                  <a:pt x="33731" y="1944"/>
                  <a:pt x="33841" y="1803"/>
                  <a:pt x="33872" y="1647"/>
                </a:cubicBezTo>
                <a:cubicBezTo>
                  <a:pt x="33904" y="1537"/>
                  <a:pt x="33888" y="1411"/>
                  <a:pt x="33763" y="1255"/>
                </a:cubicBezTo>
                <a:close/>
                <a:moveTo>
                  <a:pt x="37854" y="1897"/>
                </a:moveTo>
                <a:cubicBezTo>
                  <a:pt x="38120" y="2132"/>
                  <a:pt x="38261" y="2368"/>
                  <a:pt x="38261" y="2587"/>
                </a:cubicBezTo>
                <a:cubicBezTo>
                  <a:pt x="38199" y="2587"/>
                  <a:pt x="38136" y="2571"/>
                  <a:pt x="38073" y="2571"/>
                </a:cubicBezTo>
                <a:cubicBezTo>
                  <a:pt x="38104" y="2336"/>
                  <a:pt x="38026" y="2117"/>
                  <a:pt x="37854" y="1897"/>
                </a:cubicBezTo>
                <a:close/>
                <a:moveTo>
                  <a:pt x="21333" y="1631"/>
                </a:moveTo>
                <a:cubicBezTo>
                  <a:pt x="20988" y="1866"/>
                  <a:pt x="20784" y="2132"/>
                  <a:pt x="20722" y="2415"/>
                </a:cubicBezTo>
                <a:cubicBezTo>
                  <a:pt x="20722" y="2462"/>
                  <a:pt x="20706" y="2524"/>
                  <a:pt x="20722" y="2571"/>
                </a:cubicBezTo>
                <a:cubicBezTo>
                  <a:pt x="19483" y="2775"/>
                  <a:pt x="18355" y="3010"/>
                  <a:pt x="17336" y="3277"/>
                </a:cubicBezTo>
                <a:cubicBezTo>
                  <a:pt x="17681" y="2869"/>
                  <a:pt x="18308" y="2493"/>
                  <a:pt x="19170" y="2148"/>
                </a:cubicBezTo>
                <a:cubicBezTo>
                  <a:pt x="19828" y="1944"/>
                  <a:pt x="20549" y="1772"/>
                  <a:pt x="21333" y="1631"/>
                </a:cubicBezTo>
                <a:close/>
                <a:moveTo>
                  <a:pt x="38073" y="1850"/>
                </a:moveTo>
                <a:cubicBezTo>
                  <a:pt x="39014" y="2023"/>
                  <a:pt x="39891" y="2242"/>
                  <a:pt x="40675" y="2493"/>
                </a:cubicBezTo>
                <a:cubicBezTo>
                  <a:pt x="40753" y="2540"/>
                  <a:pt x="40847" y="2571"/>
                  <a:pt x="40910" y="2618"/>
                </a:cubicBezTo>
                <a:lnTo>
                  <a:pt x="40926" y="2634"/>
                </a:lnTo>
                <a:cubicBezTo>
                  <a:pt x="41333" y="2853"/>
                  <a:pt x="41631" y="3104"/>
                  <a:pt x="41851" y="3339"/>
                </a:cubicBezTo>
                <a:cubicBezTo>
                  <a:pt x="40816" y="3073"/>
                  <a:pt x="39672" y="2822"/>
                  <a:pt x="38449" y="2618"/>
                </a:cubicBezTo>
                <a:cubicBezTo>
                  <a:pt x="38465" y="2352"/>
                  <a:pt x="38340" y="2101"/>
                  <a:pt x="38073" y="1850"/>
                </a:cubicBezTo>
                <a:close/>
                <a:moveTo>
                  <a:pt x="17179" y="2979"/>
                </a:moveTo>
                <a:cubicBezTo>
                  <a:pt x="16991" y="3120"/>
                  <a:pt x="16850" y="3277"/>
                  <a:pt x="16725" y="3433"/>
                </a:cubicBezTo>
                <a:cubicBezTo>
                  <a:pt x="16270" y="3574"/>
                  <a:pt x="15847" y="3700"/>
                  <a:pt x="15455" y="3841"/>
                </a:cubicBezTo>
                <a:cubicBezTo>
                  <a:pt x="16019" y="3543"/>
                  <a:pt x="16599" y="3245"/>
                  <a:pt x="17179" y="2979"/>
                </a:cubicBezTo>
                <a:close/>
                <a:moveTo>
                  <a:pt x="41992" y="3026"/>
                </a:moveTo>
                <a:lnTo>
                  <a:pt x="41992" y="3026"/>
                </a:lnTo>
                <a:cubicBezTo>
                  <a:pt x="42603" y="3324"/>
                  <a:pt x="43199" y="3621"/>
                  <a:pt x="43779" y="3951"/>
                </a:cubicBezTo>
                <a:cubicBezTo>
                  <a:pt x="43371" y="3794"/>
                  <a:pt x="42916" y="3653"/>
                  <a:pt x="42446" y="3512"/>
                </a:cubicBezTo>
                <a:cubicBezTo>
                  <a:pt x="42337" y="3355"/>
                  <a:pt x="42195" y="3183"/>
                  <a:pt x="41992" y="3026"/>
                </a:cubicBezTo>
                <a:close/>
                <a:moveTo>
                  <a:pt x="26223" y="2352"/>
                </a:moveTo>
                <a:cubicBezTo>
                  <a:pt x="27023" y="2650"/>
                  <a:pt x="28261" y="2822"/>
                  <a:pt x="29609" y="2822"/>
                </a:cubicBezTo>
                <a:cubicBezTo>
                  <a:pt x="30252" y="2822"/>
                  <a:pt x="30863" y="2775"/>
                  <a:pt x="31443" y="2697"/>
                </a:cubicBezTo>
                <a:cubicBezTo>
                  <a:pt x="32054" y="2618"/>
                  <a:pt x="32556" y="2509"/>
                  <a:pt x="32948" y="2368"/>
                </a:cubicBezTo>
                <a:cubicBezTo>
                  <a:pt x="34625" y="2462"/>
                  <a:pt x="36255" y="2618"/>
                  <a:pt x="37760" y="2838"/>
                </a:cubicBezTo>
                <a:cubicBezTo>
                  <a:pt x="37446" y="3324"/>
                  <a:pt x="36506" y="3778"/>
                  <a:pt x="35173" y="4107"/>
                </a:cubicBezTo>
                <a:cubicBezTo>
                  <a:pt x="33292" y="3966"/>
                  <a:pt x="31349" y="3888"/>
                  <a:pt x="29390" y="3888"/>
                </a:cubicBezTo>
                <a:cubicBezTo>
                  <a:pt x="27556" y="3888"/>
                  <a:pt x="25737" y="3951"/>
                  <a:pt x="23982" y="4092"/>
                </a:cubicBezTo>
                <a:cubicBezTo>
                  <a:pt x="23214" y="3888"/>
                  <a:pt x="22556" y="3653"/>
                  <a:pt x="22085" y="3386"/>
                </a:cubicBezTo>
                <a:cubicBezTo>
                  <a:pt x="21835" y="3245"/>
                  <a:pt x="21552" y="3042"/>
                  <a:pt x="21396" y="2806"/>
                </a:cubicBezTo>
                <a:cubicBezTo>
                  <a:pt x="21474" y="2791"/>
                  <a:pt x="21552" y="2775"/>
                  <a:pt x="21631" y="2775"/>
                </a:cubicBezTo>
                <a:cubicBezTo>
                  <a:pt x="23104" y="2571"/>
                  <a:pt x="24640" y="2430"/>
                  <a:pt x="26223" y="2352"/>
                </a:cubicBezTo>
                <a:close/>
                <a:moveTo>
                  <a:pt x="21192" y="2838"/>
                </a:moveTo>
                <a:cubicBezTo>
                  <a:pt x="21317" y="3089"/>
                  <a:pt x="21599" y="3339"/>
                  <a:pt x="21991" y="3559"/>
                </a:cubicBezTo>
                <a:cubicBezTo>
                  <a:pt x="22367" y="3778"/>
                  <a:pt x="22838" y="3966"/>
                  <a:pt x="23386" y="4139"/>
                </a:cubicBezTo>
                <a:lnTo>
                  <a:pt x="23261" y="4139"/>
                </a:lnTo>
                <a:cubicBezTo>
                  <a:pt x="22665" y="3966"/>
                  <a:pt x="22148" y="3763"/>
                  <a:pt x="21756" y="3543"/>
                </a:cubicBezTo>
                <a:cubicBezTo>
                  <a:pt x="21364" y="3324"/>
                  <a:pt x="21114" y="3089"/>
                  <a:pt x="20988" y="2853"/>
                </a:cubicBezTo>
                <a:cubicBezTo>
                  <a:pt x="21051" y="2853"/>
                  <a:pt x="21129" y="2838"/>
                  <a:pt x="21192" y="2838"/>
                </a:cubicBezTo>
                <a:close/>
                <a:moveTo>
                  <a:pt x="37963" y="2869"/>
                </a:moveTo>
                <a:cubicBezTo>
                  <a:pt x="38042" y="2885"/>
                  <a:pt x="38104" y="2900"/>
                  <a:pt x="38167" y="2900"/>
                </a:cubicBezTo>
                <a:cubicBezTo>
                  <a:pt x="37916" y="3386"/>
                  <a:pt x="37101" y="3825"/>
                  <a:pt x="35894" y="4170"/>
                </a:cubicBezTo>
                <a:cubicBezTo>
                  <a:pt x="35832" y="4170"/>
                  <a:pt x="35785" y="4170"/>
                  <a:pt x="35722" y="4154"/>
                </a:cubicBezTo>
                <a:cubicBezTo>
                  <a:pt x="36898" y="3810"/>
                  <a:pt x="37697" y="3371"/>
                  <a:pt x="37963" y="2869"/>
                </a:cubicBezTo>
                <a:close/>
                <a:moveTo>
                  <a:pt x="29390" y="4280"/>
                </a:moveTo>
                <a:cubicBezTo>
                  <a:pt x="30863" y="4280"/>
                  <a:pt x="32321" y="4311"/>
                  <a:pt x="33731" y="4405"/>
                </a:cubicBezTo>
                <a:cubicBezTo>
                  <a:pt x="33575" y="4421"/>
                  <a:pt x="33418" y="4452"/>
                  <a:pt x="33261" y="4468"/>
                </a:cubicBezTo>
                <a:cubicBezTo>
                  <a:pt x="32133" y="4625"/>
                  <a:pt x="30910" y="4703"/>
                  <a:pt x="29640" y="4703"/>
                </a:cubicBezTo>
                <a:cubicBezTo>
                  <a:pt x="28136" y="4703"/>
                  <a:pt x="26678" y="4578"/>
                  <a:pt x="25424" y="4374"/>
                </a:cubicBezTo>
                <a:cubicBezTo>
                  <a:pt x="26725" y="4311"/>
                  <a:pt x="28042" y="4280"/>
                  <a:pt x="29390" y="4280"/>
                </a:cubicBezTo>
                <a:close/>
                <a:moveTo>
                  <a:pt x="24578" y="4421"/>
                </a:moveTo>
                <a:cubicBezTo>
                  <a:pt x="26004" y="4719"/>
                  <a:pt x="27775" y="4891"/>
                  <a:pt x="29640" y="4891"/>
                </a:cubicBezTo>
                <a:cubicBezTo>
                  <a:pt x="30910" y="4891"/>
                  <a:pt x="32148" y="4813"/>
                  <a:pt x="33292" y="4656"/>
                </a:cubicBezTo>
                <a:cubicBezTo>
                  <a:pt x="33731" y="4593"/>
                  <a:pt x="34155" y="4531"/>
                  <a:pt x="34546" y="4452"/>
                </a:cubicBezTo>
                <a:cubicBezTo>
                  <a:pt x="34593" y="4452"/>
                  <a:pt x="34640" y="4452"/>
                  <a:pt x="34687" y="4468"/>
                </a:cubicBezTo>
                <a:cubicBezTo>
                  <a:pt x="34296" y="4546"/>
                  <a:pt x="33872" y="4609"/>
                  <a:pt x="33434" y="4672"/>
                </a:cubicBezTo>
                <a:cubicBezTo>
                  <a:pt x="32242" y="4828"/>
                  <a:pt x="30957" y="4907"/>
                  <a:pt x="29640" y="4907"/>
                </a:cubicBezTo>
                <a:cubicBezTo>
                  <a:pt x="27759" y="4907"/>
                  <a:pt x="25941" y="4734"/>
                  <a:pt x="24452" y="4437"/>
                </a:cubicBezTo>
                <a:cubicBezTo>
                  <a:pt x="24499" y="4437"/>
                  <a:pt x="24531" y="4437"/>
                  <a:pt x="24578" y="4421"/>
                </a:cubicBezTo>
                <a:close/>
                <a:moveTo>
                  <a:pt x="20784" y="2885"/>
                </a:moveTo>
                <a:cubicBezTo>
                  <a:pt x="20910" y="3183"/>
                  <a:pt x="21208" y="3465"/>
                  <a:pt x="21662" y="3716"/>
                </a:cubicBezTo>
                <a:cubicBezTo>
                  <a:pt x="21960" y="3888"/>
                  <a:pt x="22336" y="4045"/>
                  <a:pt x="22744" y="4186"/>
                </a:cubicBezTo>
                <a:cubicBezTo>
                  <a:pt x="21897" y="4264"/>
                  <a:pt x="21066" y="4358"/>
                  <a:pt x="20236" y="4468"/>
                </a:cubicBezTo>
                <a:cubicBezTo>
                  <a:pt x="19264" y="4609"/>
                  <a:pt x="18308" y="4766"/>
                  <a:pt x="17430" y="4938"/>
                </a:cubicBezTo>
                <a:cubicBezTo>
                  <a:pt x="17117" y="4625"/>
                  <a:pt x="16960" y="4311"/>
                  <a:pt x="16991" y="3998"/>
                </a:cubicBezTo>
                <a:cubicBezTo>
                  <a:pt x="16991" y="3872"/>
                  <a:pt x="17023" y="3763"/>
                  <a:pt x="17085" y="3653"/>
                </a:cubicBezTo>
                <a:cubicBezTo>
                  <a:pt x="18182" y="3355"/>
                  <a:pt x="19436" y="3104"/>
                  <a:pt x="20784" y="2885"/>
                </a:cubicBezTo>
                <a:close/>
                <a:moveTo>
                  <a:pt x="38371" y="2932"/>
                </a:moveTo>
                <a:cubicBezTo>
                  <a:pt x="39719" y="3151"/>
                  <a:pt x="40973" y="3418"/>
                  <a:pt x="42086" y="3716"/>
                </a:cubicBezTo>
                <a:cubicBezTo>
                  <a:pt x="42164" y="3904"/>
                  <a:pt x="42195" y="4076"/>
                  <a:pt x="42164" y="4264"/>
                </a:cubicBezTo>
                <a:cubicBezTo>
                  <a:pt x="42117" y="4515"/>
                  <a:pt x="41960" y="4750"/>
                  <a:pt x="41725" y="4985"/>
                </a:cubicBezTo>
                <a:cubicBezTo>
                  <a:pt x="41333" y="4907"/>
                  <a:pt x="40926" y="4828"/>
                  <a:pt x="40518" y="4766"/>
                </a:cubicBezTo>
                <a:cubicBezTo>
                  <a:pt x="39202" y="4531"/>
                  <a:pt x="37822" y="4358"/>
                  <a:pt x="36380" y="4217"/>
                </a:cubicBezTo>
                <a:cubicBezTo>
                  <a:pt x="37446" y="3857"/>
                  <a:pt x="38136" y="3418"/>
                  <a:pt x="38371" y="2932"/>
                </a:cubicBezTo>
                <a:close/>
                <a:moveTo>
                  <a:pt x="16850" y="3716"/>
                </a:moveTo>
                <a:cubicBezTo>
                  <a:pt x="16819" y="3794"/>
                  <a:pt x="16803" y="3888"/>
                  <a:pt x="16787" y="3982"/>
                </a:cubicBezTo>
                <a:cubicBezTo>
                  <a:pt x="16772" y="4327"/>
                  <a:pt x="16913" y="4656"/>
                  <a:pt x="17195" y="4969"/>
                </a:cubicBezTo>
                <a:cubicBezTo>
                  <a:pt x="17132" y="4985"/>
                  <a:pt x="17070" y="5001"/>
                  <a:pt x="17007" y="5016"/>
                </a:cubicBezTo>
                <a:cubicBezTo>
                  <a:pt x="16740" y="4734"/>
                  <a:pt x="16615" y="4437"/>
                  <a:pt x="16646" y="4154"/>
                </a:cubicBezTo>
                <a:cubicBezTo>
                  <a:pt x="16662" y="4013"/>
                  <a:pt x="16709" y="3872"/>
                  <a:pt x="16772" y="3731"/>
                </a:cubicBezTo>
                <a:cubicBezTo>
                  <a:pt x="16803" y="3731"/>
                  <a:pt x="16819" y="3716"/>
                  <a:pt x="16850" y="3716"/>
                </a:cubicBezTo>
                <a:close/>
                <a:moveTo>
                  <a:pt x="42321" y="3778"/>
                </a:moveTo>
                <a:cubicBezTo>
                  <a:pt x="42352" y="3794"/>
                  <a:pt x="42368" y="3794"/>
                  <a:pt x="42399" y="3810"/>
                </a:cubicBezTo>
                <a:cubicBezTo>
                  <a:pt x="42509" y="4013"/>
                  <a:pt x="42540" y="4217"/>
                  <a:pt x="42509" y="4437"/>
                </a:cubicBezTo>
                <a:cubicBezTo>
                  <a:pt x="42462" y="4656"/>
                  <a:pt x="42337" y="4860"/>
                  <a:pt x="42148" y="5064"/>
                </a:cubicBezTo>
                <a:cubicBezTo>
                  <a:pt x="42086" y="5064"/>
                  <a:pt x="42023" y="5048"/>
                  <a:pt x="41945" y="5032"/>
                </a:cubicBezTo>
                <a:cubicBezTo>
                  <a:pt x="42164" y="4797"/>
                  <a:pt x="42305" y="4546"/>
                  <a:pt x="42352" y="4295"/>
                </a:cubicBezTo>
                <a:cubicBezTo>
                  <a:pt x="42384" y="4123"/>
                  <a:pt x="42368" y="3951"/>
                  <a:pt x="42321" y="3778"/>
                </a:cubicBezTo>
                <a:close/>
                <a:moveTo>
                  <a:pt x="16521" y="3794"/>
                </a:moveTo>
                <a:lnTo>
                  <a:pt x="16521" y="3794"/>
                </a:lnTo>
                <a:cubicBezTo>
                  <a:pt x="16490" y="3904"/>
                  <a:pt x="16458" y="4029"/>
                  <a:pt x="16443" y="4139"/>
                </a:cubicBezTo>
                <a:cubicBezTo>
                  <a:pt x="16427" y="4452"/>
                  <a:pt x="16537" y="4766"/>
                  <a:pt x="16772" y="5064"/>
                </a:cubicBezTo>
                <a:cubicBezTo>
                  <a:pt x="15392" y="5346"/>
                  <a:pt x="14138" y="5690"/>
                  <a:pt x="13057" y="6067"/>
                </a:cubicBezTo>
                <a:cubicBezTo>
                  <a:pt x="13135" y="5596"/>
                  <a:pt x="13496" y="5126"/>
                  <a:pt x="14107" y="4687"/>
                </a:cubicBezTo>
                <a:cubicBezTo>
                  <a:pt x="14797" y="4358"/>
                  <a:pt x="15596" y="4076"/>
                  <a:pt x="16521" y="3794"/>
                </a:cubicBezTo>
                <a:close/>
                <a:moveTo>
                  <a:pt x="42634" y="3872"/>
                </a:moveTo>
                <a:lnTo>
                  <a:pt x="42634" y="3872"/>
                </a:lnTo>
                <a:cubicBezTo>
                  <a:pt x="43606" y="4154"/>
                  <a:pt x="44453" y="4468"/>
                  <a:pt x="45158" y="4813"/>
                </a:cubicBezTo>
                <a:cubicBezTo>
                  <a:pt x="45707" y="5252"/>
                  <a:pt x="46020" y="5690"/>
                  <a:pt x="46083" y="6129"/>
                </a:cubicBezTo>
                <a:cubicBezTo>
                  <a:pt x="45001" y="5753"/>
                  <a:pt x="43763" y="5408"/>
                  <a:pt x="42368" y="5111"/>
                </a:cubicBezTo>
                <a:cubicBezTo>
                  <a:pt x="42540" y="4907"/>
                  <a:pt x="42650" y="4687"/>
                  <a:pt x="42697" y="4468"/>
                </a:cubicBezTo>
                <a:cubicBezTo>
                  <a:pt x="42728" y="4264"/>
                  <a:pt x="42713" y="4076"/>
                  <a:pt x="42634" y="3872"/>
                </a:cubicBezTo>
                <a:close/>
                <a:moveTo>
                  <a:pt x="12932" y="5785"/>
                </a:moveTo>
                <a:cubicBezTo>
                  <a:pt x="12884" y="5894"/>
                  <a:pt x="12869" y="6020"/>
                  <a:pt x="12853" y="6129"/>
                </a:cubicBezTo>
                <a:cubicBezTo>
                  <a:pt x="12837" y="6145"/>
                  <a:pt x="12806" y="6161"/>
                  <a:pt x="12775" y="6161"/>
                </a:cubicBezTo>
                <a:cubicBezTo>
                  <a:pt x="12806" y="6035"/>
                  <a:pt x="12853" y="5910"/>
                  <a:pt x="12932" y="5785"/>
                </a:cubicBezTo>
                <a:close/>
                <a:moveTo>
                  <a:pt x="46224" y="5832"/>
                </a:moveTo>
                <a:lnTo>
                  <a:pt x="46224" y="5832"/>
                </a:lnTo>
                <a:cubicBezTo>
                  <a:pt x="46302" y="5973"/>
                  <a:pt x="46349" y="6098"/>
                  <a:pt x="46381" y="6239"/>
                </a:cubicBezTo>
                <a:cubicBezTo>
                  <a:pt x="46349" y="6239"/>
                  <a:pt x="46333" y="6223"/>
                  <a:pt x="46302" y="6208"/>
                </a:cubicBezTo>
                <a:cubicBezTo>
                  <a:pt x="46286" y="6082"/>
                  <a:pt x="46271" y="5957"/>
                  <a:pt x="46224" y="5832"/>
                </a:cubicBezTo>
                <a:close/>
                <a:moveTo>
                  <a:pt x="23762" y="4484"/>
                </a:moveTo>
                <a:cubicBezTo>
                  <a:pt x="25361" y="4875"/>
                  <a:pt x="27415" y="5111"/>
                  <a:pt x="29640" y="5111"/>
                </a:cubicBezTo>
                <a:cubicBezTo>
                  <a:pt x="30973" y="5111"/>
                  <a:pt x="32258" y="5032"/>
                  <a:pt x="33465" y="4860"/>
                </a:cubicBezTo>
                <a:cubicBezTo>
                  <a:pt x="34155" y="4766"/>
                  <a:pt x="34797" y="4656"/>
                  <a:pt x="35361" y="4515"/>
                </a:cubicBezTo>
                <a:cubicBezTo>
                  <a:pt x="37493" y="4687"/>
                  <a:pt x="39515" y="4954"/>
                  <a:pt x="41349" y="5299"/>
                </a:cubicBezTo>
                <a:cubicBezTo>
                  <a:pt x="40518" y="5894"/>
                  <a:pt x="39092" y="6412"/>
                  <a:pt x="37211" y="6803"/>
                </a:cubicBezTo>
                <a:cubicBezTo>
                  <a:pt x="34687" y="6568"/>
                  <a:pt x="32054" y="6443"/>
                  <a:pt x="29374" y="6443"/>
                </a:cubicBezTo>
                <a:cubicBezTo>
                  <a:pt x="26819" y="6443"/>
                  <a:pt x="24327" y="6553"/>
                  <a:pt x="21944" y="6772"/>
                </a:cubicBezTo>
                <a:cubicBezTo>
                  <a:pt x="20392" y="6443"/>
                  <a:pt x="19107" y="6020"/>
                  <a:pt x="18229" y="5518"/>
                </a:cubicBezTo>
                <a:cubicBezTo>
                  <a:pt x="18073" y="5424"/>
                  <a:pt x="17932" y="5330"/>
                  <a:pt x="17791" y="5236"/>
                </a:cubicBezTo>
                <a:cubicBezTo>
                  <a:pt x="18543" y="5095"/>
                  <a:pt x="19327" y="4969"/>
                  <a:pt x="20157" y="4860"/>
                </a:cubicBezTo>
                <a:cubicBezTo>
                  <a:pt x="21333" y="4703"/>
                  <a:pt x="22540" y="4578"/>
                  <a:pt x="23762" y="4484"/>
                </a:cubicBezTo>
                <a:close/>
                <a:moveTo>
                  <a:pt x="17524" y="5283"/>
                </a:moveTo>
                <a:cubicBezTo>
                  <a:pt x="17697" y="5424"/>
                  <a:pt x="17900" y="5565"/>
                  <a:pt x="18135" y="5690"/>
                </a:cubicBezTo>
                <a:cubicBezTo>
                  <a:pt x="18919" y="6129"/>
                  <a:pt x="20001" y="6521"/>
                  <a:pt x="21302" y="6835"/>
                </a:cubicBezTo>
                <a:cubicBezTo>
                  <a:pt x="21223" y="6835"/>
                  <a:pt x="21145" y="6850"/>
                  <a:pt x="21066" y="6850"/>
                </a:cubicBezTo>
                <a:cubicBezTo>
                  <a:pt x="19781" y="6537"/>
                  <a:pt x="18700" y="6161"/>
                  <a:pt x="17932" y="5722"/>
                </a:cubicBezTo>
                <a:cubicBezTo>
                  <a:pt x="17697" y="5596"/>
                  <a:pt x="17493" y="5455"/>
                  <a:pt x="17320" y="5330"/>
                </a:cubicBezTo>
                <a:cubicBezTo>
                  <a:pt x="17399" y="5314"/>
                  <a:pt x="17461" y="5299"/>
                  <a:pt x="17524" y="5283"/>
                </a:cubicBezTo>
                <a:close/>
                <a:moveTo>
                  <a:pt x="41600" y="5346"/>
                </a:moveTo>
                <a:cubicBezTo>
                  <a:pt x="41678" y="5361"/>
                  <a:pt x="41741" y="5377"/>
                  <a:pt x="41819" y="5377"/>
                </a:cubicBezTo>
                <a:cubicBezTo>
                  <a:pt x="41083" y="5973"/>
                  <a:pt x="39797" y="6490"/>
                  <a:pt x="38089" y="6897"/>
                </a:cubicBezTo>
                <a:cubicBezTo>
                  <a:pt x="37995" y="6882"/>
                  <a:pt x="37916" y="6882"/>
                  <a:pt x="37822" y="6866"/>
                </a:cubicBezTo>
                <a:cubicBezTo>
                  <a:pt x="39531" y="6459"/>
                  <a:pt x="40832" y="5941"/>
                  <a:pt x="41600" y="5346"/>
                </a:cubicBezTo>
                <a:close/>
                <a:moveTo>
                  <a:pt x="29374" y="6631"/>
                </a:moveTo>
                <a:cubicBezTo>
                  <a:pt x="31803" y="6631"/>
                  <a:pt x="34202" y="6741"/>
                  <a:pt x="36521" y="6944"/>
                </a:cubicBezTo>
                <a:cubicBezTo>
                  <a:pt x="36459" y="6944"/>
                  <a:pt x="36412" y="6960"/>
                  <a:pt x="36365" y="6960"/>
                </a:cubicBezTo>
                <a:cubicBezTo>
                  <a:pt x="34108" y="6772"/>
                  <a:pt x="31741" y="6678"/>
                  <a:pt x="29374" y="6678"/>
                </a:cubicBezTo>
                <a:cubicBezTo>
                  <a:pt x="27117" y="6678"/>
                  <a:pt x="24907" y="6756"/>
                  <a:pt x="22759" y="6929"/>
                </a:cubicBezTo>
                <a:cubicBezTo>
                  <a:pt x="22712" y="6929"/>
                  <a:pt x="22665" y="6913"/>
                  <a:pt x="22618" y="6913"/>
                </a:cubicBezTo>
                <a:cubicBezTo>
                  <a:pt x="24797" y="6725"/>
                  <a:pt x="27054" y="6631"/>
                  <a:pt x="29374" y="6631"/>
                </a:cubicBezTo>
                <a:close/>
                <a:moveTo>
                  <a:pt x="12979" y="5377"/>
                </a:moveTo>
                <a:lnTo>
                  <a:pt x="12979" y="5377"/>
                </a:lnTo>
                <a:cubicBezTo>
                  <a:pt x="12743" y="5659"/>
                  <a:pt x="12602" y="5957"/>
                  <a:pt x="12555" y="6239"/>
                </a:cubicBezTo>
                <a:cubicBezTo>
                  <a:pt x="11913" y="6490"/>
                  <a:pt x="11333" y="6741"/>
                  <a:pt x="10831" y="7007"/>
                </a:cubicBezTo>
                <a:cubicBezTo>
                  <a:pt x="11521" y="6427"/>
                  <a:pt x="12226" y="5894"/>
                  <a:pt x="12979" y="5377"/>
                </a:cubicBezTo>
                <a:close/>
                <a:moveTo>
                  <a:pt x="21929" y="6960"/>
                </a:moveTo>
                <a:cubicBezTo>
                  <a:pt x="21976" y="6976"/>
                  <a:pt x="22007" y="6991"/>
                  <a:pt x="22054" y="6991"/>
                </a:cubicBezTo>
                <a:cubicBezTo>
                  <a:pt x="21960" y="7007"/>
                  <a:pt x="21866" y="7007"/>
                  <a:pt x="21788" y="7023"/>
                </a:cubicBezTo>
                <a:cubicBezTo>
                  <a:pt x="21740" y="7007"/>
                  <a:pt x="21693" y="7007"/>
                  <a:pt x="21662" y="6991"/>
                </a:cubicBezTo>
                <a:cubicBezTo>
                  <a:pt x="21740" y="6976"/>
                  <a:pt x="21835" y="6976"/>
                  <a:pt x="21929" y="6960"/>
                </a:cubicBezTo>
                <a:close/>
                <a:moveTo>
                  <a:pt x="37211" y="7007"/>
                </a:moveTo>
                <a:cubicBezTo>
                  <a:pt x="37305" y="7007"/>
                  <a:pt x="37399" y="7023"/>
                  <a:pt x="37493" y="7023"/>
                </a:cubicBezTo>
                <a:cubicBezTo>
                  <a:pt x="37462" y="7038"/>
                  <a:pt x="37415" y="7038"/>
                  <a:pt x="37368" y="7054"/>
                </a:cubicBezTo>
                <a:cubicBezTo>
                  <a:pt x="37274" y="7038"/>
                  <a:pt x="37180" y="7038"/>
                  <a:pt x="37086" y="7023"/>
                </a:cubicBezTo>
                <a:cubicBezTo>
                  <a:pt x="37133" y="7023"/>
                  <a:pt x="37164" y="7007"/>
                  <a:pt x="37211" y="7007"/>
                </a:cubicBezTo>
                <a:close/>
                <a:moveTo>
                  <a:pt x="46224" y="5487"/>
                </a:moveTo>
                <a:lnTo>
                  <a:pt x="46224" y="5487"/>
                </a:lnTo>
                <a:cubicBezTo>
                  <a:pt x="46960" y="6004"/>
                  <a:pt x="47681" y="6553"/>
                  <a:pt x="48371" y="7133"/>
                </a:cubicBezTo>
                <a:cubicBezTo>
                  <a:pt x="47854" y="6850"/>
                  <a:pt x="47258" y="6584"/>
                  <a:pt x="46600" y="6317"/>
                </a:cubicBezTo>
                <a:cubicBezTo>
                  <a:pt x="46553" y="6035"/>
                  <a:pt x="46428" y="5753"/>
                  <a:pt x="46224" y="5487"/>
                </a:cubicBezTo>
                <a:close/>
                <a:moveTo>
                  <a:pt x="29374" y="6866"/>
                </a:moveTo>
                <a:cubicBezTo>
                  <a:pt x="31459" y="6866"/>
                  <a:pt x="33528" y="6944"/>
                  <a:pt x="35534" y="7101"/>
                </a:cubicBezTo>
                <a:cubicBezTo>
                  <a:pt x="35408" y="7117"/>
                  <a:pt x="35283" y="7133"/>
                  <a:pt x="35158" y="7148"/>
                </a:cubicBezTo>
                <a:cubicBezTo>
                  <a:pt x="33434" y="7383"/>
                  <a:pt x="31584" y="7509"/>
                  <a:pt x="29672" y="7509"/>
                </a:cubicBezTo>
                <a:cubicBezTo>
                  <a:pt x="27509" y="7509"/>
                  <a:pt x="25424" y="7352"/>
                  <a:pt x="23590" y="7070"/>
                </a:cubicBezTo>
                <a:cubicBezTo>
                  <a:pt x="25471" y="6944"/>
                  <a:pt x="27399" y="6866"/>
                  <a:pt x="29374" y="6866"/>
                </a:cubicBezTo>
                <a:close/>
                <a:moveTo>
                  <a:pt x="22759" y="7133"/>
                </a:moveTo>
                <a:cubicBezTo>
                  <a:pt x="24797" y="7493"/>
                  <a:pt x="27179" y="7697"/>
                  <a:pt x="29672" y="7697"/>
                </a:cubicBezTo>
                <a:cubicBezTo>
                  <a:pt x="31584" y="7697"/>
                  <a:pt x="33449" y="7587"/>
                  <a:pt x="35189" y="7352"/>
                </a:cubicBezTo>
                <a:cubicBezTo>
                  <a:pt x="35597" y="7289"/>
                  <a:pt x="35988" y="7227"/>
                  <a:pt x="36365" y="7164"/>
                </a:cubicBezTo>
                <a:cubicBezTo>
                  <a:pt x="36474" y="7164"/>
                  <a:pt x="36568" y="7180"/>
                  <a:pt x="36662" y="7195"/>
                </a:cubicBezTo>
                <a:cubicBezTo>
                  <a:pt x="36224" y="7258"/>
                  <a:pt x="35785" y="7336"/>
                  <a:pt x="35299" y="7399"/>
                </a:cubicBezTo>
                <a:cubicBezTo>
                  <a:pt x="33528" y="7634"/>
                  <a:pt x="31631" y="7760"/>
                  <a:pt x="29672" y="7760"/>
                </a:cubicBezTo>
                <a:cubicBezTo>
                  <a:pt x="27070" y="7760"/>
                  <a:pt x="24578" y="7540"/>
                  <a:pt x="22477" y="7148"/>
                </a:cubicBezTo>
                <a:cubicBezTo>
                  <a:pt x="22571" y="7148"/>
                  <a:pt x="22665" y="7133"/>
                  <a:pt x="22759" y="7133"/>
                </a:cubicBezTo>
                <a:close/>
                <a:moveTo>
                  <a:pt x="17085" y="5377"/>
                </a:moveTo>
                <a:cubicBezTo>
                  <a:pt x="17289" y="5549"/>
                  <a:pt x="17524" y="5722"/>
                  <a:pt x="17822" y="5894"/>
                </a:cubicBezTo>
                <a:cubicBezTo>
                  <a:pt x="18512" y="6286"/>
                  <a:pt x="19421" y="6631"/>
                  <a:pt x="20502" y="6913"/>
                </a:cubicBezTo>
                <a:cubicBezTo>
                  <a:pt x="19985" y="6976"/>
                  <a:pt x="19468" y="7038"/>
                  <a:pt x="18966" y="7101"/>
                </a:cubicBezTo>
                <a:cubicBezTo>
                  <a:pt x="17258" y="7336"/>
                  <a:pt x="15690" y="7618"/>
                  <a:pt x="14264" y="7932"/>
                </a:cubicBezTo>
                <a:cubicBezTo>
                  <a:pt x="13527" y="7446"/>
                  <a:pt x="13135" y="6929"/>
                  <a:pt x="13057" y="6412"/>
                </a:cubicBezTo>
                <a:cubicBezTo>
                  <a:pt x="14232" y="6020"/>
                  <a:pt x="15580" y="5675"/>
                  <a:pt x="17085" y="5377"/>
                </a:cubicBezTo>
                <a:close/>
                <a:moveTo>
                  <a:pt x="42054" y="5424"/>
                </a:moveTo>
                <a:cubicBezTo>
                  <a:pt x="43559" y="5738"/>
                  <a:pt x="44907" y="6098"/>
                  <a:pt x="46083" y="6490"/>
                </a:cubicBezTo>
                <a:cubicBezTo>
                  <a:pt x="46083" y="6521"/>
                  <a:pt x="46083" y="6537"/>
                  <a:pt x="46083" y="6568"/>
                </a:cubicBezTo>
                <a:cubicBezTo>
                  <a:pt x="45973" y="7070"/>
                  <a:pt x="45565" y="7556"/>
                  <a:pt x="44876" y="8010"/>
                </a:cubicBezTo>
                <a:cubicBezTo>
                  <a:pt x="43982" y="7791"/>
                  <a:pt x="43011" y="7603"/>
                  <a:pt x="42007" y="7430"/>
                </a:cubicBezTo>
                <a:cubicBezTo>
                  <a:pt x="40926" y="7242"/>
                  <a:pt x="39797" y="7086"/>
                  <a:pt x="38637" y="6960"/>
                </a:cubicBezTo>
                <a:cubicBezTo>
                  <a:pt x="40205" y="6537"/>
                  <a:pt x="41380" y="6020"/>
                  <a:pt x="42054" y="5424"/>
                </a:cubicBezTo>
                <a:close/>
                <a:moveTo>
                  <a:pt x="12869" y="6474"/>
                </a:moveTo>
                <a:cubicBezTo>
                  <a:pt x="12947" y="7007"/>
                  <a:pt x="13339" y="7509"/>
                  <a:pt x="13997" y="7995"/>
                </a:cubicBezTo>
                <a:cubicBezTo>
                  <a:pt x="13935" y="8010"/>
                  <a:pt x="13856" y="8026"/>
                  <a:pt x="13794" y="8042"/>
                </a:cubicBezTo>
                <a:cubicBezTo>
                  <a:pt x="13120" y="7556"/>
                  <a:pt x="12759" y="7038"/>
                  <a:pt x="12743" y="6521"/>
                </a:cubicBezTo>
                <a:cubicBezTo>
                  <a:pt x="12775" y="6506"/>
                  <a:pt x="12822" y="6490"/>
                  <a:pt x="12869" y="6474"/>
                </a:cubicBezTo>
                <a:close/>
                <a:moveTo>
                  <a:pt x="21051" y="7054"/>
                </a:moveTo>
                <a:cubicBezTo>
                  <a:pt x="21082" y="7054"/>
                  <a:pt x="21114" y="7070"/>
                  <a:pt x="21161" y="7086"/>
                </a:cubicBezTo>
                <a:cubicBezTo>
                  <a:pt x="20377" y="7164"/>
                  <a:pt x="19624" y="7242"/>
                  <a:pt x="18872" y="7352"/>
                </a:cubicBezTo>
                <a:cubicBezTo>
                  <a:pt x="17305" y="7556"/>
                  <a:pt x="15847" y="7807"/>
                  <a:pt x="14515" y="8104"/>
                </a:cubicBezTo>
                <a:cubicBezTo>
                  <a:pt x="14515" y="8089"/>
                  <a:pt x="14499" y="8089"/>
                  <a:pt x="14499" y="8089"/>
                </a:cubicBezTo>
                <a:cubicBezTo>
                  <a:pt x="15878" y="7775"/>
                  <a:pt x="17383" y="7509"/>
                  <a:pt x="18997" y="7289"/>
                </a:cubicBezTo>
                <a:cubicBezTo>
                  <a:pt x="19671" y="7211"/>
                  <a:pt x="20361" y="7133"/>
                  <a:pt x="21051" y="7054"/>
                </a:cubicBezTo>
                <a:close/>
                <a:moveTo>
                  <a:pt x="46286" y="6568"/>
                </a:moveTo>
                <a:cubicBezTo>
                  <a:pt x="46318" y="6584"/>
                  <a:pt x="46365" y="6600"/>
                  <a:pt x="46412" y="6615"/>
                </a:cubicBezTo>
                <a:cubicBezTo>
                  <a:pt x="46412" y="6662"/>
                  <a:pt x="46396" y="6725"/>
                  <a:pt x="46396" y="6772"/>
                </a:cubicBezTo>
                <a:cubicBezTo>
                  <a:pt x="46286" y="7242"/>
                  <a:pt x="45942" y="7697"/>
                  <a:pt x="45346" y="8120"/>
                </a:cubicBezTo>
                <a:cubicBezTo>
                  <a:pt x="45268" y="8104"/>
                  <a:pt x="45189" y="8073"/>
                  <a:pt x="45111" y="8057"/>
                </a:cubicBezTo>
                <a:cubicBezTo>
                  <a:pt x="45769" y="7603"/>
                  <a:pt x="46161" y="7117"/>
                  <a:pt x="46271" y="6600"/>
                </a:cubicBezTo>
                <a:cubicBezTo>
                  <a:pt x="46271" y="6584"/>
                  <a:pt x="46271" y="6584"/>
                  <a:pt x="46286" y="6568"/>
                </a:cubicBezTo>
                <a:close/>
                <a:moveTo>
                  <a:pt x="38089" y="7086"/>
                </a:moveTo>
                <a:cubicBezTo>
                  <a:pt x="39437" y="7242"/>
                  <a:pt x="40738" y="7415"/>
                  <a:pt x="41976" y="7618"/>
                </a:cubicBezTo>
                <a:cubicBezTo>
                  <a:pt x="42916" y="7775"/>
                  <a:pt x="43794" y="7963"/>
                  <a:pt x="44641" y="8151"/>
                </a:cubicBezTo>
                <a:cubicBezTo>
                  <a:pt x="44641" y="8151"/>
                  <a:pt x="44625" y="8167"/>
                  <a:pt x="44625" y="8167"/>
                </a:cubicBezTo>
                <a:cubicBezTo>
                  <a:pt x="43826" y="7995"/>
                  <a:pt x="42995" y="7822"/>
                  <a:pt x="42117" y="7681"/>
                </a:cubicBezTo>
                <a:cubicBezTo>
                  <a:pt x="40800" y="7446"/>
                  <a:pt x="39421" y="7274"/>
                  <a:pt x="37979" y="7117"/>
                </a:cubicBezTo>
                <a:cubicBezTo>
                  <a:pt x="38026" y="7101"/>
                  <a:pt x="38057" y="7101"/>
                  <a:pt x="38089" y="7086"/>
                </a:cubicBezTo>
                <a:close/>
                <a:moveTo>
                  <a:pt x="14248" y="8151"/>
                </a:moveTo>
                <a:cubicBezTo>
                  <a:pt x="14170" y="8167"/>
                  <a:pt x="14091" y="8198"/>
                  <a:pt x="14013" y="8214"/>
                </a:cubicBezTo>
                <a:cubicBezTo>
                  <a:pt x="14013" y="8198"/>
                  <a:pt x="14013" y="8198"/>
                  <a:pt x="13997" y="8198"/>
                </a:cubicBezTo>
                <a:cubicBezTo>
                  <a:pt x="14076" y="8183"/>
                  <a:pt x="14154" y="8167"/>
                  <a:pt x="14217" y="8151"/>
                </a:cubicBezTo>
                <a:close/>
                <a:moveTo>
                  <a:pt x="44891" y="8214"/>
                </a:moveTo>
                <a:cubicBezTo>
                  <a:pt x="44970" y="8230"/>
                  <a:pt x="45064" y="8245"/>
                  <a:pt x="45142" y="8261"/>
                </a:cubicBezTo>
                <a:cubicBezTo>
                  <a:pt x="45127" y="8277"/>
                  <a:pt x="45127" y="8277"/>
                  <a:pt x="45111" y="8277"/>
                </a:cubicBezTo>
                <a:cubicBezTo>
                  <a:pt x="45033" y="8261"/>
                  <a:pt x="44954" y="8245"/>
                  <a:pt x="44876" y="8230"/>
                </a:cubicBezTo>
                <a:lnTo>
                  <a:pt x="44891" y="8214"/>
                </a:lnTo>
                <a:close/>
                <a:moveTo>
                  <a:pt x="13762" y="8261"/>
                </a:moveTo>
                <a:cubicBezTo>
                  <a:pt x="13167" y="8402"/>
                  <a:pt x="12602" y="8559"/>
                  <a:pt x="12054" y="8700"/>
                </a:cubicBezTo>
                <a:cubicBezTo>
                  <a:pt x="12602" y="8543"/>
                  <a:pt x="13167" y="8402"/>
                  <a:pt x="13747" y="8261"/>
                </a:cubicBezTo>
                <a:close/>
                <a:moveTo>
                  <a:pt x="45377" y="8324"/>
                </a:moveTo>
                <a:cubicBezTo>
                  <a:pt x="46255" y="8543"/>
                  <a:pt x="47086" y="8778"/>
                  <a:pt x="47838" y="9029"/>
                </a:cubicBezTo>
                <a:cubicBezTo>
                  <a:pt x="47070" y="8778"/>
                  <a:pt x="46239" y="8543"/>
                  <a:pt x="45362" y="8339"/>
                </a:cubicBezTo>
                <a:cubicBezTo>
                  <a:pt x="45362" y="8339"/>
                  <a:pt x="45362" y="8324"/>
                  <a:pt x="45377" y="8324"/>
                </a:cubicBezTo>
                <a:close/>
                <a:moveTo>
                  <a:pt x="12555" y="6600"/>
                </a:moveTo>
                <a:cubicBezTo>
                  <a:pt x="12602" y="7117"/>
                  <a:pt x="12932" y="7618"/>
                  <a:pt x="13543" y="8104"/>
                </a:cubicBezTo>
                <a:cubicBezTo>
                  <a:pt x="12022" y="8481"/>
                  <a:pt x="10690" y="8904"/>
                  <a:pt x="9577" y="9358"/>
                </a:cubicBezTo>
                <a:cubicBezTo>
                  <a:pt x="9546" y="9296"/>
                  <a:pt x="9530" y="9217"/>
                  <a:pt x="9530" y="9155"/>
                </a:cubicBezTo>
                <a:cubicBezTo>
                  <a:pt x="9483" y="8700"/>
                  <a:pt x="9656" y="8245"/>
                  <a:pt x="10032" y="7791"/>
                </a:cubicBezTo>
                <a:cubicBezTo>
                  <a:pt x="10690" y="7368"/>
                  <a:pt x="11536" y="6960"/>
                  <a:pt x="12555" y="6600"/>
                </a:cubicBezTo>
                <a:close/>
                <a:moveTo>
                  <a:pt x="46600" y="6678"/>
                </a:moveTo>
                <a:cubicBezTo>
                  <a:pt x="47384" y="6976"/>
                  <a:pt x="48073" y="7289"/>
                  <a:pt x="48669" y="7618"/>
                </a:cubicBezTo>
                <a:cubicBezTo>
                  <a:pt x="48857" y="7728"/>
                  <a:pt x="49029" y="7838"/>
                  <a:pt x="49186" y="7948"/>
                </a:cubicBezTo>
                <a:cubicBezTo>
                  <a:pt x="49578" y="8449"/>
                  <a:pt x="49703" y="8951"/>
                  <a:pt x="49562" y="9468"/>
                </a:cubicBezTo>
                <a:cubicBezTo>
                  <a:pt x="48434" y="8982"/>
                  <a:pt x="47102" y="8559"/>
                  <a:pt x="45581" y="8167"/>
                </a:cubicBezTo>
                <a:cubicBezTo>
                  <a:pt x="46145" y="7744"/>
                  <a:pt x="46490" y="7289"/>
                  <a:pt x="46584" y="6819"/>
                </a:cubicBezTo>
                <a:cubicBezTo>
                  <a:pt x="46600" y="6772"/>
                  <a:pt x="46600" y="6725"/>
                  <a:pt x="46600" y="6678"/>
                </a:cubicBezTo>
                <a:close/>
                <a:moveTo>
                  <a:pt x="9358" y="8684"/>
                </a:moveTo>
                <a:lnTo>
                  <a:pt x="9358" y="8684"/>
                </a:lnTo>
                <a:cubicBezTo>
                  <a:pt x="9326" y="8857"/>
                  <a:pt x="9311" y="9013"/>
                  <a:pt x="9326" y="9170"/>
                </a:cubicBezTo>
                <a:cubicBezTo>
                  <a:pt x="9342" y="9264"/>
                  <a:pt x="9358" y="9358"/>
                  <a:pt x="9389" y="9437"/>
                </a:cubicBezTo>
                <a:cubicBezTo>
                  <a:pt x="9342" y="9452"/>
                  <a:pt x="9311" y="9468"/>
                  <a:pt x="9264" y="9484"/>
                </a:cubicBezTo>
                <a:cubicBezTo>
                  <a:pt x="9264" y="9468"/>
                  <a:pt x="9264" y="9437"/>
                  <a:pt x="9248" y="9405"/>
                </a:cubicBezTo>
                <a:cubicBezTo>
                  <a:pt x="9232" y="9170"/>
                  <a:pt x="9264" y="8935"/>
                  <a:pt x="9358" y="8684"/>
                </a:cubicBezTo>
                <a:close/>
                <a:moveTo>
                  <a:pt x="49798" y="8763"/>
                </a:moveTo>
                <a:lnTo>
                  <a:pt x="49798" y="8763"/>
                </a:lnTo>
                <a:cubicBezTo>
                  <a:pt x="49892" y="9045"/>
                  <a:pt x="49923" y="9311"/>
                  <a:pt x="49860" y="9593"/>
                </a:cubicBezTo>
                <a:cubicBezTo>
                  <a:pt x="49829" y="9578"/>
                  <a:pt x="49782" y="9562"/>
                  <a:pt x="49750" y="9546"/>
                </a:cubicBezTo>
                <a:cubicBezTo>
                  <a:pt x="49829" y="9280"/>
                  <a:pt x="49845" y="9029"/>
                  <a:pt x="49798" y="8763"/>
                </a:cubicBezTo>
                <a:close/>
                <a:moveTo>
                  <a:pt x="21772" y="7211"/>
                </a:moveTo>
                <a:cubicBezTo>
                  <a:pt x="24029" y="7681"/>
                  <a:pt x="26788" y="7963"/>
                  <a:pt x="29672" y="7963"/>
                </a:cubicBezTo>
                <a:cubicBezTo>
                  <a:pt x="31647" y="7963"/>
                  <a:pt x="33543" y="7838"/>
                  <a:pt x="35330" y="7587"/>
                </a:cubicBezTo>
                <a:cubicBezTo>
                  <a:pt x="36051" y="7493"/>
                  <a:pt x="36741" y="7383"/>
                  <a:pt x="37368" y="7258"/>
                </a:cubicBezTo>
                <a:cubicBezTo>
                  <a:pt x="39014" y="7415"/>
                  <a:pt x="40597" y="7618"/>
                  <a:pt x="42086" y="7869"/>
                </a:cubicBezTo>
                <a:cubicBezTo>
                  <a:pt x="42885" y="8010"/>
                  <a:pt x="43638" y="8151"/>
                  <a:pt x="44374" y="8308"/>
                </a:cubicBezTo>
                <a:cubicBezTo>
                  <a:pt x="43105" y="8998"/>
                  <a:pt x="41208" y="9593"/>
                  <a:pt x="38825" y="10032"/>
                </a:cubicBezTo>
                <a:cubicBezTo>
                  <a:pt x="35800" y="9719"/>
                  <a:pt x="32603" y="9546"/>
                  <a:pt x="29343" y="9546"/>
                </a:cubicBezTo>
                <a:cubicBezTo>
                  <a:pt x="26239" y="9546"/>
                  <a:pt x="23198" y="9703"/>
                  <a:pt x="20314" y="10001"/>
                </a:cubicBezTo>
                <a:cubicBezTo>
                  <a:pt x="17994" y="9562"/>
                  <a:pt x="16051" y="8966"/>
                  <a:pt x="14765" y="8245"/>
                </a:cubicBezTo>
                <a:cubicBezTo>
                  <a:pt x="16035" y="7979"/>
                  <a:pt x="17414" y="7744"/>
                  <a:pt x="18888" y="7540"/>
                </a:cubicBezTo>
                <a:cubicBezTo>
                  <a:pt x="19844" y="7415"/>
                  <a:pt x="20800" y="7305"/>
                  <a:pt x="21772" y="7211"/>
                </a:cubicBezTo>
                <a:close/>
                <a:moveTo>
                  <a:pt x="14483" y="8308"/>
                </a:moveTo>
                <a:cubicBezTo>
                  <a:pt x="14530" y="8324"/>
                  <a:pt x="14562" y="8355"/>
                  <a:pt x="14593" y="8371"/>
                </a:cubicBezTo>
                <a:cubicBezTo>
                  <a:pt x="15784" y="9060"/>
                  <a:pt x="17540" y="9625"/>
                  <a:pt x="19656" y="10064"/>
                </a:cubicBezTo>
                <a:cubicBezTo>
                  <a:pt x="19530" y="10079"/>
                  <a:pt x="19405" y="10095"/>
                  <a:pt x="19280" y="10111"/>
                </a:cubicBezTo>
                <a:cubicBezTo>
                  <a:pt x="17258" y="9672"/>
                  <a:pt x="15580" y="9107"/>
                  <a:pt x="14421" y="8449"/>
                </a:cubicBezTo>
                <a:cubicBezTo>
                  <a:pt x="14358" y="8418"/>
                  <a:pt x="14311" y="8386"/>
                  <a:pt x="14264" y="8355"/>
                </a:cubicBezTo>
                <a:cubicBezTo>
                  <a:pt x="14327" y="8339"/>
                  <a:pt x="14405" y="8324"/>
                  <a:pt x="14483" y="8308"/>
                </a:cubicBezTo>
                <a:close/>
                <a:moveTo>
                  <a:pt x="44641" y="8371"/>
                </a:moveTo>
                <a:cubicBezTo>
                  <a:pt x="44719" y="8386"/>
                  <a:pt x="44797" y="8402"/>
                  <a:pt x="44876" y="8418"/>
                </a:cubicBezTo>
                <a:cubicBezTo>
                  <a:pt x="43747" y="9092"/>
                  <a:pt x="42023" y="9687"/>
                  <a:pt x="39844" y="10158"/>
                </a:cubicBezTo>
                <a:cubicBezTo>
                  <a:pt x="39719" y="10142"/>
                  <a:pt x="39594" y="10126"/>
                  <a:pt x="39468" y="10111"/>
                </a:cubicBezTo>
                <a:cubicBezTo>
                  <a:pt x="41678" y="9656"/>
                  <a:pt x="43449" y="9060"/>
                  <a:pt x="44641" y="8371"/>
                </a:cubicBezTo>
                <a:close/>
                <a:moveTo>
                  <a:pt x="29343" y="9734"/>
                </a:moveTo>
                <a:cubicBezTo>
                  <a:pt x="32352" y="9734"/>
                  <a:pt x="35314" y="9891"/>
                  <a:pt x="38120" y="10158"/>
                </a:cubicBezTo>
                <a:cubicBezTo>
                  <a:pt x="38010" y="10173"/>
                  <a:pt x="37901" y="10189"/>
                  <a:pt x="37791" y="10220"/>
                </a:cubicBezTo>
                <a:cubicBezTo>
                  <a:pt x="35064" y="9970"/>
                  <a:pt x="32227" y="9829"/>
                  <a:pt x="29343" y="9829"/>
                </a:cubicBezTo>
                <a:cubicBezTo>
                  <a:pt x="26600" y="9829"/>
                  <a:pt x="23919" y="9954"/>
                  <a:pt x="21349" y="10173"/>
                </a:cubicBezTo>
                <a:cubicBezTo>
                  <a:pt x="21239" y="10158"/>
                  <a:pt x="21129" y="10142"/>
                  <a:pt x="21019" y="10126"/>
                </a:cubicBezTo>
                <a:cubicBezTo>
                  <a:pt x="23700" y="9876"/>
                  <a:pt x="26490" y="9734"/>
                  <a:pt x="29343" y="9734"/>
                </a:cubicBezTo>
                <a:close/>
                <a:moveTo>
                  <a:pt x="20298" y="10189"/>
                </a:moveTo>
                <a:cubicBezTo>
                  <a:pt x="20392" y="10205"/>
                  <a:pt x="20487" y="10220"/>
                  <a:pt x="20581" y="10252"/>
                </a:cubicBezTo>
                <a:cubicBezTo>
                  <a:pt x="20455" y="10252"/>
                  <a:pt x="20330" y="10267"/>
                  <a:pt x="20189" y="10283"/>
                </a:cubicBezTo>
                <a:cubicBezTo>
                  <a:pt x="20095" y="10267"/>
                  <a:pt x="20016" y="10252"/>
                  <a:pt x="19922" y="10236"/>
                </a:cubicBezTo>
                <a:cubicBezTo>
                  <a:pt x="20048" y="10220"/>
                  <a:pt x="20173" y="10205"/>
                  <a:pt x="20298" y="10189"/>
                </a:cubicBezTo>
                <a:close/>
                <a:moveTo>
                  <a:pt x="38825" y="10236"/>
                </a:moveTo>
                <a:cubicBezTo>
                  <a:pt x="38951" y="10252"/>
                  <a:pt x="39076" y="10267"/>
                  <a:pt x="39202" y="10283"/>
                </a:cubicBezTo>
                <a:cubicBezTo>
                  <a:pt x="39123" y="10299"/>
                  <a:pt x="39029" y="10314"/>
                  <a:pt x="38935" y="10330"/>
                </a:cubicBezTo>
                <a:cubicBezTo>
                  <a:pt x="38810" y="10314"/>
                  <a:pt x="38669" y="10299"/>
                  <a:pt x="38543" y="10283"/>
                </a:cubicBezTo>
                <a:cubicBezTo>
                  <a:pt x="38637" y="10267"/>
                  <a:pt x="38731" y="10252"/>
                  <a:pt x="38825" y="10236"/>
                </a:cubicBezTo>
                <a:close/>
                <a:moveTo>
                  <a:pt x="9264" y="8402"/>
                </a:moveTo>
                <a:cubicBezTo>
                  <a:pt x="9091" y="8731"/>
                  <a:pt x="9029" y="9076"/>
                  <a:pt x="9060" y="9421"/>
                </a:cubicBezTo>
                <a:cubicBezTo>
                  <a:pt x="9060" y="9468"/>
                  <a:pt x="9076" y="9515"/>
                  <a:pt x="9091" y="9578"/>
                </a:cubicBezTo>
                <a:cubicBezTo>
                  <a:pt x="8339" y="9907"/>
                  <a:pt x="7696" y="10267"/>
                  <a:pt x="7163" y="10644"/>
                </a:cubicBezTo>
                <a:cubicBezTo>
                  <a:pt x="7822" y="9860"/>
                  <a:pt x="8527" y="9107"/>
                  <a:pt x="9264" y="8402"/>
                </a:cubicBezTo>
                <a:close/>
                <a:moveTo>
                  <a:pt x="29343" y="10032"/>
                </a:moveTo>
                <a:cubicBezTo>
                  <a:pt x="31929" y="10032"/>
                  <a:pt x="34484" y="10126"/>
                  <a:pt x="36945" y="10330"/>
                </a:cubicBezTo>
                <a:cubicBezTo>
                  <a:pt x="36929" y="10346"/>
                  <a:pt x="36898" y="10346"/>
                  <a:pt x="36882" y="10346"/>
                </a:cubicBezTo>
                <a:cubicBezTo>
                  <a:pt x="34625" y="10644"/>
                  <a:pt x="32195" y="10800"/>
                  <a:pt x="29687" y="10800"/>
                </a:cubicBezTo>
                <a:cubicBezTo>
                  <a:pt x="27038" y="10800"/>
                  <a:pt x="24468" y="10628"/>
                  <a:pt x="22179" y="10299"/>
                </a:cubicBezTo>
                <a:cubicBezTo>
                  <a:pt x="24499" y="10111"/>
                  <a:pt x="26897" y="10032"/>
                  <a:pt x="29343" y="10032"/>
                </a:cubicBezTo>
                <a:close/>
                <a:moveTo>
                  <a:pt x="49892" y="8512"/>
                </a:moveTo>
                <a:cubicBezTo>
                  <a:pt x="50644" y="9233"/>
                  <a:pt x="51349" y="10001"/>
                  <a:pt x="52023" y="10800"/>
                </a:cubicBezTo>
                <a:cubicBezTo>
                  <a:pt x="51757" y="10597"/>
                  <a:pt x="51443" y="10408"/>
                  <a:pt x="51114" y="10220"/>
                </a:cubicBezTo>
                <a:cubicBezTo>
                  <a:pt x="50785" y="10032"/>
                  <a:pt x="50424" y="9844"/>
                  <a:pt x="50048" y="9672"/>
                </a:cubicBezTo>
                <a:cubicBezTo>
                  <a:pt x="50127" y="9280"/>
                  <a:pt x="50080" y="8888"/>
                  <a:pt x="49892" y="8512"/>
                </a:cubicBezTo>
                <a:close/>
                <a:moveTo>
                  <a:pt x="21349" y="10377"/>
                </a:moveTo>
                <a:cubicBezTo>
                  <a:pt x="23841" y="10769"/>
                  <a:pt x="26725" y="11004"/>
                  <a:pt x="29687" y="11004"/>
                </a:cubicBezTo>
                <a:cubicBezTo>
                  <a:pt x="32211" y="11004"/>
                  <a:pt x="34640" y="10847"/>
                  <a:pt x="36913" y="10534"/>
                </a:cubicBezTo>
                <a:cubicBezTo>
                  <a:pt x="37211" y="10503"/>
                  <a:pt x="37509" y="10455"/>
                  <a:pt x="37791" y="10408"/>
                </a:cubicBezTo>
                <a:cubicBezTo>
                  <a:pt x="37932" y="10424"/>
                  <a:pt x="38089" y="10440"/>
                  <a:pt x="38230" y="10455"/>
                </a:cubicBezTo>
                <a:cubicBezTo>
                  <a:pt x="37838" y="10518"/>
                  <a:pt x="37430" y="10581"/>
                  <a:pt x="37023" y="10628"/>
                </a:cubicBezTo>
                <a:cubicBezTo>
                  <a:pt x="34703" y="10941"/>
                  <a:pt x="32242" y="11098"/>
                  <a:pt x="29687" y="11098"/>
                </a:cubicBezTo>
                <a:cubicBezTo>
                  <a:pt x="26552" y="11098"/>
                  <a:pt x="23512" y="10847"/>
                  <a:pt x="20910" y="10408"/>
                </a:cubicBezTo>
                <a:cubicBezTo>
                  <a:pt x="21051" y="10393"/>
                  <a:pt x="21192" y="10393"/>
                  <a:pt x="21349" y="10377"/>
                </a:cubicBezTo>
                <a:close/>
                <a:moveTo>
                  <a:pt x="13982" y="8418"/>
                </a:moveTo>
                <a:cubicBezTo>
                  <a:pt x="14091" y="8481"/>
                  <a:pt x="14201" y="8559"/>
                  <a:pt x="14327" y="8622"/>
                </a:cubicBezTo>
                <a:cubicBezTo>
                  <a:pt x="15392" y="9233"/>
                  <a:pt x="16897" y="9750"/>
                  <a:pt x="18715" y="10173"/>
                </a:cubicBezTo>
                <a:cubicBezTo>
                  <a:pt x="18449" y="10205"/>
                  <a:pt x="18182" y="10236"/>
                  <a:pt x="17932" y="10267"/>
                </a:cubicBezTo>
                <a:cubicBezTo>
                  <a:pt x="15627" y="10581"/>
                  <a:pt x="13527" y="10988"/>
                  <a:pt x="11678" y="11459"/>
                </a:cubicBezTo>
                <a:cubicBezTo>
                  <a:pt x="11631" y="11427"/>
                  <a:pt x="11584" y="11396"/>
                  <a:pt x="11536" y="11380"/>
                </a:cubicBezTo>
                <a:cubicBezTo>
                  <a:pt x="10580" y="10832"/>
                  <a:pt x="9969" y="10283"/>
                  <a:pt x="9687" y="9703"/>
                </a:cubicBezTo>
                <a:cubicBezTo>
                  <a:pt x="10910" y="9233"/>
                  <a:pt x="12352" y="8794"/>
                  <a:pt x="13982" y="8418"/>
                </a:cubicBezTo>
                <a:close/>
                <a:moveTo>
                  <a:pt x="45127" y="8481"/>
                </a:moveTo>
                <a:cubicBezTo>
                  <a:pt x="46772" y="8872"/>
                  <a:pt x="48214" y="9311"/>
                  <a:pt x="49421" y="9813"/>
                </a:cubicBezTo>
                <a:cubicBezTo>
                  <a:pt x="49108" y="10408"/>
                  <a:pt x="48434" y="10988"/>
                  <a:pt x="47446" y="11521"/>
                </a:cubicBezTo>
                <a:cubicBezTo>
                  <a:pt x="46145" y="11192"/>
                  <a:pt x="44735" y="10894"/>
                  <a:pt x="43214" y="10628"/>
                </a:cubicBezTo>
                <a:cubicBezTo>
                  <a:pt x="42305" y="10487"/>
                  <a:pt x="41365" y="10346"/>
                  <a:pt x="40409" y="10220"/>
                </a:cubicBezTo>
                <a:cubicBezTo>
                  <a:pt x="42446" y="9750"/>
                  <a:pt x="44061" y="9155"/>
                  <a:pt x="45127" y="8481"/>
                </a:cubicBezTo>
                <a:close/>
                <a:moveTo>
                  <a:pt x="9515" y="9781"/>
                </a:moveTo>
                <a:cubicBezTo>
                  <a:pt x="9812" y="10393"/>
                  <a:pt x="10439" y="10973"/>
                  <a:pt x="11395" y="11521"/>
                </a:cubicBezTo>
                <a:cubicBezTo>
                  <a:pt x="11317" y="11553"/>
                  <a:pt x="11239" y="11568"/>
                  <a:pt x="11176" y="11584"/>
                </a:cubicBezTo>
                <a:cubicBezTo>
                  <a:pt x="10220" y="11020"/>
                  <a:pt x="9609" y="10440"/>
                  <a:pt x="9373" y="9844"/>
                </a:cubicBezTo>
                <a:cubicBezTo>
                  <a:pt x="9420" y="9829"/>
                  <a:pt x="9467" y="9797"/>
                  <a:pt x="9515" y="9781"/>
                </a:cubicBezTo>
                <a:close/>
                <a:moveTo>
                  <a:pt x="19280" y="10299"/>
                </a:moveTo>
                <a:cubicBezTo>
                  <a:pt x="19374" y="10314"/>
                  <a:pt x="19452" y="10346"/>
                  <a:pt x="19546" y="10361"/>
                </a:cubicBezTo>
                <a:cubicBezTo>
                  <a:pt x="18966" y="10424"/>
                  <a:pt x="18418" y="10487"/>
                  <a:pt x="17853" y="10565"/>
                </a:cubicBezTo>
                <a:cubicBezTo>
                  <a:pt x="15722" y="10847"/>
                  <a:pt x="13762" y="11208"/>
                  <a:pt x="12022" y="11631"/>
                </a:cubicBezTo>
                <a:cubicBezTo>
                  <a:pt x="11991" y="11615"/>
                  <a:pt x="11960" y="11600"/>
                  <a:pt x="11944" y="11600"/>
                </a:cubicBezTo>
                <a:cubicBezTo>
                  <a:pt x="13731" y="11145"/>
                  <a:pt x="15753" y="10769"/>
                  <a:pt x="17947" y="10471"/>
                </a:cubicBezTo>
                <a:cubicBezTo>
                  <a:pt x="18386" y="10408"/>
                  <a:pt x="18841" y="10361"/>
                  <a:pt x="19280" y="10299"/>
                </a:cubicBezTo>
                <a:close/>
                <a:moveTo>
                  <a:pt x="49609" y="9891"/>
                </a:moveTo>
                <a:cubicBezTo>
                  <a:pt x="49656" y="9907"/>
                  <a:pt x="49703" y="9923"/>
                  <a:pt x="49750" y="9954"/>
                </a:cubicBezTo>
                <a:cubicBezTo>
                  <a:pt x="49500" y="10550"/>
                  <a:pt x="48873" y="11129"/>
                  <a:pt x="47948" y="11662"/>
                </a:cubicBezTo>
                <a:cubicBezTo>
                  <a:pt x="47870" y="11647"/>
                  <a:pt x="47791" y="11615"/>
                  <a:pt x="47713" y="11600"/>
                </a:cubicBezTo>
                <a:cubicBezTo>
                  <a:pt x="48669" y="11067"/>
                  <a:pt x="49296" y="10487"/>
                  <a:pt x="49609" y="9891"/>
                </a:cubicBezTo>
                <a:close/>
                <a:moveTo>
                  <a:pt x="39844" y="10346"/>
                </a:moveTo>
                <a:cubicBezTo>
                  <a:pt x="40989" y="10487"/>
                  <a:pt x="42101" y="10644"/>
                  <a:pt x="43183" y="10832"/>
                </a:cubicBezTo>
                <a:cubicBezTo>
                  <a:pt x="44609" y="11067"/>
                  <a:pt x="45957" y="11349"/>
                  <a:pt x="47180" y="11662"/>
                </a:cubicBezTo>
                <a:cubicBezTo>
                  <a:pt x="47149" y="11678"/>
                  <a:pt x="47117" y="11694"/>
                  <a:pt x="47102" y="11709"/>
                </a:cubicBezTo>
                <a:cubicBezTo>
                  <a:pt x="45926" y="11412"/>
                  <a:pt x="44656" y="11161"/>
                  <a:pt x="43293" y="10926"/>
                </a:cubicBezTo>
                <a:cubicBezTo>
                  <a:pt x="42101" y="10722"/>
                  <a:pt x="40863" y="10550"/>
                  <a:pt x="39594" y="10408"/>
                </a:cubicBezTo>
                <a:cubicBezTo>
                  <a:pt x="39672" y="10377"/>
                  <a:pt x="39766" y="10361"/>
                  <a:pt x="39844" y="10346"/>
                </a:cubicBezTo>
                <a:close/>
                <a:moveTo>
                  <a:pt x="11662" y="11662"/>
                </a:moveTo>
                <a:cubicBezTo>
                  <a:pt x="11678" y="11678"/>
                  <a:pt x="11709" y="11694"/>
                  <a:pt x="11725" y="11709"/>
                </a:cubicBezTo>
                <a:cubicBezTo>
                  <a:pt x="11646" y="11725"/>
                  <a:pt x="11568" y="11741"/>
                  <a:pt x="11489" y="11772"/>
                </a:cubicBezTo>
                <a:cubicBezTo>
                  <a:pt x="11458" y="11756"/>
                  <a:pt x="11442" y="11741"/>
                  <a:pt x="11411" y="11725"/>
                </a:cubicBezTo>
                <a:cubicBezTo>
                  <a:pt x="11489" y="11709"/>
                  <a:pt x="11568" y="11694"/>
                  <a:pt x="11662" y="11662"/>
                </a:cubicBezTo>
                <a:close/>
                <a:moveTo>
                  <a:pt x="47462" y="11741"/>
                </a:moveTo>
                <a:cubicBezTo>
                  <a:pt x="47556" y="11756"/>
                  <a:pt x="47634" y="11772"/>
                  <a:pt x="47713" y="11803"/>
                </a:cubicBezTo>
                <a:cubicBezTo>
                  <a:pt x="47681" y="11819"/>
                  <a:pt x="47650" y="11835"/>
                  <a:pt x="47634" y="11851"/>
                </a:cubicBezTo>
                <a:cubicBezTo>
                  <a:pt x="47556" y="11819"/>
                  <a:pt x="47462" y="11803"/>
                  <a:pt x="47384" y="11788"/>
                </a:cubicBezTo>
                <a:cubicBezTo>
                  <a:pt x="47415" y="11772"/>
                  <a:pt x="47446" y="11756"/>
                  <a:pt x="47462" y="11741"/>
                </a:cubicBezTo>
                <a:close/>
                <a:moveTo>
                  <a:pt x="9185" y="9923"/>
                </a:moveTo>
                <a:cubicBezTo>
                  <a:pt x="9436" y="10518"/>
                  <a:pt x="10016" y="11098"/>
                  <a:pt x="10910" y="11662"/>
                </a:cubicBezTo>
                <a:cubicBezTo>
                  <a:pt x="9279" y="12101"/>
                  <a:pt x="7884" y="12619"/>
                  <a:pt x="6724" y="13167"/>
                </a:cubicBezTo>
                <a:cubicBezTo>
                  <a:pt x="6615" y="12963"/>
                  <a:pt x="6536" y="12744"/>
                  <a:pt x="6505" y="12540"/>
                </a:cubicBezTo>
                <a:cubicBezTo>
                  <a:pt x="6427" y="12148"/>
                  <a:pt x="6489" y="11756"/>
                  <a:pt x="6693" y="11365"/>
                </a:cubicBezTo>
                <a:cubicBezTo>
                  <a:pt x="7320" y="10847"/>
                  <a:pt x="8151" y="10361"/>
                  <a:pt x="9185" y="9923"/>
                </a:cubicBezTo>
                <a:close/>
                <a:moveTo>
                  <a:pt x="49939" y="10017"/>
                </a:moveTo>
                <a:cubicBezTo>
                  <a:pt x="50409" y="10236"/>
                  <a:pt x="50832" y="10440"/>
                  <a:pt x="51208" y="10659"/>
                </a:cubicBezTo>
                <a:cubicBezTo>
                  <a:pt x="51710" y="10941"/>
                  <a:pt x="52149" y="11239"/>
                  <a:pt x="52494" y="11537"/>
                </a:cubicBezTo>
                <a:cubicBezTo>
                  <a:pt x="52697" y="12007"/>
                  <a:pt x="52713" y="12493"/>
                  <a:pt x="52525" y="12963"/>
                </a:cubicBezTo>
                <a:cubicBezTo>
                  <a:pt x="52494" y="13057"/>
                  <a:pt x="52431" y="13167"/>
                  <a:pt x="52384" y="13261"/>
                </a:cubicBezTo>
                <a:cubicBezTo>
                  <a:pt x="51224" y="12697"/>
                  <a:pt x="49829" y="12195"/>
                  <a:pt x="48214" y="11741"/>
                </a:cubicBezTo>
                <a:cubicBezTo>
                  <a:pt x="49092" y="11192"/>
                  <a:pt x="49672" y="10612"/>
                  <a:pt x="49939" y="10017"/>
                </a:cubicBezTo>
                <a:close/>
                <a:moveTo>
                  <a:pt x="6270" y="12164"/>
                </a:moveTo>
                <a:cubicBezTo>
                  <a:pt x="6270" y="12305"/>
                  <a:pt x="6286" y="12430"/>
                  <a:pt x="6301" y="12572"/>
                </a:cubicBezTo>
                <a:cubicBezTo>
                  <a:pt x="6348" y="12807"/>
                  <a:pt x="6427" y="13026"/>
                  <a:pt x="6552" y="13246"/>
                </a:cubicBezTo>
                <a:cubicBezTo>
                  <a:pt x="6521" y="13261"/>
                  <a:pt x="6474" y="13293"/>
                  <a:pt x="6427" y="13308"/>
                </a:cubicBezTo>
                <a:cubicBezTo>
                  <a:pt x="6364" y="13151"/>
                  <a:pt x="6301" y="12995"/>
                  <a:pt x="6270" y="12822"/>
                </a:cubicBezTo>
                <a:cubicBezTo>
                  <a:pt x="6223" y="12603"/>
                  <a:pt x="6223" y="12383"/>
                  <a:pt x="6270" y="12164"/>
                </a:cubicBezTo>
                <a:close/>
                <a:moveTo>
                  <a:pt x="11145" y="11803"/>
                </a:moveTo>
                <a:cubicBezTo>
                  <a:pt x="11160" y="11803"/>
                  <a:pt x="11176" y="11819"/>
                  <a:pt x="11192" y="11835"/>
                </a:cubicBezTo>
                <a:lnTo>
                  <a:pt x="11207" y="11835"/>
                </a:lnTo>
                <a:cubicBezTo>
                  <a:pt x="9515" y="12289"/>
                  <a:pt x="8057" y="12791"/>
                  <a:pt x="6850" y="13340"/>
                </a:cubicBezTo>
                <a:lnTo>
                  <a:pt x="6834" y="13324"/>
                </a:lnTo>
                <a:cubicBezTo>
                  <a:pt x="8025" y="12775"/>
                  <a:pt x="9467" y="12258"/>
                  <a:pt x="11145" y="11803"/>
                </a:cubicBezTo>
                <a:close/>
                <a:moveTo>
                  <a:pt x="52854" y="12242"/>
                </a:moveTo>
                <a:lnTo>
                  <a:pt x="52854" y="12242"/>
                </a:lnTo>
                <a:cubicBezTo>
                  <a:pt x="52932" y="12587"/>
                  <a:pt x="52885" y="12916"/>
                  <a:pt x="52760" y="13261"/>
                </a:cubicBezTo>
                <a:cubicBezTo>
                  <a:pt x="52744" y="13308"/>
                  <a:pt x="52713" y="13355"/>
                  <a:pt x="52682" y="13418"/>
                </a:cubicBezTo>
                <a:cubicBezTo>
                  <a:pt x="52650" y="13387"/>
                  <a:pt x="52603" y="13371"/>
                  <a:pt x="52556" y="13355"/>
                </a:cubicBezTo>
                <a:cubicBezTo>
                  <a:pt x="52619" y="13246"/>
                  <a:pt x="52666" y="13136"/>
                  <a:pt x="52713" y="13042"/>
                </a:cubicBezTo>
                <a:cubicBezTo>
                  <a:pt x="52823" y="12775"/>
                  <a:pt x="52870" y="12509"/>
                  <a:pt x="52854" y="12242"/>
                </a:cubicBezTo>
                <a:close/>
                <a:moveTo>
                  <a:pt x="47979" y="11882"/>
                </a:moveTo>
                <a:cubicBezTo>
                  <a:pt x="49656" y="12336"/>
                  <a:pt x="51098" y="12854"/>
                  <a:pt x="52274" y="13434"/>
                </a:cubicBezTo>
                <a:cubicBezTo>
                  <a:pt x="52274" y="13434"/>
                  <a:pt x="52274" y="13434"/>
                  <a:pt x="52274" y="13449"/>
                </a:cubicBezTo>
                <a:cubicBezTo>
                  <a:pt x="51051" y="12885"/>
                  <a:pt x="49594" y="12368"/>
                  <a:pt x="47901" y="11913"/>
                </a:cubicBezTo>
                <a:cubicBezTo>
                  <a:pt x="47932" y="11898"/>
                  <a:pt x="47948" y="11882"/>
                  <a:pt x="47979" y="11882"/>
                </a:cubicBezTo>
                <a:close/>
                <a:moveTo>
                  <a:pt x="6662" y="13418"/>
                </a:moveTo>
                <a:cubicBezTo>
                  <a:pt x="6615" y="13449"/>
                  <a:pt x="6568" y="13465"/>
                  <a:pt x="6521" y="13496"/>
                </a:cubicBezTo>
                <a:cubicBezTo>
                  <a:pt x="6521" y="13481"/>
                  <a:pt x="6521" y="13481"/>
                  <a:pt x="6521" y="13481"/>
                </a:cubicBezTo>
                <a:cubicBezTo>
                  <a:pt x="6568" y="13465"/>
                  <a:pt x="6615" y="13434"/>
                  <a:pt x="6662" y="13418"/>
                </a:cubicBezTo>
                <a:close/>
                <a:moveTo>
                  <a:pt x="52446" y="13512"/>
                </a:moveTo>
                <a:cubicBezTo>
                  <a:pt x="52494" y="13543"/>
                  <a:pt x="52541" y="13559"/>
                  <a:pt x="52588" y="13590"/>
                </a:cubicBezTo>
                <a:cubicBezTo>
                  <a:pt x="52541" y="13575"/>
                  <a:pt x="52494" y="13559"/>
                  <a:pt x="52446" y="13528"/>
                </a:cubicBezTo>
                <a:cubicBezTo>
                  <a:pt x="52446" y="13528"/>
                  <a:pt x="52446" y="13528"/>
                  <a:pt x="52446" y="13512"/>
                </a:cubicBezTo>
                <a:close/>
                <a:moveTo>
                  <a:pt x="20189" y="10487"/>
                </a:moveTo>
                <a:cubicBezTo>
                  <a:pt x="22963" y="11004"/>
                  <a:pt x="26270" y="11302"/>
                  <a:pt x="29687" y="11302"/>
                </a:cubicBezTo>
                <a:cubicBezTo>
                  <a:pt x="32258" y="11302"/>
                  <a:pt x="34734" y="11129"/>
                  <a:pt x="37039" y="10832"/>
                </a:cubicBezTo>
                <a:cubicBezTo>
                  <a:pt x="37697" y="10738"/>
                  <a:pt x="38340" y="10644"/>
                  <a:pt x="38935" y="10534"/>
                </a:cubicBezTo>
                <a:cubicBezTo>
                  <a:pt x="40440" y="10691"/>
                  <a:pt x="41882" y="10879"/>
                  <a:pt x="43261" y="11114"/>
                </a:cubicBezTo>
                <a:cubicBezTo>
                  <a:pt x="44531" y="11333"/>
                  <a:pt x="45707" y="11568"/>
                  <a:pt x="46819" y="11835"/>
                </a:cubicBezTo>
                <a:cubicBezTo>
                  <a:pt x="45142" y="12619"/>
                  <a:pt x="42775" y="13277"/>
                  <a:pt x="39907" y="13747"/>
                </a:cubicBezTo>
                <a:cubicBezTo>
                  <a:pt x="36553" y="13371"/>
                  <a:pt x="32963" y="13167"/>
                  <a:pt x="29327" y="13167"/>
                </a:cubicBezTo>
                <a:cubicBezTo>
                  <a:pt x="25831" y="13167"/>
                  <a:pt x="22446" y="13355"/>
                  <a:pt x="19217" y="13700"/>
                </a:cubicBezTo>
                <a:cubicBezTo>
                  <a:pt x="16411" y="13230"/>
                  <a:pt x="14013" y="12572"/>
                  <a:pt x="12305" y="11772"/>
                </a:cubicBezTo>
                <a:cubicBezTo>
                  <a:pt x="13982" y="11365"/>
                  <a:pt x="15847" y="11035"/>
                  <a:pt x="17885" y="10753"/>
                </a:cubicBezTo>
                <a:cubicBezTo>
                  <a:pt x="18637" y="10659"/>
                  <a:pt x="19405" y="10565"/>
                  <a:pt x="20189" y="10487"/>
                </a:cubicBezTo>
                <a:close/>
                <a:moveTo>
                  <a:pt x="11991" y="11835"/>
                </a:moveTo>
                <a:cubicBezTo>
                  <a:pt x="13606" y="12634"/>
                  <a:pt x="15863" y="13293"/>
                  <a:pt x="18527" y="13778"/>
                </a:cubicBezTo>
                <a:cubicBezTo>
                  <a:pt x="18370" y="13794"/>
                  <a:pt x="18214" y="13825"/>
                  <a:pt x="18073" y="13841"/>
                </a:cubicBezTo>
                <a:cubicBezTo>
                  <a:pt x="15486" y="13340"/>
                  <a:pt x="13292" y="12681"/>
                  <a:pt x="11740" y="11898"/>
                </a:cubicBezTo>
                <a:cubicBezTo>
                  <a:pt x="11834" y="11882"/>
                  <a:pt x="11913" y="11866"/>
                  <a:pt x="11991" y="11835"/>
                </a:cubicBezTo>
                <a:close/>
                <a:moveTo>
                  <a:pt x="47117" y="11913"/>
                </a:moveTo>
                <a:cubicBezTo>
                  <a:pt x="47196" y="11929"/>
                  <a:pt x="47290" y="11960"/>
                  <a:pt x="47368" y="11976"/>
                </a:cubicBezTo>
                <a:cubicBezTo>
                  <a:pt x="45848" y="12728"/>
                  <a:pt x="43685" y="13387"/>
                  <a:pt x="41067" y="13888"/>
                </a:cubicBezTo>
                <a:cubicBezTo>
                  <a:pt x="40910" y="13872"/>
                  <a:pt x="40753" y="13841"/>
                  <a:pt x="40597" y="13825"/>
                </a:cubicBezTo>
                <a:cubicBezTo>
                  <a:pt x="42869" y="13418"/>
                  <a:pt x="44829" y="12885"/>
                  <a:pt x="46333" y="12274"/>
                </a:cubicBezTo>
                <a:cubicBezTo>
                  <a:pt x="46616" y="12148"/>
                  <a:pt x="46866" y="12039"/>
                  <a:pt x="47117" y="11913"/>
                </a:cubicBezTo>
                <a:close/>
                <a:moveTo>
                  <a:pt x="52760" y="13669"/>
                </a:moveTo>
                <a:cubicBezTo>
                  <a:pt x="52885" y="13731"/>
                  <a:pt x="52995" y="13794"/>
                  <a:pt x="53105" y="13857"/>
                </a:cubicBezTo>
                <a:cubicBezTo>
                  <a:pt x="53129" y="13869"/>
                  <a:pt x="53144" y="13881"/>
                  <a:pt x="53165" y="13894"/>
                </a:cubicBezTo>
                <a:lnTo>
                  <a:pt x="53165" y="13894"/>
                </a:lnTo>
                <a:cubicBezTo>
                  <a:pt x="53030" y="13820"/>
                  <a:pt x="52895" y="13759"/>
                  <a:pt x="52760" y="13684"/>
                </a:cubicBezTo>
                <a:cubicBezTo>
                  <a:pt x="52760" y="13684"/>
                  <a:pt x="52760" y="13684"/>
                  <a:pt x="52760" y="13669"/>
                </a:cubicBezTo>
                <a:close/>
                <a:moveTo>
                  <a:pt x="29327" y="13371"/>
                </a:moveTo>
                <a:cubicBezTo>
                  <a:pt x="32697" y="13371"/>
                  <a:pt x="36020" y="13543"/>
                  <a:pt x="39170" y="13872"/>
                </a:cubicBezTo>
                <a:cubicBezTo>
                  <a:pt x="38998" y="13888"/>
                  <a:pt x="38825" y="13920"/>
                  <a:pt x="38653" y="13935"/>
                </a:cubicBezTo>
                <a:cubicBezTo>
                  <a:pt x="35659" y="13653"/>
                  <a:pt x="32509" y="13496"/>
                  <a:pt x="29327" y="13496"/>
                </a:cubicBezTo>
                <a:cubicBezTo>
                  <a:pt x="26286" y="13496"/>
                  <a:pt x="23324" y="13637"/>
                  <a:pt x="20471" y="13904"/>
                </a:cubicBezTo>
                <a:cubicBezTo>
                  <a:pt x="20298" y="13872"/>
                  <a:pt x="20126" y="13857"/>
                  <a:pt x="19954" y="13825"/>
                </a:cubicBezTo>
                <a:cubicBezTo>
                  <a:pt x="22963" y="13528"/>
                  <a:pt x="26098" y="13371"/>
                  <a:pt x="29327" y="13371"/>
                </a:cubicBezTo>
                <a:close/>
                <a:moveTo>
                  <a:pt x="19217" y="13904"/>
                </a:moveTo>
                <a:cubicBezTo>
                  <a:pt x="19374" y="13920"/>
                  <a:pt x="19530" y="13951"/>
                  <a:pt x="19671" y="13982"/>
                </a:cubicBezTo>
                <a:cubicBezTo>
                  <a:pt x="19499" y="13998"/>
                  <a:pt x="19327" y="14014"/>
                  <a:pt x="19154" y="14029"/>
                </a:cubicBezTo>
                <a:cubicBezTo>
                  <a:pt x="19013" y="14014"/>
                  <a:pt x="18856" y="13982"/>
                  <a:pt x="18715" y="13951"/>
                </a:cubicBezTo>
                <a:cubicBezTo>
                  <a:pt x="18872" y="13935"/>
                  <a:pt x="19044" y="13920"/>
                  <a:pt x="19217" y="13904"/>
                </a:cubicBezTo>
                <a:close/>
                <a:moveTo>
                  <a:pt x="39923" y="13951"/>
                </a:moveTo>
                <a:cubicBezTo>
                  <a:pt x="40079" y="13967"/>
                  <a:pt x="40252" y="13982"/>
                  <a:pt x="40409" y="13998"/>
                </a:cubicBezTo>
                <a:cubicBezTo>
                  <a:pt x="40268" y="14029"/>
                  <a:pt x="40126" y="14045"/>
                  <a:pt x="39970" y="14076"/>
                </a:cubicBezTo>
                <a:cubicBezTo>
                  <a:pt x="39797" y="14061"/>
                  <a:pt x="39625" y="14045"/>
                  <a:pt x="39452" y="14014"/>
                </a:cubicBezTo>
                <a:cubicBezTo>
                  <a:pt x="39609" y="13998"/>
                  <a:pt x="39766" y="13967"/>
                  <a:pt x="39923" y="13951"/>
                </a:cubicBezTo>
                <a:close/>
                <a:moveTo>
                  <a:pt x="29327" y="13700"/>
                </a:moveTo>
                <a:cubicBezTo>
                  <a:pt x="32195" y="13700"/>
                  <a:pt x="35048" y="13810"/>
                  <a:pt x="37760" y="14061"/>
                </a:cubicBezTo>
                <a:cubicBezTo>
                  <a:pt x="35205" y="14374"/>
                  <a:pt x="32509" y="14531"/>
                  <a:pt x="29703" y="14531"/>
                </a:cubicBezTo>
                <a:cubicBezTo>
                  <a:pt x="26788" y="14531"/>
                  <a:pt x="23935" y="14343"/>
                  <a:pt x="21349" y="14014"/>
                </a:cubicBezTo>
                <a:cubicBezTo>
                  <a:pt x="23935" y="13810"/>
                  <a:pt x="26600" y="13700"/>
                  <a:pt x="29327" y="13700"/>
                </a:cubicBezTo>
                <a:close/>
                <a:moveTo>
                  <a:pt x="6129" y="11929"/>
                </a:moveTo>
                <a:lnTo>
                  <a:pt x="6129" y="11929"/>
                </a:lnTo>
                <a:cubicBezTo>
                  <a:pt x="6035" y="12242"/>
                  <a:pt x="6019" y="12556"/>
                  <a:pt x="6082" y="12869"/>
                </a:cubicBezTo>
                <a:cubicBezTo>
                  <a:pt x="6113" y="13042"/>
                  <a:pt x="6176" y="13230"/>
                  <a:pt x="6254" y="13402"/>
                </a:cubicBezTo>
                <a:cubicBezTo>
                  <a:pt x="5455" y="13810"/>
                  <a:pt x="4812" y="14249"/>
                  <a:pt x="4311" y="14703"/>
                </a:cubicBezTo>
                <a:lnTo>
                  <a:pt x="4279" y="14688"/>
                </a:lnTo>
                <a:cubicBezTo>
                  <a:pt x="4844" y="13731"/>
                  <a:pt x="5471" y="12807"/>
                  <a:pt x="6129" y="11929"/>
                </a:cubicBezTo>
                <a:close/>
                <a:moveTo>
                  <a:pt x="20471" y="14092"/>
                </a:moveTo>
                <a:cubicBezTo>
                  <a:pt x="23292" y="14499"/>
                  <a:pt x="26458" y="14719"/>
                  <a:pt x="29703" y="14719"/>
                </a:cubicBezTo>
                <a:cubicBezTo>
                  <a:pt x="32760" y="14719"/>
                  <a:pt x="35691" y="14531"/>
                  <a:pt x="38449" y="14170"/>
                </a:cubicBezTo>
                <a:cubicBezTo>
                  <a:pt x="38528" y="14155"/>
                  <a:pt x="38590" y="14139"/>
                  <a:pt x="38653" y="14139"/>
                </a:cubicBezTo>
                <a:cubicBezTo>
                  <a:pt x="38857" y="14155"/>
                  <a:pt x="39045" y="14170"/>
                  <a:pt x="39233" y="14186"/>
                </a:cubicBezTo>
                <a:cubicBezTo>
                  <a:pt x="38998" y="14233"/>
                  <a:pt x="38778" y="14264"/>
                  <a:pt x="38543" y="14296"/>
                </a:cubicBezTo>
                <a:cubicBezTo>
                  <a:pt x="35769" y="14656"/>
                  <a:pt x="32791" y="14860"/>
                  <a:pt x="29719" y="14860"/>
                </a:cubicBezTo>
                <a:cubicBezTo>
                  <a:pt x="26239" y="14860"/>
                  <a:pt x="22869" y="14609"/>
                  <a:pt x="19891" y="14155"/>
                </a:cubicBezTo>
                <a:cubicBezTo>
                  <a:pt x="20095" y="14139"/>
                  <a:pt x="20283" y="14108"/>
                  <a:pt x="20471" y="14092"/>
                </a:cubicBezTo>
                <a:close/>
                <a:moveTo>
                  <a:pt x="53011" y="12054"/>
                </a:moveTo>
                <a:cubicBezTo>
                  <a:pt x="53026" y="12070"/>
                  <a:pt x="53042" y="12086"/>
                  <a:pt x="53042" y="12101"/>
                </a:cubicBezTo>
                <a:cubicBezTo>
                  <a:pt x="53685" y="12963"/>
                  <a:pt x="54280" y="13857"/>
                  <a:pt x="54829" y="14782"/>
                </a:cubicBezTo>
                <a:lnTo>
                  <a:pt x="54813" y="14797"/>
                </a:lnTo>
                <a:lnTo>
                  <a:pt x="54860" y="14891"/>
                </a:lnTo>
                <a:cubicBezTo>
                  <a:pt x="54437" y="14484"/>
                  <a:pt x="53889" y="14076"/>
                  <a:pt x="53199" y="13684"/>
                </a:cubicBezTo>
                <a:cubicBezTo>
                  <a:pt x="53089" y="13622"/>
                  <a:pt x="52979" y="13559"/>
                  <a:pt x="52854" y="13512"/>
                </a:cubicBezTo>
                <a:cubicBezTo>
                  <a:pt x="52885" y="13449"/>
                  <a:pt x="52917" y="13387"/>
                  <a:pt x="52948" y="13324"/>
                </a:cubicBezTo>
                <a:cubicBezTo>
                  <a:pt x="53105" y="12901"/>
                  <a:pt x="53136" y="12477"/>
                  <a:pt x="53011" y="12054"/>
                </a:cubicBezTo>
                <a:close/>
                <a:moveTo>
                  <a:pt x="11458" y="11976"/>
                </a:moveTo>
                <a:cubicBezTo>
                  <a:pt x="12916" y="12744"/>
                  <a:pt x="14985" y="13402"/>
                  <a:pt x="17446" y="13920"/>
                </a:cubicBezTo>
                <a:cubicBezTo>
                  <a:pt x="17352" y="13920"/>
                  <a:pt x="17258" y="13935"/>
                  <a:pt x="17164" y="13951"/>
                </a:cubicBezTo>
                <a:cubicBezTo>
                  <a:pt x="14374" y="14327"/>
                  <a:pt x="11850" y="14829"/>
                  <a:pt x="9671" y="15424"/>
                </a:cubicBezTo>
                <a:cubicBezTo>
                  <a:pt x="9358" y="15283"/>
                  <a:pt x="9060" y="15126"/>
                  <a:pt x="8793" y="14970"/>
                </a:cubicBezTo>
                <a:cubicBezTo>
                  <a:pt x="7963" y="14499"/>
                  <a:pt x="7351" y="13998"/>
                  <a:pt x="6960" y="13496"/>
                </a:cubicBezTo>
                <a:cubicBezTo>
                  <a:pt x="8198" y="12932"/>
                  <a:pt x="9718" y="12430"/>
                  <a:pt x="11458" y="11976"/>
                </a:cubicBezTo>
                <a:close/>
                <a:moveTo>
                  <a:pt x="47650" y="12054"/>
                </a:moveTo>
                <a:cubicBezTo>
                  <a:pt x="49390" y="12509"/>
                  <a:pt x="50910" y="13026"/>
                  <a:pt x="52149" y="13606"/>
                </a:cubicBezTo>
                <a:cubicBezTo>
                  <a:pt x="51616" y="14280"/>
                  <a:pt x="50691" y="14923"/>
                  <a:pt x="49437" y="15518"/>
                </a:cubicBezTo>
                <a:cubicBezTo>
                  <a:pt x="47838" y="15064"/>
                  <a:pt x="46051" y="14672"/>
                  <a:pt x="44092" y="14327"/>
                </a:cubicBezTo>
                <a:cubicBezTo>
                  <a:pt x="43308" y="14202"/>
                  <a:pt x="42509" y="14076"/>
                  <a:pt x="41678" y="13967"/>
                </a:cubicBezTo>
                <a:cubicBezTo>
                  <a:pt x="43590" y="13575"/>
                  <a:pt x="45252" y="13104"/>
                  <a:pt x="46569" y="12556"/>
                </a:cubicBezTo>
                <a:cubicBezTo>
                  <a:pt x="46960" y="12399"/>
                  <a:pt x="47321" y="12227"/>
                  <a:pt x="47650" y="12054"/>
                </a:cubicBezTo>
                <a:close/>
                <a:moveTo>
                  <a:pt x="6772" y="13590"/>
                </a:moveTo>
                <a:cubicBezTo>
                  <a:pt x="7179" y="14123"/>
                  <a:pt x="7822" y="14641"/>
                  <a:pt x="8699" y="15142"/>
                </a:cubicBezTo>
                <a:cubicBezTo>
                  <a:pt x="8919" y="15268"/>
                  <a:pt x="9154" y="15377"/>
                  <a:pt x="9389" y="15503"/>
                </a:cubicBezTo>
                <a:cubicBezTo>
                  <a:pt x="9311" y="15534"/>
                  <a:pt x="9217" y="15550"/>
                  <a:pt x="9138" y="15581"/>
                </a:cubicBezTo>
                <a:cubicBezTo>
                  <a:pt x="8950" y="15487"/>
                  <a:pt x="8762" y="15377"/>
                  <a:pt x="8590" y="15283"/>
                </a:cubicBezTo>
                <a:cubicBezTo>
                  <a:pt x="7665" y="14766"/>
                  <a:pt x="7007" y="14217"/>
                  <a:pt x="6630" y="13653"/>
                </a:cubicBezTo>
                <a:cubicBezTo>
                  <a:pt x="6677" y="13637"/>
                  <a:pt x="6724" y="13606"/>
                  <a:pt x="6772" y="13590"/>
                </a:cubicBezTo>
                <a:close/>
                <a:moveTo>
                  <a:pt x="18057" y="14029"/>
                </a:moveTo>
                <a:cubicBezTo>
                  <a:pt x="18198" y="14061"/>
                  <a:pt x="18323" y="14092"/>
                  <a:pt x="18465" y="14108"/>
                </a:cubicBezTo>
                <a:cubicBezTo>
                  <a:pt x="18010" y="14155"/>
                  <a:pt x="17555" y="14217"/>
                  <a:pt x="17117" y="14280"/>
                </a:cubicBezTo>
                <a:cubicBezTo>
                  <a:pt x="14530" y="14625"/>
                  <a:pt x="12179" y="15079"/>
                  <a:pt x="10110" y="15612"/>
                </a:cubicBezTo>
                <a:cubicBezTo>
                  <a:pt x="10063" y="15597"/>
                  <a:pt x="10000" y="15581"/>
                  <a:pt x="9953" y="15550"/>
                </a:cubicBezTo>
                <a:cubicBezTo>
                  <a:pt x="12069" y="14985"/>
                  <a:pt x="14515" y="14499"/>
                  <a:pt x="17195" y="14139"/>
                </a:cubicBezTo>
                <a:cubicBezTo>
                  <a:pt x="17477" y="14108"/>
                  <a:pt x="17775" y="14076"/>
                  <a:pt x="18057" y="14029"/>
                </a:cubicBezTo>
                <a:close/>
                <a:moveTo>
                  <a:pt x="52321" y="13684"/>
                </a:moveTo>
                <a:cubicBezTo>
                  <a:pt x="52384" y="13716"/>
                  <a:pt x="52431" y="13731"/>
                  <a:pt x="52478" y="13763"/>
                </a:cubicBezTo>
                <a:cubicBezTo>
                  <a:pt x="52008" y="14437"/>
                  <a:pt x="51161" y="15079"/>
                  <a:pt x="49986" y="15675"/>
                </a:cubicBezTo>
                <a:cubicBezTo>
                  <a:pt x="49892" y="15644"/>
                  <a:pt x="49798" y="15612"/>
                  <a:pt x="49719" y="15597"/>
                </a:cubicBezTo>
                <a:cubicBezTo>
                  <a:pt x="50926" y="15001"/>
                  <a:pt x="51804" y="14374"/>
                  <a:pt x="52321" y="13684"/>
                </a:cubicBezTo>
                <a:close/>
                <a:moveTo>
                  <a:pt x="41067" y="14092"/>
                </a:moveTo>
                <a:cubicBezTo>
                  <a:pt x="42101" y="14217"/>
                  <a:pt x="43089" y="14358"/>
                  <a:pt x="44061" y="14531"/>
                </a:cubicBezTo>
                <a:cubicBezTo>
                  <a:pt x="45926" y="14844"/>
                  <a:pt x="47634" y="15220"/>
                  <a:pt x="49155" y="15644"/>
                </a:cubicBezTo>
                <a:cubicBezTo>
                  <a:pt x="49108" y="15659"/>
                  <a:pt x="49061" y="15675"/>
                  <a:pt x="48998" y="15706"/>
                </a:cubicBezTo>
                <a:cubicBezTo>
                  <a:pt x="47540" y="15315"/>
                  <a:pt x="45910" y="14954"/>
                  <a:pt x="44155" y="14656"/>
                </a:cubicBezTo>
                <a:cubicBezTo>
                  <a:pt x="43026" y="14468"/>
                  <a:pt x="41866" y="14296"/>
                  <a:pt x="40675" y="14155"/>
                </a:cubicBezTo>
                <a:cubicBezTo>
                  <a:pt x="40800" y="14139"/>
                  <a:pt x="40942" y="14108"/>
                  <a:pt x="41067" y="14092"/>
                </a:cubicBezTo>
                <a:close/>
                <a:moveTo>
                  <a:pt x="9656" y="15628"/>
                </a:moveTo>
                <a:cubicBezTo>
                  <a:pt x="9703" y="15659"/>
                  <a:pt x="9750" y="15675"/>
                  <a:pt x="9812" y="15706"/>
                </a:cubicBezTo>
                <a:cubicBezTo>
                  <a:pt x="9718" y="15722"/>
                  <a:pt x="9624" y="15753"/>
                  <a:pt x="9546" y="15769"/>
                </a:cubicBezTo>
                <a:cubicBezTo>
                  <a:pt x="9499" y="15753"/>
                  <a:pt x="9436" y="15722"/>
                  <a:pt x="9389" y="15706"/>
                </a:cubicBezTo>
                <a:cubicBezTo>
                  <a:pt x="9483" y="15675"/>
                  <a:pt x="9577" y="15659"/>
                  <a:pt x="9656" y="15628"/>
                </a:cubicBezTo>
                <a:close/>
                <a:moveTo>
                  <a:pt x="49437" y="15722"/>
                </a:moveTo>
                <a:cubicBezTo>
                  <a:pt x="49531" y="15738"/>
                  <a:pt x="49625" y="15769"/>
                  <a:pt x="49719" y="15800"/>
                </a:cubicBezTo>
                <a:cubicBezTo>
                  <a:pt x="49672" y="15816"/>
                  <a:pt x="49625" y="15832"/>
                  <a:pt x="49578" y="15863"/>
                </a:cubicBezTo>
                <a:cubicBezTo>
                  <a:pt x="49484" y="15832"/>
                  <a:pt x="49390" y="15816"/>
                  <a:pt x="49296" y="15785"/>
                </a:cubicBezTo>
                <a:cubicBezTo>
                  <a:pt x="49343" y="15753"/>
                  <a:pt x="49390" y="15738"/>
                  <a:pt x="49437" y="15722"/>
                </a:cubicBezTo>
                <a:close/>
                <a:moveTo>
                  <a:pt x="6442" y="13747"/>
                </a:moveTo>
                <a:cubicBezTo>
                  <a:pt x="6850" y="14343"/>
                  <a:pt x="7524" y="14907"/>
                  <a:pt x="8496" y="15456"/>
                </a:cubicBezTo>
                <a:cubicBezTo>
                  <a:pt x="8605" y="15518"/>
                  <a:pt x="8731" y="15597"/>
                  <a:pt x="8856" y="15659"/>
                </a:cubicBezTo>
                <a:cubicBezTo>
                  <a:pt x="7916" y="15942"/>
                  <a:pt x="7038" y="16239"/>
                  <a:pt x="6254" y="16568"/>
                </a:cubicBezTo>
                <a:cubicBezTo>
                  <a:pt x="5627" y="16819"/>
                  <a:pt x="5079" y="17086"/>
                  <a:pt x="4561" y="17368"/>
                </a:cubicBezTo>
                <a:cubicBezTo>
                  <a:pt x="4044" y="16725"/>
                  <a:pt x="3856" y="16067"/>
                  <a:pt x="4013" y="15409"/>
                </a:cubicBezTo>
                <a:cubicBezTo>
                  <a:pt x="4577" y="14813"/>
                  <a:pt x="5392" y="14264"/>
                  <a:pt x="6442" y="13747"/>
                </a:cubicBezTo>
                <a:close/>
                <a:moveTo>
                  <a:pt x="52650" y="13857"/>
                </a:moveTo>
                <a:cubicBezTo>
                  <a:pt x="52870" y="13951"/>
                  <a:pt x="53073" y="14061"/>
                  <a:pt x="53262" y="14170"/>
                </a:cubicBezTo>
                <a:cubicBezTo>
                  <a:pt x="54061" y="14625"/>
                  <a:pt x="54688" y="15095"/>
                  <a:pt x="55127" y="15581"/>
                </a:cubicBezTo>
                <a:cubicBezTo>
                  <a:pt x="55205" y="16020"/>
                  <a:pt x="55142" y="16443"/>
                  <a:pt x="54923" y="16866"/>
                </a:cubicBezTo>
                <a:cubicBezTo>
                  <a:pt x="54829" y="17070"/>
                  <a:pt x="54688" y="17274"/>
                  <a:pt x="54531" y="17478"/>
                </a:cubicBezTo>
                <a:cubicBezTo>
                  <a:pt x="53371" y="16851"/>
                  <a:pt x="51929" y="16255"/>
                  <a:pt x="50236" y="15753"/>
                </a:cubicBezTo>
                <a:cubicBezTo>
                  <a:pt x="51381" y="15158"/>
                  <a:pt x="52196" y="14531"/>
                  <a:pt x="52650" y="13857"/>
                </a:cubicBezTo>
                <a:close/>
                <a:moveTo>
                  <a:pt x="3778" y="16145"/>
                </a:moveTo>
                <a:cubicBezTo>
                  <a:pt x="3825" y="16584"/>
                  <a:pt x="4028" y="17023"/>
                  <a:pt x="4373" y="17462"/>
                </a:cubicBezTo>
                <a:cubicBezTo>
                  <a:pt x="4342" y="17478"/>
                  <a:pt x="4295" y="17509"/>
                  <a:pt x="4264" y="17525"/>
                </a:cubicBezTo>
                <a:cubicBezTo>
                  <a:pt x="4060" y="17258"/>
                  <a:pt x="3919" y="16976"/>
                  <a:pt x="3840" y="16694"/>
                </a:cubicBezTo>
                <a:cubicBezTo>
                  <a:pt x="3793" y="16521"/>
                  <a:pt x="3778" y="16333"/>
                  <a:pt x="3778" y="16145"/>
                </a:cubicBezTo>
                <a:close/>
                <a:moveTo>
                  <a:pt x="9123" y="15785"/>
                </a:moveTo>
                <a:cubicBezTo>
                  <a:pt x="9154" y="15816"/>
                  <a:pt x="9201" y="15832"/>
                  <a:pt x="9248" y="15847"/>
                </a:cubicBezTo>
                <a:cubicBezTo>
                  <a:pt x="8119" y="16177"/>
                  <a:pt x="7069" y="16537"/>
                  <a:pt x="6160" y="16913"/>
                </a:cubicBezTo>
                <a:cubicBezTo>
                  <a:pt x="5643" y="17117"/>
                  <a:pt x="5173" y="17337"/>
                  <a:pt x="4734" y="17556"/>
                </a:cubicBezTo>
                <a:cubicBezTo>
                  <a:pt x="4718" y="17540"/>
                  <a:pt x="4702" y="17525"/>
                  <a:pt x="4687" y="17509"/>
                </a:cubicBezTo>
                <a:cubicBezTo>
                  <a:pt x="5188" y="17242"/>
                  <a:pt x="5737" y="16992"/>
                  <a:pt x="6333" y="16741"/>
                </a:cubicBezTo>
                <a:cubicBezTo>
                  <a:pt x="7163" y="16412"/>
                  <a:pt x="8104" y="16083"/>
                  <a:pt x="9123" y="15785"/>
                </a:cubicBezTo>
                <a:close/>
                <a:moveTo>
                  <a:pt x="55346" y="16192"/>
                </a:moveTo>
                <a:cubicBezTo>
                  <a:pt x="55346" y="16521"/>
                  <a:pt x="55284" y="16866"/>
                  <a:pt x="55111" y="17195"/>
                </a:cubicBezTo>
                <a:cubicBezTo>
                  <a:pt x="55033" y="17352"/>
                  <a:pt x="54939" y="17493"/>
                  <a:pt x="54829" y="17650"/>
                </a:cubicBezTo>
                <a:cubicBezTo>
                  <a:pt x="54798" y="17634"/>
                  <a:pt x="54766" y="17603"/>
                  <a:pt x="54735" y="17587"/>
                </a:cubicBezTo>
                <a:cubicBezTo>
                  <a:pt x="54735" y="17587"/>
                  <a:pt x="54719" y="17572"/>
                  <a:pt x="54704" y="17572"/>
                </a:cubicBezTo>
                <a:cubicBezTo>
                  <a:pt x="54860" y="17368"/>
                  <a:pt x="55001" y="17164"/>
                  <a:pt x="55111" y="16960"/>
                </a:cubicBezTo>
                <a:cubicBezTo>
                  <a:pt x="55237" y="16710"/>
                  <a:pt x="55315" y="16443"/>
                  <a:pt x="55346" y="16192"/>
                </a:cubicBezTo>
                <a:close/>
                <a:moveTo>
                  <a:pt x="49986" y="15879"/>
                </a:moveTo>
                <a:cubicBezTo>
                  <a:pt x="51725" y="16396"/>
                  <a:pt x="53215" y="16992"/>
                  <a:pt x="54390" y="17619"/>
                </a:cubicBezTo>
                <a:cubicBezTo>
                  <a:pt x="54390" y="17634"/>
                  <a:pt x="54374" y="17650"/>
                  <a:pt x="54359" y="17666"/>
                </a:cubicBezTo>
                <a:cubicBezTo>
                  <a:pt x="53136" y="17039"/>
                  <a:pt x="51616" y="16459"/>
                  <a:pt x="49845" y="15942"/>
                </a:cubicBezTo>
                <a:cubicBezTo>
                  <a:pt x="49892" y="15910"/>
                  <a:pt x="49939" y="15894"/>
                  <a:pt x="49986" y="15879"/>
                </a:cubicBezTo>
                <a:close/>
                <a:moveTo>
                  <a:pt x="4514" y="17619"/>
                </a:moveTo>
                <a:cubicBezTo>
                  <a:pt x="4530" y="17634"/>
                  <a:pt x="4530" y="17650"/>
                  <a:pt x="4546" y="17650"/>
                </a:cubicBezTo>
                <a:cubicBezTo>
                  <a:pt x="4499" y="17681"/>
                  <a:pt x="4452" y="17697"/>
                  <a:pt x="4420" y="17728"/>
                </a:cubicBezTo>
                <a:cubicBezTo>
                  <a:pt x="4405" y="17713"/>
                  <a:pt x="4389" y="17697"/>
                  <a:pt x="4373" y="17681"/>
                </a:cubicBezTo>
                <a:cubicBezTo>
                  <a:pt x="4420" y="17666"/>
                  <a:pt x="4467" y="17634"/>
                  <a:pt x="4514" y="17619"/>
                </a:cubicBezTo>
                <a:close/>
                <a:moveTo>
                  <a:pt x="54578" y="17728"/>
                </a:moveTo>
                <a:cubicBezTo>
                  <a:pt x="54594" y="17728"/>
                  <a:pt x="54625" y="17744"/>
                  <a:pt x="54641" y="17760"/>
                </a:cubicBezTo>
                <a:cubicBezTo>
                  <a:pt x="54672" y="17775"/>
                  <a:pt x="54688" y="17791"/>
                  <a:pt x="54719" y="17807"/>
                </a:cubicBezTo>
                <a:cubicBezTo>
                  <a:pt x="54704" y="17807"/>
                  <a:pt x="54688" y="17822"/>
                  <a:pt x="54672" y="17838"/>
                </a:cubicBezTo>
                <a:cubicBezTo>
                  <a:pt x="54625" y="17822"/>
                  <a:pt x="54578" y="17791"/>
                  <a:pt x="54531" y="17760"/>
                </a:cubicBezTo>
                <a:cubicBezTo>
                  <a:pt x="54547" y="17744"/>
                  <a:pt x="54563" y="17728"/>
                  <a:pt x="54578" y="17728"/>
                </a:cubicBezTo>
                <a:close/>
                <a:moveTo>
                  <a:pt x="19154" y="14233"/>
                </a:moveTo>
                <a:cubicBezTo>
                  <a:pt x="22305" y="14750"/>
                  <a:pt x="25941" y="15048"/>
                  <a:pt x="29719" y="15048"/>
                </a:cubicBezTo>
                <a:cubicBezTo>
                  <a:pt x="32807" y="15048"/>
                  <a:pt x="35785" y="14860"/>
                  <a:pt x="38575" y="14484"/>
                </a:cubicBezTo>
                <a:cubicBezTo>
                  <a:pt x="39061" y="14421"/>
                  <a:pt x="39515" y="14343"/>
                  <a:pt x="39985" y="14280"/>
                </a:cubicBezTo>
                <a:cubicBezTo>
                  <a:pt x="41412" y="14437"/>
                  <a:pt x="42791" y="14625"/>
                  <a:pt x="44123" y="14860"/>
                </a:cubicBezTo>
                <a:cubicBezTo>
                  <a:pt x="45785" y="15142"/>
                  <a:pt x="47305" y="15456"/>
                  <a:pt x="48700" y="15832"/>
                </a:cubicBezTo>
                <a:cubicBezTo>
                  <a:pt x="46616" y="16678"/>
                  <a:pt x="43763" y="17384"/>
                  <a:pt x="40346" y="17869"/>
                </a:cubicBezTo>
                <a:cubicBezTo>
                  <a:pt x="36851" y="17478"/>
                  <a:pt x="33104" y="17274"/>
                  <a:pt x="29311" y="17274"/>
                </a:cubicBezTo>
                <a:cubicBezTo>
                  <a:pt x="25659" y="17274"/>
                  <a:pt x="22132" y="17462"/>
                  <a:pt x="18747" y="17838"/>
                </a:cubicBezTo>
                <a:cubicBezTo>
                  <a:pt x="18339" y="17775"/>
                  <a:pt x="17932" y="17713"/>
                  <a:pt x="17540" y="17650"/>
                </a:cubicBezTo>
                <a:cubicBezTo>
                  <a:pt x="14687" y="17164"/>
                  <a:pt x="12258" y="16506"/>
                  <a:pt x="10408" y="15738"/>
                </a:cubicBezTo>
                <a:cubicBezTo>
                  <a:pt x="12399" y="15236"/>
                  <a:pt x="14671" y="14797"/>
                  <a:pt x="17132" y="14468"/>
                </a:cubicBezTo>
                <a:cubicBezTo>
                  <a:pt x="17806" y="14390"/>
                  <a:pt x="18480" y="14311"/>
                  <a:pt x="19154" y="14233"/>
                </a:cubicBezTo>
                <a:close/>
                <a:moveTo>
                  <a:pt x="10094" y="15832"/>
                </a:moveTo>
                <a:cubicBezTo>
                  <a:pt x="11991" y="16647"/>
                  <a:pt x="14515" y="17321"/>
                  <a:pt x="17508" y="17838"/>
                </a:cubicBezTo>
                <a:cubicBezTo>
                  <a:pt x="17665" y="17869"/>
                  <a:pt x="17853" y="17885"/>
                  <a:pt x="18010" y="17916"/>
                </a:cubicBezTo>
                <a:cubicBezTo>
                  <a:pt x="17822" y="17932"/>
                  <a:pt x="17634" y="17963"/>
                  <a:pt x="17446" y="17995"/>
                </a:cubicBezTo>
                <a:cubicBezTo>
                  <a:pt x="17430" y="17979"/>
                  <a:pt x="17430" y="17979"/>
                  <a:pt x="17414" y="17979"/>
                </a:cubicBezTo>
                <a:cubicBezTo>
                  <a:pt x="14327" y="17462"/>
                  <a:pt x="11740" y="16741"/>
                  <a:pt x="9812" y="15894"/>
                </a:cubicBezTo>
                <a:cubicBezTo>
                  <a:pt x="9906" y="15879"/>
                  <a:pt x="10000" y="15847"/>
                  <a:pt x="10094" y="15832"/>
                </a:cubicBezTo>
                <a:close/>
                <a:moveTo>
                  <a:pt x="49014" y="15910"/>
                </a:moveTo>
                <a:cubicBezTo>
                  <a:pt x="49108" y="15926"/>
                  <a:pt x="49202" y="15957"/>
                  <a:pt x="49296" y="15989"/>
                </a:cubicBezTo>
                <a:cubicBezTo>
                  <a:pt x="47384" y="16819"/>
                  <a:pt x="44782" y="17525"/>
                  <a:pt x="41647" y="18042"/>
                </a:cubicBezTo>
                <a:cubicBezTo>
                  <a:pt x="41459" y="18011"/>
                  <a:pt x="41271" y="17979"/>
                  <a:pt x="41083" y="17963"/>
                </a:cubicBezTo>
                <a:cubicBezTo>
                  <a:pt x="44327" y="17462"/>
                  <a:pt x="47023" y="16757"/>
                  <a:pt x="49014" y="15910"/>
                </a:cubicBezTo>
                <a:close/>
                <a:moveTo>
                  <a:pt x="29311" y="17478"/>
                </a:moveTo>
                <a:cubicBezTo>
                  <a:pt x="32807" y="17478"/>
                  <a:pt x="36271" y="17650"/>
                  <a:pt x="39531" y="17979"/>
                </a:cubicBezTo>
                <a:cubicBezTo>
                  <a:pt x="39296" y="18011"/>
                  <a:pt x="39045" y="18042"/>
                  <a:pt x="38810" y="18073"/>
                </a:cubicBezTo>
                <a:cubicBezTo>
                  <a:pt x="35753" y="17791"/>
                  <a:pt x="32556" y="17634"/>
                  <a:pt x="29311" y="17634"/>
                </a:cubicBezTo>
                <a:cubicBezTo>
                  <a:pt x="26208" y="17634"/>
                  <a:pt x="23183" y="17775"/>
                  <a:pt x="20283" y="18042"/>
                </a:cubicBezTo>
                <a:cubicBezTo>
                  <a:pt x="20032" y="18011"/>
                  <a:pt x="19797" y="17979"/>
                  <a:pt x="19562" y="17948"/>
                </a:cubicBezTo>
                <a:cubicBezTo>
                  <a:pt x="22681" y="17634"/>
                  <a:pt x="25957" y="17478"/>
                  <a:pt x="29311" y="17478"/>
                </a:cubicBezTo>
                <a:close/>
                <a:moveTo>
                  <a:pt x="18747" y="18026"/>
                </a:moveTo>
                <a:cubicBezTo>
                  <a:pt x="18966" y="18058"/>
                  <a:pt x="19186" y="18089"/>
                  <a:pt x="19421" y="18120"/>
                </a:cubicBezTo>
                <a:cubicBezTo>
                  <a:pt x="19186" y="18152"/>
                  <a:pt x="18966" y="18167"/>
                  <a:pt x="18747" y="18199"/>
                </a:cubicBezTo>
                <a:cubicBezTo>
                  <a:pt x="18543" y="18167"/>
                  <a:pt x="18339" y="18136"/>
                  <a:pt x="18135" y="18105"/>
                </a:cubicBezTo>
                <a:cubicBezTo>
                  <a:pt x="18339" y="18073"/>
                  <a:pt x="18543" y="18058"/>
                  <a:pt x="18747" y="18026"/>
                </a:cubicBezTo>
                <a:close/>
                <a:moveTo>
                  <a:pt x="40346" y="18073"/>
                </a:moveTo>
                <a:cubicBezTo>
                  <a:pt x="40550" y="18105"/>
                  <a:pt x="40753" y="18120"/>
                  <a:pt x="40957" y="18152"/>
                </a:cubicBezTo>
                <a:cubicBezTo>
                  <a:pt x="40753" y="18183"/>
                  <a:pt x="40550" y="18214"/>
                  <a:pt x="40346" y="18230"/>
                </a:cubicBezTo>
                <a:cubicBezTo>
                  <a:pt x="40126" y="18214"/>
                  <a:pt x="39907" y="18183"/>
                  <a:pt x="39688" y="18167"/>
                </a:cubicBezTo>
                <a:cubicBezTo>
                  <a:pt x="39719" y="18167"/>
                  <a:pt x="39750" y="18152"/>
                  <a:pt x="39782" y="18152"/>
                </a:cubicBezTo>
                <a:cubicBezTo>
                  <a:pt x="39970" y="18120"/>
                  <a:pt x="40158" y="18105"/>
                  <a:pt x="40346" y="18073"/>
                </a:cubicBezTo>
                <a:close/>
                <a:moveTo>
                  <a:pt x="29311" y="17838"/>
                </a:moveTo>
                <a:cubicBezTo>
                  <a:pt x="32211" y="17838"/>
                  <a:pt x="35079" y="17948"/>
                  <a:pt x="37822" y="18183"/>
                </a:cubicBezTo>
                <a:cubicBezTo>
                  <a:pt x="35236" y="18465"/>
                  <a:pt x="32524" y="18606"/>
                  <a:pt x="29719" y="18606"/>
                </a:cubicBezTo>
                <a:cubicBezTo>
                  <a:pt x="26819" y="18606"/>
                  <a:pt x="23951" y="18449"/>
                  <a:pt x="21255" y="18152"/>
                </a:cubicBezTo>
                <a:cubicBezTo>
                  <a:pt x="23857" y="17932"/>
                  <a:pt x="26552" y="17838"/>
                  <a:pt x="29311" y="17838"/>
                </a:cubicBezTo>
                <a:close/>
                <a:moveTo>
                  <a:pt x="4201" y="17791"/>
                </a:moveTo>
                <a:cubicBezTo>
                  <a:pt x="4217" y="17807"/>
                  <a:pt x="4232" y="17807"/>
                  <a:pt x="4232" y="17822"/>
                </a:cubicBezTo>
                <a:cubicBezTo>
                  <a:pt x="3699" y="18136"/>
                  <a:pt x="3229" y="18449"/>
                  <a:pt x="2822" y="18763"/>
                </a:cubicBezTo>
                <a:cubicBezTo>
                  <a:pt x="3198" y="18434"/>
                  <a:pt x="3668" y="18105"/>
                  <a:pt x="4201" y="17791"/>
                </a:cubicBezTo>
                <a:close/>
                <a:moveTo>
                  <a:pt x="54876" y="17901"/>
                </a:moveTo>
                <a:cubicBezTo>
                  <a:pt x="55393" y="18214"/>
                  <a:pt x="55848" y="18528"/>
                  <a:pt x="56208" y="18841"/>
                </a:cubicBezTo>
                <a:cubicBezTo>
                  <a:pt x="55832" y="18543"/>
                  <a:pt x="55378" y="18230"/>
                  <a:pt x="54845" y="17932"/>
                </a:cubicBezTo>
                <a:cubicBezTo>
                  <a:pt x="54860" y="17932"/>
                  <a:pt x="54876" y="17916"/>
                  <a:pt x="54876" y="17901"/>
                </a:cubicBezTo>
                <a:close/>
                <a:moveTo>
                  <a:pt x="20283" y="18246"/>
                </a:moveTo>
                <a:cubicBezTo>
                  <a:pt x="23245" y="18606"/>
                  <a:pt x="26458" y="18794"/>
                  <a:pt x="29719" y="18794"/>
                </a:cubicBezTo>
                <a:cubicBezTo>
                  <a:pt x="32869" y="18794"/>
                  <a:pt x="35926" y="18622"/>
                  <a:pt x="38810" y="18277"/>
                </a:cubicBezTo>
                <a:cubicBezTo>
                  <a:pt x="39045" y="18293"/>
                  <a:pt x="39280" y="18324"/>
                  <a:pt x="39531" y="18340"/>
                </a:cubicBezTo>
                <a:cubicBezTo>
                  <a:pt x="36427" y="18747"/>
                  <a:pt x="33136" y="18951"/>
                  <a:pt x="29719" y="18951"/>
                </a:cubicBezTo>
                <a:cubicBezTo>
                  <a:pt x="26208" y="18951"/>
                  <a:pt x="22728" y="18732"/>
                  <a:pt x="19562" y="18308"/>
                </a:cubicBezTo>
                <a:cubicBezTo>
                  <a:pt x="19797" y="18277"/>
                  <a:pt x="20032" y="18261"/>
                  <a:pt x="20283" y="18246"/>
                </a:cubicBezTo>
                <a:close/>
                <a:moveTo>
                  <a:pt x="3588" y="15930"/>
                </a:moveTo>
                <a:cubicBezTo>
                  <a:pt x="3559" y="16205"/>
                  <a:pt x="3576" y="16481"/>
                  <a:pt x="3652" y="16757"/>
                </a:cubicBezTo>
                <a:cubicBezTo>
                  <a:pt x="3731" y="17039"/>
                  <a:pt x="3887" y="17337"/>
                  <a:pt x="4091" y="17619"/>
                </a:cubicBezTo>
                <a:cubicBezTo>
                  <a:pt x="3269" y="18115"/>
                  <a:pt x="2631" y="18612"/>
                  <a:pt x="2177" y="19138"/>
                </a:cubicBezTo>
                <a:lnTo>
                  <a:pt x="2177" y="19138"/>
                </a:lnTo>
                <a:cubicBezTo>
                  <a:pt x="2179" y="19135"/>
                  <a:pt x="2179" y="19131"/>
                  <a:pt x="2179" y="19123"/>
                </a:cubicBezTo>
                <a:lnTo>
                  <a:pt x="2210" y="19029"/>
                </a:lnTo>
                <a:lnTo>
                  <a:pt x="2179" y="19014"/>
                </a:lnTo>
                <a:cubicBezTo>
                  <a:pt x="2586" y="17949"/>
                  <a:pt x="3055" y="16916"/>
                  <a:pt x="3588" y="15930"/>
                </a:cubicBezTo>
                <a:close/>
                <a:moveTo>
                  <a:pt x="55534" y="16098"/>
                </a:moveTo>
                <a:lnTo>
                  <a:pt x="55534" y="16098"/>
                </a:lnTo>
                <a:cubicBezTo>
                  <a:pt x="55581" y="16177"/>
                  <a:pt x="55628" y="16255"/>
                  <a:pt x="55660" y="16318"/>
                </a:cubicBezTo>
                <a:lnTo>
                  <a:pt x="55707" y="16412"/>
                </a:lnTo>
                <a:cubicBezTo>
                  <a:pt x="56161" y="17289"/>
                  <a:pt x="56553" y="18183"/>
                  <a:pt x="56914" y="19108"/>
                </a:cubicBezTo>
                <a:lnTo>
                  <a:pt x="56898" y="19123"/>
                </a:lnTo>
                <a:lnTo>
                  <a:pt x="56929" y="19217"/>
                </a:lnTo>
                <a:cubicBezTo>
                  <a:pt x="56945" y="19264"/>
                  <a:pt x="56961" y="19311"/>
                  <a:pt x="56976" y="19359"/>
                </a:cubicBezTo>
                <a:cubicBezTo>
                  <a:pt x="56522" y="18810"/>
                  <a:pt x="55863" y="18261"/>
                  <a:pt x="55001" y="17744"/>
                </a:cubicBezTo>
                <a:cubicBezTo>
                  <a:pt x="55111" y="17587"/>
                  <a:pt x="55205" y="17431"/>
                  <a:pt x="55284" y="17274"/>
                </a:cubicBezTo>
                <a:cubicBezTo>
                  <a:pt x="55487" y="16898"/>
                  <a:pt x="55566" y="16490"/>
                  <a:pt x="55534" y="16098"/>
                </a:cubicBezTo>
                <a:close/>
                <a:moveTo>
                  <a:pt x="9530" y="15973"/>
                </a:moveTo>
                <a:cubicBezTo>
                  <a:pt x="11348" y="16819"/>
                  <a:pt x="13825" y="17540"/>
                  <a:pt x="16772" y="18073"/>
                </a:cubicBezTo>
                <a:cubicBezTo>
                  <a:pt x="16756" y="18073"/>
                  <a:pt x="16725" y="18073"/>
                  <a:pt x="16693" y="18089"/>
                </a:cubicBezTo>
                <a:cubicBezTo>
                  <a:pt x="13511" y="18512"/>
                  <a:pt x="10690" y="19092"/>
                  <a:pt x="8339" y="19782"/>
                </a:cubicBezTo>
                <a:cubicBezTo>
                  <a:pt x="7665" y="19500"/>
                  <a:pt x="7069" y="19217"/>
                  <a:pt x="6536" y="18920"/>
                </a:cubicBezTo>
                <a:cubicBezTo>
                  <a:pt x="5847" y="18528"/>
                  <a:pt x="5282" y="18120"/>
                  <a:pt x="4875" y="17697"/>
                </a:cubicBezTo>
                <a:cubicBezTo>
                  <a:pt x="5298" y="17493"/>
                  <a:pt x="5737" y="17289"/>
                  <a:pt x="6239" y="17086"/>
                </a:cubicBezTo>
                <a:cubicBezTo>
                  <a:pt x="7195" y="16694"/>
                  <a:pt x="8308" y="16318"/>
                  <a:pt x="9530" y="15973"/>
                </a:cubicBezTo>
                <a:close/>
                <a:moveTo>
                  <a:pt x="49578" y="16067"/>
                </a:moveTo>
                <a:cubicBezTo>
                  <a:pt x="51396" y="16584"/>
                  <a:pt x="52964" y="17180"/>
                  <a:pt x="54218" y="17822"/>
                </a:cubicBezTo>
                <a:cubicBezTo>
                  <a:pt x="53465" y="18559"/>
                  <a:pt x="52290" y="19249"/>
                  <a:pt x="50754" y="19876"/>
                </a:cubicBezTo>
                <a:cubicBezTo>
                  <a:pt x="48951" y="19327"/>
                  <a:pt x="46898" y="18873"/>
                  <a:pt x="44625" y="18481"/>
                </a:cubicBezTo>
                <a:cubicBezTo>
                  <a:pt x="43873" y="18355"/>
                  <a:pt x="43089" y="18230"/>
                  <a:pt x="42305" y="18120"/>
                </a:cubicBezTo>
                <a:cubicBezTo>
                  <a:pt x="45283" y="17587"/>
                  <a:pt x="47760" y="16882"/>
                  <a:pt x="49578" y="16067"/>
                </a:cubicBezTo>
                <a:close/>
                <a:moveTo>
                  <a:pt x="4687" y="17807"/>
                </a:moveTo>
                <a:cubicBezTo>
                  <a:pt x="5126" y="18246"/>
                  <a:pt x="5706" y="18669"/>
                  <a:pt x="6442" y="19092"/>
                </a:cubicBezTo>
                <a:cubicBezTo>
                  <a:pt x="6913" y="19359"/>
                  <a:pt x="7461" y="19625"/>
                  <a:pt x="8041" y="19876"/>
                </a:cubicBezTo>
                <a:cubicBezTo>
                  <a:pt x="7947" y="19891"/>
                  <a:pt x="7853" y="19923"/>
                  <a:pt x="7775" y="19954"/>
                </a:cubicBezTo>
                <a:cubicBezTo>
                  <a:pt x="7257" y="19735"/>
                  <a:pt x="6787" y="19500"/>
                  <a:pt x="6380" y="19264"/>
                </a:cubicBezTo>
                <a:cubicBezTo>
                  <a:pt x="5580" y="18810"/>
                  <a:pt x="4985" y="18355"/>
                  <a:pt x="4546" y="17869"/>
                </a:cubicBezTo>
                <a:cubicBezTo>
                  <a:pt x="4593" y="17854"/>
                  <a:pt x="4640" y="17822"/>
                  <a:pt x="4687" y="17807"/>
                </a:cubicBezTo>
                <a:close/>
                <a:moveTo>
                  <a:pt x="17430" y="18183"/>
                </a:moveTo>
                <a:cubicBezTo>
                  <a:pt x="17618" y="18214"/>
                  <a:pt x="17822" y="18246"/>
                  <a:pt x="18010" y="18277"/>
                </a:cubicBezTo>
                <a:cubicBezTo>
                  <a:pt x="17555" y="18324"/>
                  <a:pt x="17117" y="18387"/>
                  <a:pt x="16678" y="18449"/>
                </a:cubicBezTo>
                <a:cubicBezTo>
                  <a:pt x="13731" y="18841"/>
                  <a:pt x="11098" y="19359"/>
                  <a:pt x="8841" y="19985"/>
                </a:cubicBezTo>
                <a:cubicBezTo>
                  <a:pt x="8778" y="19954"/>
                  <a:pt x="8699" y="19923"/>
                  <a:pt x="8637" y="19891"/>
                </a:cubicBezTo>
                <a:cubicBezTo>
                  <a:pt x="10941" y="19233"/>
                  <a:pt x="13653" y="18685"/>
                  <a:pt x="16725" y="18277"/>
                </a:cubicBezTo>
                <a:cubicBezTo>
                  <a:pt x="16960" y="18246"/>
                  <a:pt x="17195" y="18214"/>
                  <a:pt x="17430" y="18183"/>
                </a:cubicBezTo>
                <a:close/>
                <a:moveTo>
                  <a:pt x="54390" y="17916"/>
                </a:moveTo>
                <a:cubicBezTo>
                  <a:pt x="54437" y="17932"/>
                  <a:pt x="54500" y="17963"/>
                  <a:pt x="54547" y="17995"/>
                </a:cubicBezTo>
                <a:cubicBezTo>
                  <a:pt x="53857" y="18732"/>
                  <a:pt x="52776" y="19421"/>
                  <a:pt x="51318" y="20048"/>
                </a:cubicBezTo>
                <a:cubicBezTo>
                  <a:pt x="51224" y="20017"/>
                  <a:pt x="51130" y="19985"/>
                  <a:pt x="51036" y="19954"/>
                </a:cubicBezTo>
                <a:cubicBezTo>
                  <a:pt x="52525" y="19327"/>
                  <a:pt x="53653" y="18637"/>
                  <a:pt x="54390" y="17916"/>
                </a:cubicBezTo>
                <a:close/>
                <a:moveTo>
                  <a:pt x="41663" y="18230"/>
                </a:moveTo>
                <a:cubicBezTo>
                  <a:pt x="42666" y="18371"/>
                  <a:pt x="43653" y="18512"/>
                  <a:pt x="44594" y="18669"/>
                </a:cubicBezTo>
                <a:cubicBezTo>
                  <a:pt x="46757" y="19045"/>
                  <a:pt x="48732" y="19484"/>
                  <a:pt x="50456" y="19985"/>
                </a:cubicBezTo>
                <a:cubicBezTo>
                  <a:pt x="50377" y="20017"/>
                  <a:pt x="50315" y="20048"/>
                  <a:pt x="50236" y="20080"/>
                </a:cubicBezTo>
                <a:cubicBezTo>
                  <a:pt x="48575" y="19609"/>
                  <a:pt x="46694" y="19186"/>
                  <a:pt x="44656" y="18841"/>
                </a:cubicBezTo>
                <a:cubicBezTo>
                  <a:pt x="43512" y="18653"/>
                  <a:pt x="42321" y="18481"/>
                  <a:pt x="41083" y="18324"/>
                </a:cubicBezTo>
                <a:cubicBezTo>
                  <a:pt x="41286" y="18293"/>
                  <a:pt x="41474" y="18261"/>
                  <a:pt x="41663" y="18230"/>
                </a:cubicBezTo>
                <a:close/>
                <a:moveTo>
                  <a:pt x="8323" y="19985"/>
                </a:moveTo>
                <a:cubicBezTo>
                  <a:pt x="8402" y="20017"/>
                  <a:pt x="8464" y="20048"/>
                  <a:pt x="8543" y="20080"/>
                </a:cubicBezTo>
                <a:cubicBezTo>
                  <a:pt x="8433" y="20095"/>
                  <a:pt x="8339" y="20127"/>
                  <a:pt x="8245" y="20158"/>
                </a:cubicBezTo>
                <a:cubicBezTo>
                  <a:pt x="8182" y="20127"/>
                  <a:pt x="8119" y="20095"/>
                  <a:pt x="8041" y="20064"/>
                </a:cubicBezTo>
                <a:cubicBezTo>
                  <a:pt x="8135" y="20048"/>
                  <a:pt x="8229" y="20017"/>
                  <a:pt x="8323" y="19985"/>
                </a:cubicBezTo>
                <a:close/>
                <a:moveTo>
                  <a:pt x="50754" y="20080"/>
                </a:moveTo>
                <a:cubicBezTo>
                  <a:pt x="50848" y="20095"/>
                  <a:pt x="50942" y="20127"/>
                  <a:pt x="51036" y="20158"/>
                </a:cubicBezTo>
                <a:cubicBezTo>
                  <a:pt x="50973" y="20189"/>
                  <a:pt x="50910" y="20221"/>
                  <a:pt x="50832" y="20252"/>
                </a:cubicBezTo>
                <a:cubicBezTo>
                  <a:pt x="50738" y="20221"/>
                  <a:pt x="50628" y="20189"/>
                  <a:pt x="50534" y="20158"/>
                </a:cubicBezTo>
                <a:cubicBezTo>
                  <a:pt x="50613" y="20127"/>
                  <a:pt x="50675" y="20095"/>
                  <a:pt x="50754" y="20080"/>
                </a:cubicBezTo>
                <a:close/>
                <a:moveTo>
                  <a:pt x="4373" y="17979"/>
                </a:moveTo>
                <a:cubicBezTo>
                  <a:pt x="4812" y="18481"/>
                  <a:pt x="5455" y="18967"/>
                  <a:pt x="6270" y="19437"/>
                </a:cubicBezTo>
                <a:cubicBezTo>
                  <a:pt x="6646" y="19641"/>
                  <a:pt x="7054" y="19844"/>
                  <a:pt x="7493" y="20048"/>
                </a:cubicBezTo>
                <a:cubicBezTo>
                  <a:pt x="5721" y="20612"/>
                  <a:pt x="4248" y="21239"/>
                  <a:pt x="3104" y="21913"/>
                </a:cubicBezTo>
                <a:cubicBezTo>
                  <a:pt x="2383" y="21239"/>
                  <a:pt x="2038" y="20534"/>
                  <a:pt x="2054" y="19829"/>
                </a:cubicBezTo>
                <a:cubicBezTo>
                  <a:pt x="2539" y="19186"/>
                  <a:pt x="3307" y="18559"/>
                  <a:pt x="4373" y="17979"/>
                </a:cubicBezTo>
                <a:close/>
                <a:moveTo>
                  <a:pt x="54719" y="18089"/>
                </a:moveTo>
                <a:cubicBezTo>
                  <a:pt x="54735" y="18089"/>
                  <a:pt x="54735" y="18105"/>
                  <a:pt x="54751" y="18105"/>
                </a:cubicBezTo>
                <a:cubicBezTo>
                  <a:pt x="55816" y="18716"/>
                  <a:pt x="56584" y="19343"/>
                  <a:pt x="57055" y="20001"/>
                </a:cubicBezTo>
                <a:cubicBezTo>
                  <a:pt x="57039" y="20393"/>
                  <a:pt x="56929" y="20785"/>
                  <a:pt x="56694" y="21161"/>
                </a:cubicBezTo>
                <a:cubicBezTo>
                  <a:pt x="56522" y="21459"/>
                  <a:pt x="56271" y="21757"/>
                  <a:pt x="55973" y="22039"/>
                </a:cubicBezTo>
                <a:cubicBezTo>
                  <a:pt x="55879" y="21976"/>
                  <a:pt x="55769" y="21913"/>
                  <a:pt x="55675" y="21851"/>
                </a:cubicBezTo>
                <a:cubicBezTo>
                  <a:pt x="54563" y="21224"/>
                  <a:pt x="53199" y="20659"/>
                  <a:pt x="51600" y="20127"/>
                </a:cubicBezTo>
                <a:cubicBezTo>
                  <a:pt x="52995" y="19500"/>
                  <a:pt x="54045" y="18810"/>
                  <a:pt x="54719" y="18089"/>
                </a:cubicBezTo>
                <a:close/>
                <a:moveTo>
                  <a:pt x="1928" y="20456"/>
                </a:moveTo>
                <a:lnTo>
                  <a:pt x="1928" y="20456"/>
                </a:lnTo>
                <a:cubicBezTo>
                  <a:pt x="2069" y="20989"/>
                  <a:pt x="2414" y="21522"/>
                  <a:pt x="2931" y="22023"/>
                </a:cubicBezTo>
                <a:cubicBezTo>
                  <a:pt x="2884" y="22054"/>
                  <a:pt x="2853" y="22070"/>
                  <a:pt x="2806" y="22102"/>
                </a:cubicBezTo>
                <a:cubicBezTo>
                  <a:pt x="2289" y="21569"/>
                  <a:pt x="1991" y="21020"/>
                  <a:pt x="1928" y="20456"/>
                </a:cubicBezTo>
                <a:close/>
                <a:moveTo>
                  <a:pt x="7759" y="20158"/>
                </a:moveTo>
                <a:cubicBezTo>
                  <a:pt x="7822" y="20189"/>
                  <a:pt x="7884" y="20221"/>
                  <a:pt x="7947" y="20236"/>
                </a:cubicBezTo>
                <a:cubicBezTo>
                  <a:pt x="6098" y="20801"/>
                  <a:pt x="4546" y="21443"/>
                  <a:pt x="3323" y="22117"/>
                </a:cubicBezTo>
                <a:cubicBezTo>
                  <a:pt x="3292" y="22102"/>
                  <a:pt x="3276" y="22070"/>
                  <a:pt x="3245" y="22054"/>
                </a:cubicBezTo>
                <a:cubicBezTo>
                  <a:pt x="4420" y="21365"/>
                  <a:pt x="5941" y="20722"/>
                  <a:pt x="7759" y="20158"/>
                </a:cubicBezTo>
                <a:close/>
                <a:moveTo>
                  <a:pt x="57164" y="20565"/>
                </a:moveTo>
                <a:cubicBezTo>
                  <a:pt x="57133" y="20879"/>
                  <a:pt x="57008" y="21208"/>
                  <a:pt x="56820" y="21522"/>
                </a:cubicBezTo>
                <a:cubicBezTo>
                  <a:pt x="56679" y="21757"/>
                  <a:pt x="56490" y="21992"/>
                  <a:pt x="56271" y="22227"/>
                </a:cubicBezTo>
                <a:cubicBezTo>
                  <a:pt x="56224" y="22196"/>
                  <a:pt x="56193" y="22164"/>
                  <a:pt x="56146" y="22133"/>
                </a:cubicBezTo>
                <a:cubicBezTo>
                  <a:pt x="56443" y="21851"/>
                  <a:pt x="56679" y="21569"/>
                  <a:pt x="56867" y="21271"/>
                </a:cubicBezTo>
                <a:cubicBezTo>
                  <a:pt x="57008" y="21036"/>
                  <a:pt x="57102" y="20801"/>
                  <a:pt x="57164" y="20565"/>
                </a:cubicBezTo>
                <a:close/>
                <a:moveTo>
                  <a:pt x="51318" y="20252"/>
                </a:moveTo>
                <a:cubicBezTo>
                  <a:pt x="52995" y="20785"/>
                  <a:pt x="54437" y="21380"/>
                  <a:pt x="55566" y="22023"/>
                </a:cubicBezTo>
                <a:cubicBezTo>
                  <a:pt x="55660" y="22070"/>
                  <a:pt x="55738" y="22117"/>
                  <a:pt x="55816" y="22180"/>
                </a:cubicBezTo>
                <a:cubicBezTo>
                  <a:pt x="55801" y="22196"/>
                  <a:pt x="55769" y="22211"/>
                  <a:pt x="55738" y="22243"/>
                </a:cubicBezTo>
                <a:cubicBezTo>
                  <a:pt x="55738" y="22243"/>
                  <a:pt x="55722" y="22227"/>
                  <a:pt x="55722" y="22227"/>
                </a:cubicBezTo>
                <a:cubicBezTo>
                  <a:pt x="54500" y="21537"/>
                  <a:pt x="52948" y="20895"/>
                  <a:pt x="51114" y="20330"/>
                </a:cubicBezTo>
                <a:cubicBezTo>
                  <a:pt x="51193" y="20299"/>
                  <a:pt x="51255" y="20283"/>
                  <a:pt x="51318" y="20252"/>
                </a:cubicBezTo>
                <a:close/>
                <a:moveTo>
                  <a:pt x="3072" y="22164"/>
                </a:moveTo>
                <a:cubicBezTo>
                  <a:pt x="3104" y="22180"/>
                  <a:pt x="3119" y="22196"/>
                  <a:pt x="3151" y="22227"/>
                </a:cubicBezTo>
                <a:cubicBezTo>
                  <a:pt x="3104" y="22258"/>
                  <a:pt x="3057" y="22274"/>
                  <a:pt x="3010" y="22305"/>
                </a:cubicBezTo>
                <a:cubicBezTo>
                  <a:pt x="2978" y="22290"/>
                  <a:pt x="2963" y="22258"/>
                  <a:pt x="2947" y="22243"/>
                </a:cubicBezTo>
                <a:cubicBezTo>
                  <a:pt x="2978" y="22211"/>
                  <a:pt x="3025" y="22180"/>
                  <a:pt x="3072" y="22164"/>
                </a:cubicBezTo>
                <a:close/>
                <a:moveTo>
                  <a:pt x="18747" y="18387"/>
                </a:moveTo>
                <a:cubicBezTo>
                  <a:pt x="22132" y="18888"/>
                  <a:pt x="25894" y="19155"/>
                  <a:pt x="29719" y="19155"/>
                </a:cubicBezTo>
                <a:cubicBezTo>
                  <a:pt x="33261" y="19155"/>
                  <a:pt x="36694" y="18935"/>
                  <a:pt x="39891" y="18496"/>
                </a:cubicBezTo>
                <a:cubicBezTo>
                  <a:pt x="40048" y="18481"/>
                  <a:pt x="40189" y="18449"/>
                  <a:pt x="40346" y="18434"/>
                </a:cubicBezTo>
                <a:cubicBezTo>
                  <a:pt x="41819" y="18606"/>
                  <a:pt x="43261" y="18794"/>
                  <a:pt x="44625" y="19029"/>
                </a:cubicBezTo>
                <a:cubicBezTo>
                  <a:pt x="46553" y="19359"/>
                  <a:pt x="48324" y="19750"/>
                  <a:pt x="49923" y="20189"/>
                </a:cubicBezTo>
                <a:cubicBezTo>
                  <a:pt x="47556" y="21036"/>
                  <a:pt x="44468" y="21741"/>
                  <a:pt x="40863" y="22227"/>
                </a:cubicBezTo>
                <a:cubicBezTo>
                  <a:pt x="40534" y="22274"/>
                  <a:pt x="40205" y="22321"/>
                  <a:pt x="39860" y="22352"/>
                </a:cubicBezTo>
                <a:cubicBezTo>
                  <a:pt x="36506" y="21992"/>
                  <a:pt x="32932" y="21804"/>
                  <a:pt x="29296" y="21804"/>
                </a:cubicBezTo>
                <a:cubicBezTo>
                  <a:pt x="25816" y="21804"/>
                  <a:pt x="22430" y="21976"/>
                  <a:pt x="19201" y="22305"/>
                </a:cubicBezTo>
                <a:cubicBezTo>
                  <a:pt x="18182" y="22180"/>
                  <a:pt x="17195" y="22039"/>
                  <a:pt x="16223" y="21882"/>
                </a:cubicBezTo>
                <a:cubicBezTo>
                  <a:pt x="13480" y="21412"/>
                  <a:pt x="11098" y="20816"/>
                  <a:pt x="9170" y="20095"/>
                </a:cubicBezTo>
                <a:cubicBezTo>
                  <a:pt x="11348" y="19515"/>
                  <a:pt x="13872" y="19014"/>
                  <a:pt x="16693" y="18637"/>
                </a:cubicBezTo>
                <a:cubicBezTo>
                  <a:pt x="17367" y="18543"/>
                  <a:pt x="18057" y="18465"/>
                  <a:pt x="18747" y="18387"/>
                </a:cubicBezTo>
                <a:close/>
                <a:moveTo>
                  <a:pt x="55989" y="22274"/>
                </a:moveTo>
                <a:cubicBezTo>
                  <a:pt x="56036" y="22305"/>
                  <a:pt x="56083" y="22337"/>
                  <a:pt x="56130" y="22368"/>
                </a:cubicBezTo>
                <a:cubicBezTo>
                  <a:pt x="56099" y="22384"/>
                  <a:pt x="56083" y="22399"/>
                  <a:pt x="56067" y="22431"/>
                </a:cubicBezTo>
                <a:cubicBezTo>
                  <a:pt x="56020" y="22399"/>
                  <a:pt x="55973" y="22368"/>
                  <a:pt x="55926" y="22337"/>
                </a:cubicBezTo>
                <a:cubicBezTo>
                  <a:pt x="55942" y="22321"/>
                  <a:pt x="55973" y="22305"/>
                  <a:pt x="55989" y="22274"/>
                </a:cubicBezTo>
                <a:close/>
                <a:moveTo>
                  <a:pt x="8841" y="20189"/>
                </a:moveTo>
                <a:cubicBezTo>
                  <a:pt x="10815" y="20942"/>
                  <a:pt x="13308" y="21584"/>
                  <a:pt x="16192" y="22070"/>
                </a:cubicBezTo>
                <a:cubicBezTo>
                  <a:pt x="16897" y="22196"/>
                  <a:pt x="17634" y="22305"/>
                  <a:pt x="18370" y="22399"/>
                </a:cubicBezTo>
                <a:cubicBezTo>
                  <a:pt x="18135" y="22431"/>
                  <a:pt x="17900" y="22462"/>
                  <a:pt x="17665" y="22478"/>
                </a:cubicBezTo>
                <a:cubicBezTo>
                  <a:pt x="17148" y="22415"/>
                  <a:pt x="16631" y="22321"/>
                  <a:pt x="16129" y="22243"/>
                </a:cubicBezTo>
                <a:cubicBezTo>
                  <a:pt x="13135" y="21741"/>
                  <a:pt x="10565" y="21067"/>
                  <a:pt x="8543" y="20268"/>
                </a:cubicBezTo>
                <a:cubicBezTo>
                  <a:pt x="8637" y="20252"/>
                  <a:pt x="8746" y="20221"/>
                  <a:pt x="8841" y="20189"/>
                </a:cubicBezTo>
                <a:close/>
                <a:moveTo>
                  <a:pt x="50236" y="20268"/>
                </a:moveTo>
                <a:cubicBezTo>
                  <a:pt x="50330" y="20299"/>
                  <a:pt x="50440" y="20330"/>
                  <a:pt x="50534" y="20362"/>
                </a:cubicBezTo>
                <a:cubicBezTo>
                  <a:pt x="48199" y="21271"/>
                  <a:pt x="45080" y="22007"/>
                  <a:pt x="41412" y="22525"/>
                </a:cubicBezTo>
                <a:cubicBezTo>
                  <a:pt x="41177" y="22509"/>
                  <a:pt x="40942" y="22478"/>
                  <a:pt x="40706" y="22446"/>
                </a:cubicBezTo>
                <a:cubicBezTo>
                  <a:pt x="40769" y="22431"/>
                  <a:pt x="40832" y="22431"/>
                  <a:pt x="40879" y="22431"/>
                </a:cubicBezTo>
                <a:cubicBezTo>
                  <a:pt x="44625" y="21913"/>
                  <a:pt x="47807" y="21177"/>
                  <a:pt x="50236" y="20268"/>
                </a:cubicBezTo>
                <a:close/>
                <a:moveTo>
                  <a:pt x="29296" y="22007"/>
                </a:moveTo>
                <a:cubicBezTo>
                  <a:pt x="32603" y="22007"/>
                  <a:pt x="35863" y="22164"/>
                  <a:pt x="38951" y="22462"/>
                </a:cubicBezTo>
                <a:cubicBezTo>
                  <a:pt x="38622" y="22493"/>
                  <a:pt x="38277" y="22525"/>
                  <a:pt x="37948" y="22556"/>
                </a:cubicBezTo>
                <a:cubicBezTo>
                  <a:pt x="35158" y="22321"/>
                  <a:pt x="32242" y="22196"/>
                  <a:pt x="29296" y="22196"/>
                </a:cubicBezTo>
                <a:cubicBezTo>
                  <a:pt x="26505" y="22196"/>
                  <a:pt x="23762" y="22305"/>
                  <a:pt x="21114" y="22525"/>
                </a:cubicBezTo>
                <a:cubicBezTo>
                  <a:pt x="20784" y="22493"/>
                  <a:pt x="20455" y="22462"/>
                  <a:pt x="20126" y="22415"/>
                </a:cubicBezTo>
                <a:cubicBezTo>
                  <a:pt x="23073" y="22149"/>
                  <a:pt x="26145" y="22007"/>
                  <a:pt x="29296" y="22007"/>
                </a:cubicBezTo>
                <a:close/>
                <a:moveTo>
                  <a:pt x="19201" y="22509"/>
                </a:moveTo>
                <a:cubicBezTo>
                  <a:pt x="19499" y="22540"/>
                  <a:pt x="19813" y="22587"/>
                  <a:pt x="20110" y="22619"/>
                </a:cubicBezTo>
                <a:cubicBezTo>
                  <a:pt x="19828" y="22634"/>
                  <a:pt x="19546" y="22666"/>
                  <a:pt x="19264" y="22697"/>
                </a:cubicBezTo>
                <a:cubicBezTo>
                  <a:pt x="18982" y="22666"/>
                  <a:pt x="18715" y="22619"/>
                  <a:pt x="18449" y="22587"/>
                </a:cubicBezTo>
                <a:cubicBezTo>
                  <a:pt x="18700" y="22556"/>
                  <a:pt x="18950" y="22540"/>
                  <a:pt x="19201" y="22509"/>
                </a:cubicBezTo>
                <a:close/>
                <a:moveTo>
                  <a:pt x="39876" y="22556"/>
                </a:moveTo>
                <a:cubicBezTo>
                  <a:pt x="40126" y="22572"/>
                  <a:pt x="40377" y="22603"/>
                  <a:pt x="40628" y="22634"/>
                </a:cubicBezTo>
                <a:cubicBezTo>
                  <a:pt x="40346" y="22666"/>
                  <a:pt x="40079" y="22713"/>
                  <a:pt x="39797" y="22744"/>
                </a:cubicBezTo>
                <a:cubicBezTo>
                  <a:pt x="39515" y="22713"/>
                  <a:pt x="39249" y="22681"/>
                  <a:pt x="38967" y="22650"/>
                </a:cubicBezTo>
                <a:cubicBezTo>
                  <a:pt x="39264" y="22619"/>
                  <a:pt x="39562" y="22587"/>
                  <a:pt x="39876" y="22556"/>
                </a:cubicBezTo>
                <a:close/>
                <a:moveTo>
                  <a:pt x="29296" y="22399"/>
                </a:moveTo>
                <a:cubicBezTo>
                  <a:pt x="31835" y="22399"/>
                  <a:pt x="34343" y="22493"/>
                  <a:pt x="36772" y="22666"/>
                </a:cubicBezTo>
                <a:cubicBezTo>
                  <a:pt x="34499" y="22854"/>
                  <a:pt x="32133" y="22932"/>
                  <a:pt x="29734" y="22932"/>
                </a:cubicBezTo>
                <a:cubicBezTo>
                  <a:pt x="27211" y="22932"/>
                  <a:pt x="24719" y="22838"/>
                  <a:pt x="22320" y="22634"/>
                </a:cubicBezTo>
                <a:cubicBezTo>
                  <a:pt x="24593" y="22478"/>
                  <a:pt x="26929" y="22399"/>
                  <a:pt x="29296" y="22399"/>
                </a:cubicBezTo>
                <a:close/>
                <a:moveTo>
                  <a:pt x="21114" y="22728"/>
                </a:moveTo>
                <a:cubicBezTo>
                  <a:pt x="23872" y="22995"/>
                  <a:pt x="26788" y="23136"/>
                  <a:pt x="29734" y="23136"/>
                </a:cubicBezTo>
                <a:cubicBezTo>
                  <a:pt x="32556" y="23136"/>
                  <a:pt x="35299" y="23011"/>
                  <a:pt x="37948" y="22760"/>
                </a:cubicBezTo>
                <a:cubicBezTo>
                  <a:pt x="38246" y="22791"/>
                  <a:pt x="38559" y="22807"/>
                  <a:pt x="38873" y="22838"/>
                </a:cubicBezTo>
                <a:cubicBezTo>
                  <a:pt x="35941" y="23152"/>
                  <a:pt x="32885" y="23308"/>
                  <a:pt x="29734" y="23308"/>
                </a:cubicBezTo>
                <a:cubicBezTo>
                  <a:pt x="26458" y="23308"/>
                  <a:pt x="23245" y="23136"/>
                  <a:pt x="20204" y="22807"/>
                </a:cubicBezTo>
                <a:cubicBezTo>
                  <a:pt x="20502" y="22776"/>
                  <a:pt x="20816" y="22744"/>
                  <a:pt x="21114" y="22728"/>
                </a:cubicBezTo>
                <a:close/>
                <a:moveTo>
                  <a:pt x="2775" y="22352"/>
                </a:moveTo>
                <a:cubicBezTo>
                  <a:pt x="2790" y="22368"/>
                  <a:pt x="2806" y="22399"/>
                  <a:pt x="2837" y="22415"/>
                </a:cubicBezTo>
                <a:cubicBezTo>
                  <a:pt x="2116" y="22854"/>
                  <a:pt x="1552" y="23324"/>
                  <a:pt x="1129" y="23810"/>
                </a:cubicBezTo>
                <a:cubicBezTo>
                  <a:pt x="1505" y="23308"/>
                  <a:pt x="2054" y="22823"/>
                  <a:pt x="2775" y="22352"/>
                </a:cubicBezTo>
                <a:close/>
                <a:moveTo>
                  <a:pt x="56302" y="22462"/>
                </a:moveTo>
                <a:cubicBezTo>
                  <a:pt x="57008" y="22932"/>
                  <a:pt x="57541" y="23418"/>
                  <a:pt x="57917" y="23904"/>
                </a:cubicBezTo>
                <a:cubicBezTo>
                  <a:pt x="57494" y="23434"/>
                  <a:pt x="56929" y="22979"/>
                  <a:pt x="56224" y="22540"/>
                </a:cubicBezTo>
                <a:cubicBezTo>
                  <a:pt x="56255" y="22509"/>
                  <a:pt x="56271" y="22493"/>
                  <a:pt x="56302" y="22462"/>
                </a:cubicBezTo>
                <a:close/>
                <a:moveTo>
                  <a:pt x="1724" y="20346"/>
                </a:moveTo>
                <a:cubicBezTo>
                  <a:pt x="1756" y="20973"/>
                  <a:pt x="2069" y="21600"/>
                  <a:pt x="2633" y="22211"/>
                </a:cubicBezTo>
                <a:cubicBezTo>
                  <a:pt x="1818" y="22760"/>
                  <a:pt x="1191" y="23340"/>
                  <a:pt x="800" y="23920"/>
                </a:cubicBezTo>
                <a:cubicBezTo>
                  <a:pt x="815" y="23873"/>
                  <a:pt x="815" y="23826"/>
                  <a:pt x="831" y="23779"/>
                </a:cubicBezTo>
                <a:lnTo>
                  <a:pt x="847" y="23685"/>
                </a:lnTo>
                <a:lnTo>
                  <a:pt x="800" y="23669"/>
                </a:lnTo>
                <a:cubicBezTo>
                  <a:pt x="1019" y="22587"/>
                  <a:pt x="1301" y="21537"/>
                  <a:pt x="1646" y="20503"/>
                </a:cubicBezTo>
                <a:cubicBezTo>
                  <a:pt x="1662" y="20456"/>
                  <a:pt x="1693" y="20393"/>
                  <a:pt x="1724" y="20346"/>
                </a:cubicBezTo>
                <a:close/>
                <a:moveTo>
                  <a:pt x="57368" y="20550"/>
                </a:moveTo>
                <a:cubicBezTo>
                  <a:pt x="57400" y="20628"/>
                  <a:pt x="57447" y="20706"/>
                  <a:pt x="57462" y="20785"/>
                </a:cubicBezTo>
                <a:lnTo>
                  <a:pt x="57494" y="20879"/>
                </a:lnTo>
                <a:lnTo>
                  <a:pt x="57525" y="20879"/>
                </a:lnTo>
                <a:cubicBezTo>
                  <a:pt x="57823" y="21819"/>
                  <a:pt x="58074" y="22791"/>
                  <a:pt x="58277" y="23763"/>
                </a:cubicBezTo>
                <a:lnTo>
                  <a:pt x="58246" y="23779"/>
                </a:lnTo>
                <a:lnTo>
                  <a:pt x="58262" y="23873"/>
                </a:lnTo>
                <a:cubicBezTo>
                  <a:pt x="58277" y="23967"/>
                  <a:pt x="58293" y="24045"/>
                  <a:pt x="58293" y="24139"/>
                </a:cubicBezTo>
                <a:cubicBezTo>
                  <a:pt x="57932" y="23512"/>
                  <a:pt x="57306" y="22917"/>
                  <a:pt x="56443" y="22337"/>
                </a:cubicBezTo>
                <a:cubicBezTo>
                  <a:pt x="56663" y="22102"/>
                  <a:pt x="56851" y="21866"/>
                  <a:pt x="56992" y="21616"/>
                </a:cubicBezTo>
                <a:cubicBezTo>
                  <a:pt x="57211" y="21271"/>
                  <a:pt x="57337" y="20910"/>
                  <a:pt x="57368" y="20550"/>
                </a:cubicBezTo>
                <a:close/>
                <a:moveTo>
                  <a:pt x="8245" y="20362"/>
                </a:moveTo>
                <a:cubicBezTo>
                  <a:pt x="10298" y="21192"/>
                  <a:pt x="12979" y="21898"/>
                  <a:pt x="16098" y="22431"/>
                </a:cubicBezTo>
                <a:cubicBezTo>
                  <a:pt x="16380" y="22478"/>
                  <a:pt x="16678" y="22525"/>
                  <a:pt x="16960" y="22572"/>
                </a:cubicBezTo>
                <a:cubicBezTo>
                  <a:pt x="16834" y="22587"/>
                  <a:pt x="16693" y="22603"/>
                  <a:pt x="16552" y="22619"/>
                </a:cubicBezTo>
                <a:cubicBezTo>
                  <a:pt x="13182" y="23073"/>
                  <a:pt x="10204" y="23700"/>
                  <a:pt x="7712" y="24453"/>
                </a:cubicBezTo>
                <a:cubicBezTo>
                  <a:pt x="6599" y="24045"/>
                  <a:pt x="5627" y="23622"/>
                  <a:pt x="4812" y="23152"/>
                </a:cubicBezTo>
                <a:cubicBezTo>
                  <a:pt x="4295" y="22854"/>
                  <a:pt x="3856" y="22556"/>
                  <a:pt x="3480" y="22258"/>
                </a:cubicBezTo>
                <a:cubicBezTo>
                  <a:pt x="4718" y="21569"/>
                  <a:pt x="6333" y="20926"/>
                  <a:pt x="8245" y="20362"/>
                </a:cubicBezTo>
                <a:close/>
                <a:moveTo>
                  <a:pt x="50832" y="20456"/>
                </a:moveTo>
                <a:cubicBezTo>
                  <a:pt x="52729" y="21020"/>
                  <a:pt x="54327" y="21663"/>
                  <a:pt x="55581" y="22368"/>
                </a:cubicBezTo>
                <a:cubicBezTo>
                  <a:pt x="54610" y="23167"/>
                  <a:pt x="53167" y="23888"/>
                  <a:pt x="51349" y="24547"/>
                </a:cubicBezTo>
                <a:cubicBezTo>
                  <a:pt x="49437" y="23951"/>
                  <a:pt x="47243" y="23450"/>
                  <a:pt x="44782" y="23026"/>
                </a:cubicBezTo>
                <a:cubicBezTo>
                  <a:pt x="43920" y="22885"/>
                  <a:pt x="43026" y="22744"/>
                  <a:pt x="42133" y="22619"/>
                </a:cubicBezTo>
                <a:cubicBezTo>
                  <a:pt x="45628" y="22086"/>
                  <a:pt x="48591" y="21349"/>
                  <a:pt x="50832" y="20456"/>
                </a:cubicBezTo>
                <a:close/>
                <a:moveTo>
                  <a:pt x="3292" y="22352"/>
                </a:moveTo>
                <a:cubicBezTo>
                  <a:pt x="3699" y="22681"/>
                  <a:pt x="4170" y="23011"/>
                  <a:pt x="4718" y="23324"/>
                </a:cubicBezTo>
                <a:cubicBezTo>
                  <a:pt x="5486" y="23763"/>
                  <a:pt x="6380" y="24171"/>
                  <a:pt x="7398" y="24547"/>
                </a:cubicBezTo>
                <a:cubicBezTo>
                  <a:pt x="7304" y="24578"/>
                  <a:pt x="7210" y="24609"/>
                  <a:pt x="7116" y="24641"/>
                </a:cubicBezTo>
                <a:cubicBezTo>
                  <a:pt x="6207" y="24280"/>
                  <a:pt x="5392" y="23920"/>
                  <a:pt x="4702" y="23512"/>
                </a:cubicBezTo>
                <a:cubicBezTo>
                  <a:pt x="4091" y="23167"/>
                  <a:pt x="3574" y="22807"/>
                  <a:pt x="3151" y="22446"/>
                </a:cubicBezTo>
                <a:cubicBezTo>
                  <a:pt x="3198" y="22415"/>
                  <a:pt x="3245" y="22384"/>
                  <a:pt x="3292" y="22352"/>
                </a:cubicBezTo>
                <a:close/>
                <a:moveTo>
                  <a:pt x="17665" y="22681"/>
                </a:moveTo>
                <a:cubicBezTo>
                  <a:pt x="17916" y="22713"/>
                  <a:pt x="18182" y="22744"/>
                  <a:pt x="18433" y="22791"/>
                </a:cubicBezTo>
                <a:cubicBezTo>
                  <a:pt x="17806" y="22854"/>
                  <a:pt x="17179" y="22932"/>
                  <a:pt x="16552" y="23011"/>
                </a:cubicBezTo>
                <a:cubicBezTo>
                  <a:pt x="13464" y="23434"/>
                  <a:pt x="10674" y="23998"/>
                  <a:pt x="8323" y="24672"/>
                </a:cubicBezTo>
                <a:cubicBezTo>
                  <a:pt x="8214" y="24641"/>
                  <a:pt x="8119" y="24594"/>
                  <a:pt x="8025" y="24562"/>
                </a:cubicBezTo>
                <a:cubicBezTo>
                  <a:pt x="10439" y="23841"/>
                  <a:pt x="13339" y="23246"/>
                  <a:pt x="16584" y="22823"/>
                </a:cubicBezTo>
                <a:cubicBezTo>
                  <a:pt x="16944" y="22776"/>
                  <a:pt x="17305" y="22728"/>
                  <a:pt x="17665" y="22681"/>
                </a:cubicBezTo>
                <a:close/>
                <a:moveTo>
                  <a:pt x="55754" y="22478"/>
                </a:moveTo>
                <a:cubicBezTo>
                  <a:pt x="55816" y="22509"/>
                  <a:pt x="55863" y="22540"/>
                  <a:pt x="55911" y="22572"/>
                </a:cubicBezTo>
                <a:cubicBezTo>
                  <a:pt x="55001" y="23340"/>
                  <a:pt x="53669" y="24076"/>
                  <a:pt x="51929" y="24735"/>
                </a:cubicBezTo>
                <a:cubicBezTo>
                  <a:pt x="51835" y="24703"/>
                  <a:pt x="51741" y="24672"/>
                  <a:pt x="51647" y="24641"/>
                </a:cubicBezTo>
                <a:cubicBezTo>
                  <a:pt x="53403" y="23982"/>
                  <a:pt x="54798" y="23261"/>
                  <a:pt x="55754" y="22478"/>
                </a:cubicBezTo>
                <a:close/>
                <a:moveTo>
                  <a:pt x="41412" y="22728"/>
                </a:moveTo>
                <a:cubicBezTo>
                  <a:pt x="42556" y="22870"/>
                  <a:pt x="43669" y="23042"/>
                  <a:pt x="44750" y="23214"/>
                </a:cubicBezTo>
                <a:cubicBezTo>
                  <a:pt x="47086" y="23622"/>
                  <a:pt x="49202" y="24092"/>
                  <a:pt x="51036" y="24656"/>
                </a:cubicBezTo>
                <a:cubicBezTo>
                  <a:pt x="50926" y="24688"/>
                  <a:pt x="50832" y="24719"/>
                  <a:pt x="50738" y="24750"/>
                </a:cubicBezTo>
                <a:cubicBezTo>
                  <a:pt x="48967" y="24233"/>
                  <a:pt x="46976" y="23794"/>
                  <a:pt x="44782" y="23418"/>
                </a:cubicBezTo>
                <a:cubicBezTo>
                  <a:pt x="43449" y="23183"/>
                  <a:pt x="42070" y="22995"/>
                  <a:pt x="40644" y="22838"/>
                </a:cubicBezTo>
                <a:cubicBezTo>
                  <a:pt x="40753" y="22823"/>
                  <a:pt x="40863" y="22807"/>
                  <a:pt x="40957" y="22791"/>
                </a:cubicBezTo>
                <a:cubicBezTo>
                  <a:pt x="41114" y="22776"/>
                  <a:pt x="41255" y="22744"/>
                  <a:pt x="41412" y="22728"/>
                </a:cubicBezTo>
                <a:close/>
                <a:moveTo>
                  <a:pt x="7712" y="24656"/>
                </a:moveTo>
                <a:cubicBezTo>
                  <a:pt x="7806" y="24688"/>
                  <a:pt x="7900" y="24735"/>
                  <a:pt x="7994" y="24766"/>
                </a:cubicBezTo>
                <a:cubicBezTo>
                  <a:pt x="7884" y="24797"/>
                  <a:pt x="7790" y="24829"/>
                  <a:pt x="7696" y="24860"/>
                </a:cubicBezTo>
                <a:cubicBezTo>
                  <a:pt x="7602" y="24813"/>
                  <a:pt x="7508" y="24782"/>
                  <a:pt x="7414" y="24750"/>
                </a:cubicBezTo>
                <a:cubicBezTo>
                  <a:pt x="7508" y="24719"/>
                  <a:pt x="7602" y="24688"/>
                  <a:pt x="7712" y="24656"/>
                </a:cubicBezTo>
                <a:close/>
                <a:moveTo>
                  <a:pt x="51334" y="24750"/>
                </a:moveTo>
                <a:cubicBezTo>
                  <a:pt x="51443" y="24782"/>
                  <a:pt x="51537" y="24813"/>
                  <a:pt x="51647" y="24845"/>
                </a:cubicBezTo>
                <a:cubicBezTo>
                  <a:pt x="51553" y="24876"/>
                  <a:pt x="51459" y="24907"/>
                  <a:pt x="51365" y="24939"/>
                </a:cubicBezTo>
                <a:cubicBezTo>
                  <a:pt x="51255" y="24907"/>
                  <a:pt x="51161" y="24876"/>
                  <a:pt x="51051" y="24845"/>
                </a:cubicBezTo>
                <a:cubicBezTo>
                  <a:pt x="51146" y="24813"/>
                  <a:pt x="51240" y="24782"/>
                  <a:pt x="51334" y="24750"/>
                </a:cubicBezTo>
                <a:close/>
                <a:moveTo>
                  <a:pt x="2978" y="22540"/>
                </a:moveTo>
                <a:cubicBezTo>
                  <a:pt x="3417" y="22932"/>
                  <a:pt x="3950" y="23324"/>
                  <a:pt x="4608" y="23685"/>
                </a:cubicBezTo>
                <a:cubicBezTo>
                  <a:pt x="5251" y="24061"/>
                  <a:pt x="5988" y="24406"/>
                  <a:pt x="6819" y="24735"/>
                </a:cubicBezTo>
                <a:cubicBezTo>
                  <a:pt x="5925" y="25033"/>
                  <a:pt x="5094" y="25362"/>
                  <a:pt x="4358" y="25691"/>
                </a:cubicBezTo>
                <a:cubicBezTo>
                  <a:pt x="3605" y="26036"/>
                  <a:pt x="2963" y="26396"/>
                  <a:pt x="2398" y="26757"/>
                </a:cubicBezTo>
                <a:cubicBezTo>
                  <a:pt x="1489" y="26036"/>
                  <a:pt x="956" y="25299"/>
                  <a:pt x="831" y="24547"/>
                </a:cubicBezTo>
                <a:cubicBezTo>
                  <a:pt x="1223" y="23857"/>
                  <a:pt x="1959" y="23183"/>
                  <a:pt x="2978" y="22540"/>
                </a:cubicBezTo>
                <a:close/>
                <a:moveTo>
                  <a:pt x="56083" y="22666"/>
                </a:moveTo>
                <a:cubicBezTo>
                  <a:pt x="57149" y="23340"/>
                  <a:pt x="57870" y="24014"/>
                  <a:pt x="58246" y="24719"/>
                </a:cubicBezTo>
                <a:cubicBezTo>
                  <a:pt x="58168" y="25080"/>
                  <a:pt x="58011" y="25440"/>
                  <a:pt x="57744" y="25785"/>
                </a:cubicBezTo>
                <a:cubicBezTo>
                  <a:pt x="57478" y="26161"/>
                  <a:pt x="57117" y="26522"/>
                  <a:pt x="56663" y="26882"/>
                </a:cubicBezTo>
                <a:cubicBezTo>
                  <a:pt x="56428" y="26725"/>
                  <a:pt x="56193" y="26584"/>
                  <a:pt x="55942" y="26443"/>
                </a:cubicBezTo>
                <a:cubicBezTo>
                  <a:pt x="54923" y="25863"/>
                  <a:pt x="53669" y="25315"/>
                  <a:pt x="52211" y="24829"/>
                </a:cubicBezTo>
                <a:cubicBezTo>
                  <a:pt x="53889" y="24171"/>
                  <a:pt x="55205" y="23450"/>
                  <a:pt x="56083" y="22666"/>
                </a:cubicBezTo>
                <a:close/>
                <a:moveTo>
                  <a:pt x="800" y="25142"/>
                </a:moveTo>
                <a:cubicBezTo>
                  <a:pt x="1050" y="25738"/>
                  <a:pt x="1536" y="26318"/>
                  <a:pt x="2226" y="26867"/>
                </a:cubicBezTo>
                <a:cubicBezTo>
                  <a:pt x="2179" y="26898"/>
                  <a:pt x="2148" y="26929"/>
                  <a:pt x="2101" y="26961"/>
                </a:cubicBezTo>
                <a:cubicBezTo>
                  <a:pt x="1411" y="26365"/>
                  <a:pt x="972" y="25754"/>
                  <a:pt x="800" y="25142"/>
                </a:cubicBezTo>
                <a:close/>
                <a:moveTo>
                  <a:pt x="7116" y="24845"/>
                </a:moveTo>
                <a:cubicBezTo>
                  <a:pt x="7195" y="24876"/>
                  <a:pt x="7289" y="24923"/>
                  <a:pt x="7383" y="24954"/>
                </a:cubicBezTo>
                <a:cubicBezTo>
                  <a:pt x="6270" y="25299"/>
                  <a:pt x="5251" y="25675"/>
                  <a:pt x="4373" y="26083"/>
                </a:cubicBezTo>
                <a:cubicBezTo>
                  <a:pt x="3746" y="26365"/>
                  <a:pt x="3182" y="26663"/>
                  <a:pt x="2681" y="26976"/>
                </a:cubicBezTo>
                <a:cubicBezTo>
                  <a:pt x="2633" y="26945"/>
                  <a:pt x="2602" y="26914"/>
                  <a:pt x="2555" y="26882"/>
                </a:cubicBezTo>
                <a:cubicBezTo>
                  <a:pt x="3104" y="26537"/>
                  <a:pt x="3731" y="26193"/>
                  <a:pt x="4436" y="25879"/>
                </a:cubicBezTo>
                <a:cubicBezTo>
                  <a:pt x="5235" y="25503"/>
                  <a:pt x="6129" y="25174"/>
                  <a:pt x="7116" y="24845"/>
                </a:cubicBezTo>
                <a:close/>
                <a:moveTo>
                  <a:pt x="19264" y="22901"/>
                </a:moveTo>
                <a:cubicBezTo>
                  <a:pt x="22556" y="23293"/>
                  <a:pt x="26129" y="23512"/>
                  <a:pt x="29734" y="23512"/>
                </a:cubicBezTo>
                <a:cubicBezTo>
                  <a:pt x="33230" y="23512"/>
                  <a:pt x="36600" y="23308"/>
                  <a:pt x="39797" y="22932"/>
                </a:cubicBezTo>
                <a:cubicBezTo>
                  <a:pt x="41506" y="23120"/>
                  <a:pt x="43167" y="23340"/>
                  <a:pt x="44750" y="23606"/>
                </a:cubicBezTo>
                <a:cubicBezTo>
                  <a:pt x="46819" y="23967"/>
                  <a:pt x="48716" y="24390"/>
                  <a:pt x="50409" y="24860"/>
                </a:cubicBezTo>
                <a:cubicBezTo>
                  <a:pt x="48011" y="25628"/>
                  <a:pt x="45064" y="26255"/>
                  <a:pt x="41694" y="26710"/>
                </a:cubicBezTo>
                <a:cubicBezTo>
                  <a:pt x="40879" y="26819"/>
                  <a:pt x="40064" y="26914"/>
                  <a:pt x="39233" y="27008"/>
                </a:cubicBezTo>
                <a:cubicBezTo>
                  <a:pt x="36051" y="26678"/>
                  <a:pt x="32697" y="26522"/>
                  <a:pt x="29296" y="26522"/>
                </a:cubicBezTo>
                <a:cubicBezTo>
                  <a:pt x="26035" y="26522"/>
                  <a:pt x="22853" y="26663"/>
                  <a:pt x="19797" y="26961"/>
                </a:cubicBezTo>
                <a:cubicBezTo>
                  <a:pt x="18229" y="26788"/>
                  <a:pt x="16693" y="26584"/>
                  <a:pt x="15236" y="26334"/>
                </a:cubicBezTo>
                <a:cubicBezTo>
                  <a:pt x="12743" y="25910"/>
                  <a:pt x="10533" y="25393"/>
                  <a:pt x="8652" y="24782"/>
                </a:cubicBezTo>
                <a:cubicBezTo>
                  <a:pt x="10941" y="24139"/>
                  <a:pt x="13621" y="23606"/>
                  <a:pt x="16584" y="23214"/>
                </a:cubicBezTo>
                <a:cubicBezTo>
                  <a:pt x="17461" y="23089"/>
                  <a:pt x="18355" y="22995"/>
                  <a:pt x="19264" y="22901"/>
                </a:cubicBezTo>
                <a:close/>
                <a:moveTo>
                  <a:pt x="58277" y="25252"/>
                </a:moveTo>
                <a:cubicBezTo>
                  <a:pt x="58199" y="25566"/>
                  <a:pt x="58042" y="25863"/>
                  <a:pt x="57823" y="26161"/>
                </a:cubicBezTo>
                <a:cubicBezTo>
                  <a:pt x="57603" y="26475"/>
                  <a:pt x="57306" y="26772"/>
                  <a:pt x="56945" y="27070"/>
                </a:cubicBezTo>
                <a:cubicBezTo>
                  <a:pt x="56914" y="27055"/>
                  <a:pt x="56867" y="27023"/>
                  <a:pt x="56835" y="26992"/>
                </a:cubicBezTo>
                <a:cubicBezTo>
                  <a:pt x="57274" y="26647"/>
                  <a:pt x="57635" y="26271"/>
                  <a:pt x="57917" y="25895"/>
                </a:cubicBezTo>
                <a:cubicBezTo>
                  <a:pt x="58058" y="25691"/>
                  <a:pt x="58183" y="25471"/>
                  <a:pt x="58277" y="25252"/>
                </a:cubicBezTo>
                <a:close/>
                <a:moveTo>
                  <a:pt x="51929" y="24939"/>
                </a:moveTo>
                <a:cubicBezTo>
                  <a:pt x="53465" y="25440"/>
                  <a:pt x="54782" y="26004"/>
                  <a:pt x="55832" y="26600"/>
                </a:cubicBezTo>
                <a:cubicBezTo>
                  <a:pt x="56067" y="26741"/>
                  <a:pt x="56287" y="26867"/>
                  <a:pt x="56490" y="27008"/>
                </a:cubicBezTo>
                <a:cubicBezTo>
                  <a:pt x="56443" y="27039"/>
                  <a:pt x="56412" y="27055"/>
                  <a:pt x="56365" y="27086"/>
                </a:cubicBezTo>
                <a:cubicBezTo>
                  <a:pt x="56224" y="27008"/>
                  <a:pt x="56083" y="26914"/>
                  <a:pt x="55926" y="26819"/>
                </a:cubicBezTo>
                <a:cubicBezTo>
                  <a:pt x="54782" y="26177"/>
                  <a:pt x="53340" y="25581"/>
                  <a:pt x="51663" y="25033"/>
                </a:cubicBezTo>
                <a:cubicBezTo>
                  <a:pt x="51757" y="25001"/>
                  <a:pt x="51851" y="24970"/>
                  <a:pt x="51929" y="24939"/>
                </a:cubicBezTo>
                <a:close/>
                <a:moveTo>
                  <a:pt x="8308" y="24876"/>
                </a:moveTo>
                <a:cubicBezTo>
                  <a:pt x="10251" y="25519"/>
                  <a:pt x="12571" y="26083"/>
                  <a:pt x="15204" y="26537"/>
                </a:cubicBezTo>
                <a:cubicBezTo>
                  <a:pt x="16396" y="26741"/>
                  <a:pt x="17634" y="26914"/>
                  <a:pt x="18903" y="27055"/>
                </a:cubicBezTo>
                <a:cubicBezTo>
                  <a:pt x="18637" y="27086"/>
                  <a:pt x="18355" y="27117"/>
                  <a:pt x="18088" y="27149"/>
                </a:cubicBezTo>
                <a:cubicBezTo>
                  <a:pt x="17085" y="27023"/>
                  <a:pt x="16113" y="26882"/>
                  <a:pt x="15157" y="26710"/>
                </a:cubicBezTo>
                <a:cubicBezTo>
                  <a:pt x="12414" y="26255"/>
                  <a:pt x="10000" y="25660"/>
                  <a:pt x="8010" y="24970"/>
                </a:cubicBezTo>
                <a:cubicBezTo>
                  <a:pt x="8104" y="24939"/>
                  <a:pt x="8214" y="24907"/>
                  <a:pt x="8308" y="24876"/>
                </a:cubicBezTo>
                <a:close/>
                <a:moveTo>
                  <a:pt x="2383" y="26992"/>
                </a:moveTo>
                <a:cubicBezTo>
                  <a:pt x="2430" y="27023"/>
                  <a:pt x="2461" y="27055"/>
                  <a:pt x="2508" y="27086"/>
                </a:cubicBezTo>
                <a:cubicBezTo>
                  <a:pt x="2461" y="27117"/>
                  <a:pt x="2414" y="27149"/>
                  <a:pt x="2367" y="27180"/>
                </a:cubicBezTo>
                <a:cubicBezTo>
                  <a:pt x="2336" y="27149"/>
                  <a:pt x="2289" y="27117"/>
                  <a:pt x="2257" y="27086"/>
                </a:cubicBezTo>
                <a:cubicBezTo>
                  <a:pt x="2304" y="27055"/>
                  <a:pt x="2351" y="27023"/>
                  <a:pt x="2383" y="26992"/>
                </a:cubicBezTo>
                <a:close/>
                <a:moveTo>
                  <a:pt x="29296" y="26710"/>
                </a:moveTo>
                <a:cubicBezTo>
                  <a:pt x="32336" y="26710"/>
                  <a:pt x="35330" y="26851"/>
                  <a:pt x="38214" y="27102"/>
                </a:cubicBezTo>
                <a:cubicBezTo>
                  <a:pt x="37807" y="27133"/>
                  <a:pt x="37415" y="27164"/>
                  <a:pt x="37023" y="27196"/>
                </a:cubicBezTo>
                <a:cubicBezTo>
                  <a:pt x="34515" y="27008"/>
                  <a:pt x="31913" y="26914"/>
                  <a:pt x="29296" y="26914"/>
                </a:cubicBezTo>
                <a:cubicBezTo>
                  <a:pt x="26819" y="26914"/>
                  <a:pt x="24389" y="27008"/>
                  <a:pt x="22038" y="27180"/>
                </a:cubicBezTo>
                <a:cubicBezTo>
                  <a:pt x="21631" y="27133"/>
                  <a:pt x="21239" y="27102"/>
                  <a:pt x="20847" y="27070"/>
                </a:cubicBezTo>
                <a:cubicBezTo>
                  <a:pt x="23574" y="26835"/>
                  <a:pt x="26396" y="26710"/>
                  <a:pt x="29296" y="26710"/>
                </a:cubicBezTo>
                <a:close/>
                <a:moveTo>
                  <a:pt x="50722" y="24954"/>
                </a:moveTo>
                <a:cubicBezTo>
                  <a:pt x="50832" y="24986"/>
                  <a:pt x="50942" y="25017"/>
                  <a:pt x="51051" y="25048"/>
                </a:cubicBezTo>
                <a:cubicBezTo>
                  <a:pt x="48559" y="25895"/>
                  <a:pt x="45393" y="26600"/>
                  <a:pt x="41741" y="27102"/>
                </a:cubicBezTo>
                <a:cubicBezTo>
                  <a:pt x="41490" y="27133"/>
                  <a:pt x="41224" y="27164"/>
                  <a:pt x="40957" y="27196"/>
                </a:cubicBezTo>
                <a:cubicBezTo>
                  <a:pt x="40691" y="27164"/>
                  <a:pt x="40424" y="27133"/>
                  <a:pt x="40158" y="27102"/>
                </a:cubicBezTo>
                <a:cubicBezTo>
                  <a:pt x="40675" y="27039"/>
                  <a:pt x="41208" y="26976"/>
                  <a:pt x="41710" y="26914"/>
                </a:cubicBezTo>
                <a:cubicBezTo>
                  <a:pt x="45221" y="26443"/>
                  <a:pt x="48277" y="25769"/>
                  <a:pt x="50722" y="24954"/>
                </a:cubicBezTo>
                <a:close/>
                <a:moveTo>
                  <a:pt x="56663" y="27117"/>
                </a:moveTo>
                <a:cubicBezTo>
                  <a:pt x="56710" y="27149"/>
                  <a:pt x="56757" y="27180"/>
                  <a:pt x="56788" y="27211"/>
                </a:cubicBezTo>
                <a:cubicBezTo>
                  <a:pt x="56757" y="27243"/>
                  <a:pt x="56710" y="27258"/>
                  <a:pt x="56679" y="27290"/>
                </a:cubicBezTo>
                <a:cubicBezTo>
                  <a:pt x="56632" y="27258"/>
                  <a:pt x="56600" y="27243"/>
                  <a:pt x="56553" y="27211"/>
                </a:cubicBezTo>
                <a:cubicBezTo>
                  <a:pt x="56584" y="27180"/>
                  <a:pt x="56632" y="27149"/>
                  <a:pt x="56663" y="27117"/>
                </a:cubicBezTo>
                <a:close/>
                <a:moveTo>
                  <a:pt x="19797" y="27164"/>
                </a:moveTo>
                <a:cubicBezTo>
                  <a:pt x="20157" y="27196"/>
                  <a:pt x="20502" y="27227"/>
                  <a:pt x="20847" y="27258"/>
                </a:cubicBezTo>
                <a:cubicBezTo>
                  <a:pt x="20518" y="27290"/>
                  <a:pt x="20189" y="27321"/>
                  <a:pt x="19844" y="27352"/>
                </a:cubicBezTo>
                <a:cubicBezTo>
                  <a:pt x="19546" y="27321"/>
                  <a:pt x="19233" y="27290"/>
                  <a:pt x="18935" y="27258"/>
                </a:cubicBezTo>
                <a:cubicBezTo>
                  <a:pt x="19217" y="27227"/>
                  <a:pt x="19515" y="27196"/>
                  <a:pt x="19797" y="27164"/>
                </a:cubicBezTo>
                <a:close/>
                <a:moveTo>
                  <a:pt x="39233" y="27196"/>
                </a:moveTo>
                <a:cubicBezTo>
                  <a:pt x="39531" y="27227"/>
                  <a:pt x="39829" y="27258"/>
                  <a:pt x="40126" y="27290"/>
                </a:cubicBezTo>
                <a:cubicBezTo>
                  <a:pt x="39813" y="27337"/>
                  <a:pt x="39499" y="27368"/>
                  <a:pt x="39186" y="27399"/>
                </a:cubicBezTo>
                <a:cubicBezTo>
                  <a:pt x="38857" y="27368"/>
                  <a:pt x="38528" y="27337"/>
                  <a:pt x="38199" y="27305"/>
                </a:cubicBezTo>
                <a:cubicBezTo>
                  <a:pt x="38543" y="27274"/>
                  <a:pt x="38888" y="27243"/>
                  <a:pt x="39233" y="27196"/>
                </a:cubicBezTo>
                <a:close/>
                <a:moveTo>
                  <a:pt x="29296" y="27102"/>
                </a:moveTo>
                <a:cubicBezTo>
                  <a:pt x="31427" y="27102"/>
                  <a:pt x="33543" y="27180"/>
                  <a:pt x="35597" y="27305"/>
                </a:cubicBezTo>
                <a:cubicBezTo>
                  <a:pt x="33684" y="27415"/>
                  <a:pt x="31725" y="27478"/>
                  <a:pt x="29734" y="27478"/>
                </a:cubicBezTo>
                <a:cubicBezTo>
                  <a:pt x="27618" y="27478"/>
                  <a:pt x="25502" y="27415"/>
                  <a:pt x="23465" y="27274"/>
                </a:cubicBezTo>
                <a:cubicBezTo>
                  <a:pt x="25361" y="27164"/>
                  <a:pt x="27321" y="27102"/>
                  <a:pt x="29296" y="27102"/>
                </a:cubicBezTo>
                <a:close/>
                <a:moveTo>
                  <a:pt x="22038" y="27368"/>
                </a:moveTo>
                <a:cubicBezTo>
                  <a:pt x="24531" y="27572"/>
                  <a:pt x="27117" y="27666"/>
                  <a:pt x="29734" y="27666"/>
                </a:cubicBezTo>
                <a:cubicBezTo>
                  <a:pt x="32227" y="27666"/>
                  <a:pt x="34656" y="27588"/>
                  <a:pt x="37023" y="27399"/>
                </a:cubicBezTo>
                <a:cubicBezTo>
                  <a:pt x="37399" y="27431"/>
                  <a:pt x="37775" y="27462"/>
                  <a:pt x="38151" y="27493"/>
                </a:cubicBezTo>
                <a:cubicBezTo>
                  <a:pt x="35440" y="27729"/>
                  <a:pt x="32634" y="27854"/>
                  <a:pt x="29734" y="27854"/>
                </a:cubicBezTo>
                <a:cubicBezTo>
                  <a:pt x="26725" y="27854"/>
                  <a:pt x="23731" y="27729"/>
                  <a:pt x="20894" y="27462"/>
                </a:cubicBezTo>
                <a:cubicBezTo>
                  <a:pt x="21270" y="27431"/>
                  <a:pt x="21646" y="27399"/>
                  <a:pt x="22038" y="27368"/>
                </a:cubicBezTo>
                <a:close/>
                <a:moveTo>
                  <a:pt x="580" y="25095"/>
                </a:moveTo>
                <a:cubicBezTo>
                  <a:pt x="737" y="25769"/>
                  <a:pt x="1207" y="26428"/>
                  <a:pt x="1944" y="27070"/>
                </a:cubicBezTo>
                <a:cubicBezTo>
                  <a:pt x="1129" y="27682"/>
                  <a:pt x="564" y="28309"/>
                  <a:pt x="267" y="28951"/>
                </a:cubicBezTo>
                <a:cubicBezTo>
                  <a:pt x="251" y="28873"/>
                  <a:pt x="251" y="28779"/>
                  <a:pt x="251" y="28700"/>
                </a:cubicBezTo>
                <a:lnTo>
                  <a:pt x="251" y="28606"/>
                </a:lnTo>
                <a:lnTo>
                  <a:pt x="204" y="28606"/>
                </a:lnTo>
                <a:cubicBezTo>
                  <a:pt x="251" y="27572"/>
                  <a:pt x="345" y="26553"/>
                  <a:pt x="470" y="25550"/>
                </a:cubicBezTo>
                <a:lnTo>
                  <a:pt x="486" y="25550"/>
                </a:lnTo>
                <a:lnTo>
                  <a:pt x="502" y="25456"/>
                </a:lnTo>
                <a:cubicBezTo>
                  <a:pt x="517" y="25330"/>
                  <a:pt x="549" y="25205"/>
                  <a:pt x="580" y="25095"/>
                </a:cubicBezTo>
                <a:close/>
                <a:moveTo>
                  <a:pt x="2085" y="27196"/>
                </a:moveTo>
                <a:cubicBezTo>
                  <a:pt x="2132" y="27227"/>
                  <a:pt x="2163" y="27258"/>
                  <a:pt x="2195" y="27290"/>
                </a:cubicBezTo>
                <a:cubicBezTo>
                  <a:pt x="1395" y="27838"/>
                  <a:pt x="815" y="28418"/>
                  <a:pt x="455" y="28998"/>
                </a:cubicBezTo>
                <a:cubicBezTo>
                  <a:pt x="737" y="28387"/>
                  <a:pt x="1301" y="27776"/>
                  <a:pt x="2085" y="27196"/>
                </a:cubicBezTo>
                <a:close/>
                <a:moveTo>
                  <a:pt x="56961" y="27321"/>
                </a:moveTo>
                <a:cubicBezTo>
                  <a:pt x="57729" y="27901"/>
                  <a:pt x="58277" y="28497"/>
                  <a:pt x="58559" y="29092"/>
                </a:cubicBezTo>
                <a:cubicBezTo>
                  <a:pt x="58199" y="28512"/>
                  <a:pt x="57635" y="27948"/>
                  <a:pt x="56851" y="27415"/>
                </a:cubicBezTo>
                <a:cubicBezTo>
                  <a:pt x="56882" y="27384"/>
                  <a:pt x="56929" y="27352"/>
                  <a:pt x="56961" y="27321"/>
                </a:cubicBezTo>
                <a:close/>
                <a:moveTo>
                  <a:pt x="58481" y="25299"/>
                </a:moveTo>
                <a:cubicBezTo>
                  <a:pt x="58497" y="25377"/>
                  <a:pt x="58512" y="25471"/>
                  <a:pt x="58528" y="25550"/>
                </a:cubicBezTo>
                <a:lnTo>
                  <a:pt x="58544" y="25644"/>
                </a:lnTo>
                <a:lnTo>
                  <a:pt x="58591" y="25644"/>
                </a:lnTo>
                <a:cubicBezTo>
                  <a:pt x="58716" y="26647"/>
                  <a:pt x="58810" y="27666"/>
                  <a:pt x="58842" y="28700"/>
                </a:cubicBezTo>
                <a:lnTo>
                  <a:pt x="58810" y="28700"/>
                </a:lnTo>
                <a:lnTo>
                  <a:pt x="58826" y="28794"/>
                </a:lnTo>
                <a:cubicBezTo>
                  <a:pt x="58826" y="28904"/>
                  <a:pt x="58810" y="29030"/>
                  <a:pt x="58795" y="29139"/>
                </a:cubicBezTo>
                <a:cubicBezTo>
                  <a:pt x="58512" y="28481"/>
                  <a:pt x="57948" y="27823"/>
                  <a:pt x="57117" y="27196"/>
                </a:cubicBezTo>
                <a:cubicBezTo>
                  <a:pt x="57462" y="26898"/>
                  <a:pt x="57760" y="26584"/>
                  <a:pt x="57980" y="26271"/>
                </a:cubicBezTo>
                <a:cubicBezTo>
                  <a:pt x="58215" y="25957"/>
                  <a:pt x="58387" y="25628"/>
                  <a:pt x="58481" y="25299"/>
                </a:cubicBezTo>
                <a:close/>
                <a:moveTo>
                  <a:pt x="7681" y="25064"/>
                </a:moveTo>
                <a:cubicBezTo>
                  <a:pt x="9734" y="25801"/>
                  <a:pt x="12258" y="26428"/>
                  <a:pt x="15126" y="26914"/>
                </a:cubicBezTo>
                <a:cubicBezTo>
                  <a:pt x="15847" y="27039"/>
                  <a:pt x="16584" y="27149"/>
                  <a:pt x="17320" y="27243"/>
                </a:cubicBezTo>
                <a:cubicBezTo>
                  <a:pt x="17132" y="27274"/>
                  <a:pt x="16944" y="27290"/>
                  <a:pt x="16756" y="27321"/>
                </a:cubicBezTo>
                <a:cubicBezTo>
                  <a:pt x="13167" y="27791"/>
                  <a:pt x="10063" y="28465"/>
                  <a:pt x="7555" y="29265"/>
                </a:cubicBezTo>
                <a:cubicBezTo>
                  <a:pt x="6035" y="28763"/>
                  <a:pt x="4734" y="28214"/>
                  <a:pt x="3684" y="27619"/>
                </a:cubicBezTo>
                <a:cubicBezTo>
                  <a:pt x="3386" y="27446"/>
                  <a:pt x="3104" y="27274"/>
                  <a:pt x="2853" y="27102"/>
                </a:cubicBezTo>
                <a:cubicBezTo>
                  <a:pt x="3323" y="26804"/>
                  <a:pt x="3856" y="26537"/>
                  <a:pt x="4452" y="26255"/>
                </a:cubicBezTo>
                <a:cubicBezTo>
                  <a:pt x="5392" y="25832"/>
                  <a:pt x="6474" y="25424"/>
                  <a:pt x="7681" y="25064"/>
                </a:cubicBezTo>
                <a:close/>
                <a:moveTo>
                  <a:pt x="51365" y="25142"/>
                </a:moveTo>
                <a:cubicBezTo>
                  <a:pt x="53136" y="25707"/>
                  <a:pt x="54641" y="26318"/>
                  <a:pt x="55832" y="26992"/>
                </a:cubicBezTo>
                <a:cubicBezTo>
                  <a:pt x="55958" y="27070"/>
                  <a:pt x="56083" y="27133"/>
                  <a:pt x="56193" y="27211"/>
                </a:cubicBezTo>
                <a:cubicBezTo>
                  <a:pt x="55252" y="27854"/>
                  <a:pt x="54014" y="28465"/>
                  <a:pt x="52509" y="29014"/>
                </a:cubicBezTo>
                <a:cubicBezTo>
                  <a:pt x="52180" y="29124"/>
                  <a:pt x="51835" y="29249"/>
                  <a:pt x="51475" y="29359"/>
                </a:cubicBezTo>
                <a:cubicBezTo>
                  <a:pt x="49500" y="28716"/>
                  <a:pt x="47164" y="28152"/>
                  <a:pt x="44531" y="27713"/>
                </a:cubicBezTo>
                <a:cubicBezTo>
                  <a:pt x="43622" y="27556"/>
                  <a:pt x="42697" y="27415"/>
                  <a:pt x="41741" y="27290"/>
                </a:cubicBezTo>
                <a:lnTo>
                  <a:pt x="41772" y="27290"/>
                </a:lnTo>
                <a:cubicBezTo>
                  <a:pt x="45550" y="26788"/>
                  <a:pt x="48810" y="26036"/>
                  <a:pt x="51365" y="25142"/>
                </a:cubicBezTo>
                <a:close/>
                <a:moveTo>
                  <a:pt x="2681" y="27211"/>
                </a:moveTo>
                <a:cubicBezTo>
                  <a:pt x="2947" y="27399"/>
                  <a:pt x="3260" y="27603"/>
                  <a:pt x="3590" y="27791"/>
                </a:cubicBezTo>
                <a:cubicBezTo>
                  <a:pt x="4593" y="28356"/>
                  <a:pt x="5815" y="28888"/>
                  <a:pt x="7242" y="29374"/>
                </a:cubicBezTo>
                <a:cubicBezTo>
                  <a:pt x="7148" y="29406"/>
                  <a:pt x="7054" y="29437"/>
                  <a:pt x="6944" y="29468"/>
                </a:cubicBezTo>
                <a:cubicBezTo>
                  <a:pt x="5659" y="29014"/>
                  <a:pt x="4546" y="28528"/>
                  <a:pt x="3621" y="27995"/>
                </a:cubicBezTo>
                <a:cubicBezTo>
                  <a:pt x="3213" y="27776"/>
                  <a:pt x="2853" y="27541"/>
                  <a:pt x="2539" y="27290"/>
                </a:cubicBezTo>
                <a:cubicBezTo>
                  <a:pt x="2586" y="27274"/>
                  <a:pt x="2618" y="27243"/>
                  <a:pt x="2681" y="27211"/>
                </a:cubicBezTo>
                <a:close/>
                <a:moveTo>
                  <a:pt x="18088" y="27352"/>
                </a:moveTo>
                <a:cubicBezTo>
                  <a:pt x="18370" y="27384"/>
                  <a:pt x="18653" y="27415"/>
                  <a:pt x="18935" y="27446"/>
                </a:cubicBezTo>
                <a:cubicBezTo>
                  <a:pt x="18214" y="27525"/>
                  <a:pt x="17493" y="27619"/>
                  <a:pt x="16787" y="27713"/>
                </a:cubicBezTo>
                <a:cubicBezTo>
                  <a:pt x="13496" y="28152"/>
                  <a:pt x="10596" y="28747"/>
                  <a:pt x="8198" y="29468"/>
                </a:cubicBezTo>
                <a:cubicBezTo>
                  <a:pt x="8088" y="29437"/>
                  <a:pt x="7994" y="29406"/>
                  <a:pt x="7884" y="29374"/>
                </a:cubicBezTo>
                <a:cubicBezTo>
                  <a:pt x="10361" y="28591"/>
                  <a:pt x="13355" y="27979"/>
                  <a:pt x="16772" y="27509"/>
                </a:cubicBezTo>
                <a:cubicBezTo>
                  <a:pt x="17211" y="27446"/>
                  <a:pt x="17649" y="27399"/>
                  <a:pt x="18088" y="27352"/>
                </a:cubicBezTo>
                <a:close/>
                <a:moveTo>
                  <a:pt x="40957" y="27384"/>
                </a:moveTo>
                <a:cubicBezTo>
                  <a:pt x="42180" y="27541"/>
                  <a:pt x="43355" y="27713"/>
                  <a:pt x="44500" y="27901"/>
                </a:cubicBezTo>
                <a:cubicBezTo>
                  <a:pt x="47007" y="28324"/>
                  <a:pt x="49233" y="28857"/>
                  <a:pt x="51161" y="29468"/>
                </a:cubicBezTo>
                <a:cubicBezTo>
                  <a:pt x="51051" y="29500"/>
                  <a:pt x="50942" y="29531"/>
                  <a:pt x="50832" y="29562"/>
                </a:cubicBezTo>
                <a:cubicBezTo>
                  <a:pt x="48998" y="28998"/>
                  <a:pt x="46866" y="28512"/>
                  <a:pt x="44500" y="28105"/>
                </a:cubicBezTo>
                <a:cubicBezTo>
                  <a:pt x="43089" y="27870"/>
                  <a:pt x="41631" y="27666"/>
                  <a:pt x="40111" y="27493"/>
                </a:cubicBezTo>
                <a:cubicBezTo>
                  <a:pt x="40393" y="27462"/>
                  <a:pt x="40675" y="27431"/>
                  <a:pt x="40957" y="27384"/>
                </a:cubicBezTo>
                <a:close/>
                <a:moveTo>
                  <a:pt x="56381" y="27337"/>
                </a:moveTo>
                <a:cubicBezTo>
                  <a:pt x="56428" y="27352"/>
                  <a:pt x="56475" y="27384"/>
                  <a:pt x="56522" y="27415"/>
                </a:cubicBezTo>
                <a:cubicBezTo>
                  <a:pt x="55550" y="28120"/>
                  <a:pt x="54218" y="28794"/>
                  <a:pt x="52572" y="29390"/>
                </a:cubicBezTo>
                <a:cubicBezTo>
                  <a:pt x="52399" y="29453"/>
                  <a:pt x="52243" y="29515"/>
                  <a:pt x="52086" y="29562"/>
                </a:cubicBezTo>
                <a:cubicBezTo>
                  <a:pt x="51992" y="29531"/>
                  <a:pt x="51898" y="29500"/>
                  <a:pt x="51788" y="29468"/>
                </a:cubicBezTo>
                <a:cubicBezTo>
                  <a:pt x="53700" y="28826"/>
                  <a:pt x="55252" y="28105"/>
                  <a:pt x="56381" y="27337"/>
                </a:cubicBezTo>
                <a:close/>
                <a:moveTo>
                  <a:pt x="7555" y="29468"/>
                </a:moveTo>
                <a:cubicBezTo>
                  <a:pt x="7665" y="29515"/>
                  <a:pt x="7759" y="29547"/>
                  <a:pt x="7869" y="29578"/>
                </a:cubicBezTo>
                <a:cubicBezTo>
                  <a:pt x="7759" y="29610"/>
                  <a:pt x="7649" y="29641"/>
                  <a:pt x="7555" y="29672"/>
                </a:cubicBezTo>
                <a:cubicBezTo>
                  <a:pt x="7445" y="29641"/>
                  <a:pt x="7351" y="29610"/>
                  <a:pt x="7257" y="29578"/>
                </a:cubicBezTo>
                <a:cubicBezTo>
                  <a:pt x="7367" y="29547"/>
                  <a:pt x="7461" y="29515"/>
                  <a:pt x="7555" y="29468"/>
                </a:cubicBezTo>
                <a:close/>
                <a:moveTo>
                  <a:pt x="51490" y="29562"/>
                </a:moveTo>
                <a:cubicBezTo>
                  <a:pt x="51584" y="29610"/>
                  <a:pt x="51678" y="29641"/>
                  <a:pt x="51772" y="29672"/>
                </a:cubicBezTo>
                <a:cubicBezTo>
                  <a:pt x="51678" y="29704"/>
                  <a:pt x="51584" y="29735"/>
                  <a:pt x="51475" y="29766"/>
                </a:cubicBezTo>
                <a:cubicBezTo>
                  <a:pt x="51381" y="29735"/>
                  <a:pt x="51271" y="29704"/>
                  <a:pt x="51161" y="29672"/>
                </a:cubicBezTo>
                <a:cubicBezTo>
                  <a:pt x="51271" y="29641"/>
                  <a:pt x="51381" y="29610"/>
                  <a:pt x="51490" y="29562"/>
                </a:cubicBezTo>
                <a:close/>
                <a:moveTo>
                  <a:pt x="19844" y="27556"/>
                </a:moveTo>
                <a:cubicBezTo>
                  <a:pt x="23010" y="27885"/>
                  <a:pt x="26349" y="28058"/>
                  <a:pt x="29734" y="28058"/>
                </a:cubicBezTo>
                <a:cubicBezTo>
                  <a:pt x="32995" y="28058"/>
                  <a:pt x="36161" y="27901"/>
                  <a:pt x="39186" y="27588"/>
                </a:cubicBezTo>
                <a:cubicBezTo>
                  <a:pt x="41020" y="27776"/>
                  <a:pt x="42791" y="28011"/>
                  <a:pt x="44468" y="28293"/>
                </a:cubicBezTo>
                <a:cubicBezTo>
                  <a:pt x="46694" y="28685"/>
                  <a:pt x="48716" y="29139"/>
                  <a:pt x="50487" y="29672"/>
                </a:cubicBezTo>
                <a:cubicBezTo>
                  <a:pt x="48136" y="30362"/>
                  <a:pt x="45377" y="30910"/>
                  <a:pt x="42227" y="31334"/>
                </a:cubicBezTo>
                <a:cubicBezTo>
                  <a:pt x="41239" y="31475"/>
                  <a:pt x="40221" y="31584"/>
                  <a:pt x="39186" y="31694"/>
                </a:cubicBezTo>
                <a:cubicBezTo>
                  <a:pt x="36035" y="31365"/>
                  <a:pt x="32681" y="31193"/>
                  <a:pt x="29296" y="31193"/>
                </a:cubicBezTo>
                <a:cubicBezTo>
                  <a:pt x="26035" y="31193"/>
                  <a:pt x="22869" y="31349"/>
                  <a:pt x="19844" y="31647"/>
                </a:cubicBezTo>
                <a:cubicBezTo>
                  <a:pt x="18026" y="31475"/>
                  <a:pt x="16254" y="31224"/>
                  <a:pt x="14577" y="30942"/>
                </a:cubicBezTo>
                <a:cubicBezTo>
                  <a:pt x="12336" y="30566"/>
                  <a:pt x="10314" y="30111"/>
                  <a:pt x="8543" y="29578"/>
                </a:cubicBezTo>
                <a:cubicBezTo>
                  <a:pt x="10894" y="28888"/>
                  <a:pt x="13668" y="28324"/>
                  <a:pt x="16803" y="27901"/>
                </a:cubicBezTo>
                <a:cubicBezTo>
                  <a:pt x="17806" y="27776"/>
                  <a:pt x="18825" y="27650"/>
                  <a:pt x="19844" y="27556"/>
                </a:cubicBezTo>
                <a:close/>
                <a:moveTo>
                  <a:pt x="2367" y="27415"/>
                </a:moveTo>
                <a:cubicBezTo>
                  <a:pt x="2696" y="27666"/>
                  <a:pt x="3088" y="27917"/>
                  <a:pt x="3527" y="28167"/>
                </a:cubicBezTo>
                <a:cubicBezTo>
                  <a:pt x="4405" y="28669"/>
                  <a:pt x="5455" y="29139"/>
                  <a:pt x="6662" y="29578"/>
                </a:cubicBezTo>
                <a:cubicBezTo>
                  <a:pt x="4844" y="30205"/>
                  <a:pt x="3386" y="30926"/>
                  <a:pt x="2351" y="31710"/>
                </a:cubicBezTo>
                <a:cubicBezTo>
                  <a:pt x="1317" y="31005"/>
                  <a:pt x="674" y="30284"/>
                  <a:pt x="392" y="29547"/>
                </a:cubicBezTo>
                <a:cubicBezTo>
                  <a:pt x="690" y="28810"/>
                  <a:pt x="1348" y="28089"/>
                  <a:pt x="2367" y="27415"/>
                </a:cubicBezTo>
                <a:close/>
                <a:moveTo>
                  <a:pt x="56694" y="27541"/>
                </a:moveTo>
                <a:cubicBezTo>
                  <a:pt x="57713" y="28246"/>
                  <a:pt x="58371" y="28967"/>
                  <a:pt x="58638" y="29704"/>
                </a:cubicBezTo>
                <a:cubicBezTo>
                  <a:pt x="58340" y="30440"/>
                  <a:pt x="57682" y="31146"/>
                  <a:pt x="56679" y="31835"/>
                </a:cubicBezTo>
                <a:cubicBezTo>
                  <a:pt x="56334" y="31569"/>
                  <a:pt x="55942" y="31318"/>
                  <a:pt x="55503" y="31067"/>
                </a:cubicBezTo>
                <a:cubicBezTo>
                  <a:pt x="54641" y="30566"/>
                  <a:pt x="53591" y="30111"/>
                  <a:pt x="52384" y="29672"/>
                </a:cubicBezTo>
                <a:cubicBezTo>
                  <a:pt x="54186" y="29030"/>
                  <a:pt x="55644" y="28309"/>
                  <a:pt x="56694" y="27541"/>
                </a:cubicBezTo>
                <a:close/>
                <a:moveTo>
                  <a:pt x="8198" y="29672"/>
                </a:moveTo>
                <a:cubicBezTo>
                  <a:pt x="10047" y="30252"/>
                  <a:pt x="12179" y="30738"/>
                  <a:pt x="14546" y="31146"/>
                </a:cubicBezTo>
                <a:cubicBezTo>
                  <a:pt x="15941" y="31381"/>
                  <a:pt x="17414" y="31584"/>
                  <a:pt x="18919" y="31757"/>
                </a:cubicBezTo>
                <a:cubicBezTo>
                  <a:pt x="18637" y="31788"/>
                  <a:pt x="18355" y="31820"/>
                  <a:pt x="18088" y="31851"/>
                </a:cubicBezTo>
                <a:cubicBezTo>
                  <a:pt x="16866" y="31710"/>
                  <a:pt x="15675" y="31537"/>
                  <a:pt x="14530" y="31334"/>
                </a:cubicBezTo>
                <a:cubicBezTo>
                  <a:pt x="12038" y="30910"/>
                  <a:pt x="9797" y="30378"/>
                  <a:pt x="7884" y="29782"/>
                </a:cubicBezTo>
                <a:cubicBezTo>
                  <a:pt x="7994" y="29751"/>
                  <a:pt x="8088" y="29719"/>
                  <a:pt x="8198" y="29672"/>
                </a:cubicBezTo>
                <a:close/>
                <a:moveTo>
                  <a:pt x="29296" y="31381"/>
                </a:moveTo>
                <a:cubicBezTo>
                  <a:pt x="32321" y="31381"/>
                  <a:pt x="35299" y="31522"/>
                  <a:pt x="38151" y="31788"/>
                </a:cubicBezTo>
                <a:cubicBezTo>
                  <a:pt x="37775" y="31820"/>
                  <a:pt x="37383" y="31851"/>
                  <a:pt x="37007" y="31867"/>
                </a:cubicBezTo>
                <a:cubicBezTo>
                  <a:pt x="34515" y="31679"/>
                  <a:pt x="31913" y="31569"/>
                  <a:pt x="29296" y="31569"/>
                </a:cubicBezTo>
                <a:cubicBezTo>
                  <a:pt x="26803" y="31569"/>
                  <a:pt x="24374" y="31663"/>
                  <a:pt x="22023" y="31851"/>
                </a:cubicBezTo>
                <a:cubicBezTo>
                  <a:pt x="21631" y="31820"/>
                  <a:pt x="21255" y="31788"/>
                  <a:pt x="20878" y="31757"/>
                </a:cubicBezTo>
                <a:cubicBezTo>
                  <a:pt x="23590" y="31506"/>
                  <a:pt x="26411" y="31381"/>
                  <a:pt x="29296" y="31381"/>
                </a:cubicBezTo>
                <a:close/>
                <a:moveTo>
                  <a:pt x="50848" y="29766"/>
                </a:moveTo>
                <a:cubicBezTo>
                  <a:pt x="50942" y="29798"/>
                  <a:pt x="51051" y="29845"/>
                  <a:pt x="51161" y="29876"/>
                </a:cubicBezTo>
                <a:cubicBezTo>
                  <a:pt x="48669" y="30644"/>
                  <a:pt x="45691" y="31271"/>
                  <a:pt x="42258" y="31726"/>
                </a:cubicBezTo>
                <a:cubicBezTo>
                  <a:pt x="41835" y="31788"/>
                  <a:pt x="41396" y="31851"/>
                  <a:pt x="40957" y="31898"/>
                </a:cubicBezTo>
                <a:cubicBezTo>
                  <a:pt x="40675" y="31867"/>
                  <a:pt x="40377" y="31820"/>
                  <a:pt x="40095" y="31788"/>
                </a:cubicBezTo>
                <a:cubicBezTo>
                  <a:pt x="40816" y="31710"/>
                  <a:pt x="41553" y="31631"/>
                  <a:pt x="42258" y="31537"/>
                </a:cubicBezTo>
                <a:cubicBezTo>
                  <a:pt x="45550" y="31083"/>
                  <a:pt x="48450" y="30487"/>
                  <a:pt x="50848" y="29766"/>
                </a:cubicBezTo>
                <a:close/>
                <a:moveTo>
                  <a:pt x="486" y="30158"/>
                </a:moveTo>
                <a:lnTo>
                  <a:pt x="486" y="30158"/>
                </a:lnTo>
                <a:cubicBezTo>
                  <a:pt x="831" y="30722"/>
                  <a:pt x="1411" y="31287"/>
                  <a:pt x="2179" y="31835"/>
                </a:cubicBezTo>
                <a:cubicBezTo>
                  <a:pt x="2148" y="31867"/>
                  <a:pt x="2116" y="31882"/>
                  <a:pt x="2085" y="31914"/>
                </a:cubicBezTo>
                <a:cubicBezTo>
                  <a:pt x="1301" y="31334"/>
                  <a:pt x="768" y="30754"/>
                  <a:pt x="486" y="30158"/>
                </a:cubicBezTo>
                <a:close/>
                <a:moveTo>
                  <a:pt x="6960" y="29672"/>
                </a:moveTo>
                <a:cubicBezTo>
                  <a:pt x="7054" y="29704"/>
                  <a:pt x="7148" y="29735"/>
                  <a:pt x="7242" y="29782"/>
                </a:cubicBezTo>
                <a:cubicBezTo>
                  <a:pt x="5329" y="30409"/>
                  <a:pt x="3793" y="31130"/>
                  <a:pt x="2665" y="31914"/>
                </a:cubicBezTo>
                <a:cubicBezTo>
                  <a:pt x="2618" y="31882"/>
                  <a:pt x="2571" y="31851"/>
                  <a:pt x="2524" y="31835"/>
                </a:cubicBezTo>
                <a:cubicBezTo>
                  <a:pt x="3496" y="31114"/>
                  <a:pt x="4828" y="30456"/>
                  <a:pt x="6474" y="29845"/>
                </a:cubicBezTo>
                <a:cubicBezTo>
                  <a:pt x="6630" y="29798"/>
                  <a:pt x="6787" y="29735"/>
                  <a:pt x="6960" y="29672"/>
                </a:cubicBezTo>
                <a:close/>
                <a:moveTo>
                  <a:pt x="19844" y="31851"/>
                </a:moveTo>
                <a:cubicBezTo>
                  <a:pt x="20173" y="31882"/>
                  <a:pt x="20502" y="31914"/>
                  <a:pt x="20847" y="31945"/>
                </a:cubicBezTo>
                <a:cubicBezTo>
                  <a:pt x="20487" y="31976"/>
                  <a:pt x="20142" y="32008"/>
                  <a:pt x="19797" y="32039"/>
                </a:cubicBezTo>
                <a:cubicBezTo>
                  <a:pt x="19499" y="32008"/>
                  <a:pt x="19217" y="31976"/>
                  <a:pt x="18919" y="31945"/>
                </a:cubicBezTo>
                <a:cubicBezTo>
                  <a:pt x="19217" y="31914"/>
                  <a:pt x="19530" y="31882"/>
                  <a:pt x="19844" y="31851"/>
                </a:cubicBezTo>
                <a:close/>
                <a:moveTo>
                  <a:pt x="52086" y="29782"/>
                </a:moveTo>
                <a:cubicBezTo>
                  <a:pt x="53371" y="30221"/>
                  <a:pt x="54484" y="30722"/>
                  <a:pt x="55409" y="31240"/>
                </a:cubicBezTo>
                <a:cubicBezTo>
                  <a:pt x="55816" y="31475"/>
                  <a:pt x="56177" y="31710"/>
                  <a:pt x="56506" y="31945"/>
                </a:cubicBezTo>
                <a:cubicBezTo>
                  <a:pt x="56459" y="31976"/>
                  <a:pt x="56412" y="32008"/>
                  <a:pt x="56365" y="32039"/>
                </a:cubicBezTo>
                <a:cubicBezTo>
                  <a:pt x="56083" y="31835"/>
                  <a:pt x="55785" y="31647"/>
                  <a:pt x="55440" y="31459"/>
                </a:cubicBezTo>
                <a:cubicBezTo>
                  <a:pt x="54437" y="30879"/>
                  <a:pt x="53215" y="30362"/>
                  <a:pt x="51788" y="29876"/>
                </a:cubicBezTo>
                <a:cubicBezTo>
                  <a:pt x="51898" y="29845"/>
                  <a:pt x="51992" y="29813"/>
                  <a:pt x="52086" y="29782"/>
                </a:cubicBezTo>
                <a:close/>
                <a:moveTo>
                  <a:pt x="58591" y="30236"/>
                </a:moveTo>
                <a:lnTo>
                  <a:pt x="58591" y="30236"/>
                </a:lnTo>
                <a:cubicBezTo>
                  <a:pt x="58293" y="30863"/>
                  <a:pt x="57744" y="31459"/>
                  <a:pt x="56945" y="32039"/>
                </a:cubicBezTo>
                <a:cubicBezTo>
                  <a:pt x="56914" y="32008"/>
                  <a:pt x="56867" y="31992"/>
                  <a:pt x="56835" y="31961"/>
                </a:cubicBezTo>
                <a:cubicBezTo>
                  <a:pt x="57635" y="31412"/>
                  <a:pt x="58230" y="30832"/>
                  <a:pt x="58591" y="30236"/>
                </a:cubicBezTo>
                <a:close/>
                <a:moveTo>
                  <a:pt x="39186" y="31882"/>
                </a:moveTo>
                <a:cubicBezTo>
                  <a:pt x="39499" y="31914"/>
                  <a:pt x="39797" y="31961"/>
                  <a:pt x="40111" y="31992"/>
                </a:cubicBezTo>
                <a:cubicBezTo>
                  <a:pt x="39813" y="32023"/>
                  <a:pt x="39531" y="32055"/>
                  <a:pt x="39233" y="32086"/>
                </a:cubicBezTo>
                <a:cubicBezTo>
                  <a:pt x="38888" y="32039"/>
                  <a:pt x="38543" y="32008"/>
                  <a:pt x="38183" y="31976"/>
                </a:cubicBezTo>
                <a:cubicBezTo>
                  <a:pt x="38512" y="31945"/>
                  <a:pt x="38857" y="31914"/>
                  <a:pt x="39186" y="31882"/>
                </a:cubicBezTo>
                <a:close/>
                <a:moveTo>
                  <a:pt x="2351" y="31945"/>
                </a:moveTo>
                <a:cubicBezTo>
                  <a:pt x="2398" y="31976"/>
                  <a:pt x="2445" y="32008"/>
                  <a:pt x="2492" y="32039"/>
                </a:cubicBezTo>
                <a:cubicBezTo>
                  <a:pt x="2445" y="32070"/>
                  <a:pt x="2414" y="32086"/>
                  <a:pt x="2367" y="32117"/>
                </a:cubicBezTo>
                <a:cubicBezTo>
                  <a:pt x="2336" y="32086"/>
                  <a:pt x="2289" y="32070"/>
                  <a:pt x="2242" y="32039"/>
                </a:cubicBezTo>
                <a:cubicBezTo>
                  <a:pt x="2289" y="32008"/>
                  <a:pt x="2320" y="31976"/>
                  <a:pt x="2351" y="31945"/>
                </a:cubicBezTo>
                <a:close/>
                <a:moveTo>
                  <a:pt x="29296" y="31773"/>
                </a:moveTo>
                <a:cubicBezTo>
                  <a:pt x="31427" y="31773"/>
                  <a:pt x="33528" y="31835"/>
                  <a:pt x="35581" y="31961"/>
                </a:cubicBezTo>
                <a:cubicBezTo>
                  <a:pt x="33669" y="32086"/>
                  <a:pt x="31725" y="32133"/>
                  <a:pt x="29734" y="32133"/>
                </a:cubicBezTo>
                <a:cubicBezTo>
                  <a:pt x="27618" y="32133"/>
                  <a:pt x="25502" y="32070"/>
                  <a:pt x="23433" y="31945"/>
                </a:cubicBezTo>
                <a:cubicBezTo>
                  <a:pt x="25346" y="31820"/>
                  <a:pt x="27305" y="31773"/>
                  <a:pt x="29296" y="31773"/>
                </a:cubicBezTo>
                <a:close/>
                <a:moveTo>
                  <a:pt x="56663" y="32070"/>
                </a:moveTo>
                <a:cubicBezTo>
                  <a:pt x="56710" y="32102"/>
                  <a:pt x="56741" y="32133"/>
                  <a:pt x="56773" y="32164"/>
                </a:cubicBezTo>
                <a:cubicBezTo>
                  <a:pt x="56741" y="32196"/>
                  <a:pt x="56694" y="32211"/>
                  <a:pt x="56647" y="32243"/>
                </a:cubicBezTo>
                <a:cubicBezTo>
                  <a:pt x="56616" y="32211"/>
                  <a:pt x="56569" y="32196"/>
                  <a:pt x="56537" y="32164"/>
                </a:cubicBezTo>
                <a:cubicBezTo>
                  <a:pt x="56584" y="32133"/>
                  <a:pt x="56632" y="32102"/>
                  <a:pt x="56663" y="32070"/>
                </a:cubicBezTo>
                <a:close/>
                <a:moveTo>
                  <a:pt x="22023" y="32039"/>
                </a:moveTo>
                <a:cubicBezTo>
                  <a:pt x="24531" y="32227"/>
                  <a:pt x="27117" y="32337"/>
                  <a:pt x="29734" y="32337"/>
                </a:cubicBezTo>
                <a:cubicBezTo>
                  <a:pt x="32227" y="32337"/>
                  <a:pt x="34640" y="32243"/>
                  <a:pt x="37007" y="32070"/>
                </a:cubicBezTo>
                <a:cubicBezTo>
                  <a:pt x="37399" y="32102"/>
                  <a:pt x="37807" y="32133"/>
                  <a:pt x="38199" y="32180"/>
                </a:cubicBezTo>
                <a:cubicBezTo>
                  <a:pt x="35471" y="32415"/>
                  <a:pt x="32634" y="32525"/>
                  <a:pt x="29734" y="32525"/>
                </a:cubicBezTo>
                <a:cubicBezTo>
                  <a:pt x="26709" y="32525"/>
                  <a:pt x="23700" y="32400"/>
                  <a:pt x="20831" y="32149"/>
                </a:cubicBezTo>
                <a:cubicBezTo>
                  <a:pt x="21223" y="32102"/>
                  <a:pt x="21615" y="32070"/>
                  <a:pt x="22023" y="32039"/>
                </a:cubicBezTo>
                <a:close/>
                <a:moveTo>
                  <a:pt x="251" y="30095"/>
                </a:moveTo>
                <a:cubicBezTo>
                  <a:pt x="517" y="30769"/>
                  <a:pt x="1082" y="31412"/>
                  <a:pt x="1928" y="32039"/>
                </a:cubicBezTo>
                <a:cubicBezTo>
                  <a:pt x="1568" y="32337"/>
                  <a:pt x="1285" y="32650"/>
                  <a:pt x="1050" y="32964"/>
                </a:cubicBezTo>
                <a:cubicBezTo>
                  <a:pt x="815" y="33293"/>
                  <a:pt x="659" y="33622"/>
                  <a:pt x="564" y="33951"/>
                </a:cubicBezTo>
                <a:cubicBezTo>
                  <a:pt x="533" y="33857"/>
                  <a:pt x="517" y="33779"/>
                  <a:pt x="502" y="33685"/>
                </a:cubicBezTo>
                <a:lnTo>
                  <a:pt x="502" y="33591"/>
                </a:lnTo>
                <a:lnTo>
                  <a:pt x="455" y="33606"/>
                </a:lnTo>
                <a:cubicBezTo>
                  <a:pt x="314" y="32603"/>
                  <a:pt x="235" y="31584"/>
                  <a:pt x="204" y="30550"/>
                </a:cubicBezTo>
                <a:lnTo>
                  <a:pt x="220" y="30550"/>
                </a:lnTo>
                <a:lnTo>
                  <a:pt x="220" y="30440"/>
                </a:lnTo>
                <a:cubicBezTo>
                  <a:pt x="220" y="30331"/>
                  <a:pt x="235" y="30221"/>
                  <a:pt x="251" y="30095"/>
                </a:cubicBezTo>
                <a:close/>
                <a:moveTo>
                  <a:pt x="2085" y="32164"/>
                </a:moveTo>
                <a:cubicBezTo>
                  <a:pt x="2132" y="32196"/>
                  <a:pt x="2163" y="32227"/>
                  <a:pt x="2210" y="32243"/>
                </a:cubicBezTo>
                <a:cubicBezTo>
                  <a:pt x="1756" y="32603"/>
                  <a:pt x="1395" y="32964"/>
                  <a:pt x="1129" y="33340"/>
                </a:cubicBezTo>
                <a:cubicBezTo>
                  <a:pt x="972" y="33559"/>
                  <a:pt x="847" y="33763"/>
                  <a:pt x="753" y="33983"/>
                </a:cubicBezTo>
                <a:cubicBezTo>
                  <a:pt x="847" y="33685"/>
                  <a:pt x="1003" y="33387"/>
                  <a:pt x="1207" y="33089"/>
                </a:cubicBezTo>
                <a:cubicBezTo>
                  <a:pt x="1442" y="32776"/>
                  <a:pt x="1740" y="32462"/>
                  <a:pt x="2085" y="32164"/>
                </a:cubicBezTo>
                <a:close/>
                <a:moveTo>
                  <a:pt x="7555" y="29876"/>
                </a:moveTo>
                <a:cubicBezTo>
                  <a:pt x="9546" y="30519"/>
                  <a:pt x="11881" y="31083"/>
                  <a:pt x="14499" y="31537"/>
                </a:cubicBezTo>
                <a:cubicBezTo>
                  <a:pt x="15408" y="31679"/>
                  <a:pt x="16349" y="31820"/>
                  <a:pt x="17305" y="31945"/>
                </a:cubicBezTo>
                <a:cubicBezTo>
                  <a:pt x="17289" y="31945"/>
                  <a:pt x="17273" y="31945"/>
                  <a:pt x="17258" y="31961"/>
                </a:cubicBezTo>
                <a:cubicBezTo>
                  <a:pt x="13480" y="32462"/>
                  <a:pt x="10220" y="33199"/>
                  <a:pt x="7681" y="34092"/>
                </a:cubicBezTo>
                <a:cubicBezTo>
                  <a:pt x="5909" y="33544"/>
                  <a:pt x="4389" y="32917"/>
                  <a:pt x="3213" y="32243"/>
                </a:cubicBezTo>
                <a:cubicBezTo>
                  <a:pt x="3088" y="32180"/>
                  <a:pt x="2963" y="32102"/>
                  <a:pt x="2837" y="32023"/>
                </a:cubicBezTo>
                <a:cubicBezTo>
                  <a:pt x="3793" y="31396"/>
                  <a:pt x="5032" y="30785"/>
                  <a:pt x="6536" y="30236"/>
                </a:cubicBezTo>
                <a:cubicBezTo>
                  <a:pt x="6866" y="30111"/>
                  <a:pt x="7210" y="30001"/>
                  <a:pt x="7555" y="29876"/>
                </a:cubicBezTo>
                <a:close/>
                <a:moveTo>
                  <a:pt x="56929" y="32290"/>
                </a:moveTo>
                <a:cubicBezTo>
                  <a:pt x="57619" y="32885"/>
                  <a:pt x="58058" y="33481"/>
                  <a:pt x="58246" y="34108"/>
                </a:cubicBezTo>
                <a:cubicBezTo>
                  <a:pt x="57980" y="33512"/>
                  <a:pt x="57509" y="32932"/>
                  <a:pt x="56804" y="32368"/>
                </a:cubicBezTo>
                <a:cubicBezTo>
                  <a:pt x="56851" y="32337"/>
                  <a:pt x="56898" y="32321"/>
                  <a:pt x="56929" y="32290"/>
                </a:cubicBezTo>
                <a:close/>
                <a:moveTo>
                  <a:pt x="58779" y="30284"/>
                </a:moveTo>
                <a:cubicBezTo>
                  <a:pt x="58779" y="30378"/>
                  <a:pt x="58795" y="30456"/>
                  <a:pt x="58779" y="30550"/>
                </a:cubicBezTo>
                <a:lnTo>
                  <a:pt x="58779" y="30644"/>
                </a:lnTo>
                <a:lnTo>
                  <a:pt x="58842" y="30644"/>
                </a:lnTo>
                <a:cubicBezTo>
                  <a:pt x="58810" y="31679"/>
                  <a:pt x="58716" y="32697"/>
                  <a:pt x="58591" y="33701"/>
                </a:cubicBezTo>
                <a:lnTo>
                  <a:pt x="58559" y="33685"/>
                </a:lnTo>
                <a:lnTo>
                  <a:pt x="58544" y="33779"/>
                </a:lnTo>
                <a:cubicBezTo>
                  <a:pt x="58528" y="33904"/>
                  <a:pt x="58497" y="34030"/>
                  <a:pt x="58450" y="34155"/>
                </a:cubicBezTo>
                <a:cubicBezTo>
                  <a:pt x="58293" y="33481"/>
                  <a:pt x="57838" y="32807"/>
                  <a:pt x="57102" y="32164"/>
                </a:cubicBezTo>
                <a:cubicBezTo>
                  <a:pt x="57917" y="31569"/>
                  <a:pt x="58481" y="30942"/>
                  <a:pt x="58779" y="30284"/>
                </a:cubicBezTo>
                <a:close/>
                <a:moveTo>
                  <a:pt x="51490" y="29970"/>
                </a:moveTo>
                <a:cubicBezTo>
                  <a:pt x="52995" y="30472"/>
                  <a:pt x="54296" y="31036"/>
                  <a:pt x="55346" y="31631"/>
                </a:cubicBezTo>
                <a:cubicBezTo>
                  <a:pt x="55644" y="31804"/>
                  <a:pt x="55926" y="31976"/>
                  <a:pt x="56177" y="32149"/>
                </a:cubicBezTo>
                <a:cubicBezTo>
                  <a:pt x="55707" y="32431"/>
                  <a:pt x="55174" y="32713"/>
                  <a:pt x="54578" y="32979"/>
                </a:cubicBezTo>
                <a:cubicBezTo>
                  <a:pt x="53638" y="33418"/>
                  <a:pt x="52556" y="33810"/>
                  <a:pt x="51349" y="34186"/>
                </a:cubicBezTo>
                <a:cubicBezTo>
                  <a:pt x="49296" y="33450"/>
                  <a:pt x="46788" y="32823"/>
                  <a:pt x="43904" y="32337"/>
                </a:cubicBezTo>
                <a:cubicBezTo>
                  <a:pt x="43199" y="32211"/>
                  <a:pt x="42462" y="32102"/>
                  <a:pt x="41710" y="31992"/>
                </a:cubicBezTo>
                <a:cubicBezTo>
                  <a:pt x="41913" y="31976"/>
                  <a:pt x="42101" y="31945"/>
                  <a:pt x="42290" y="31929"/>
                </a:cubicBezTo>
                <a:cubicBezTo>
                  <a:pt x="45863" y="31443"/>
                  <a:pt x="48967" y="30785"/>
                  <a:pt x="51490" y="29970"/>
                </a:cubicBezTo>
                <a:close/>
                <a:moveTo>
                  <a:pt x="18088" y="32055"/>
                </a:moveTo>
                <a:cubicBezTo>
                  <a:pt x="18339" y="32086"/>
                  <a:pt x="18606" y="32117"/>
                  <a:pt x="18888" y="32149"/>
                </a:cubicBezTo>
                <a:cubicBezTo>
                  <a:pt x="18355" y="32196"/>
                  <a:pt x="17838" y="32258"/>
                  <a:pt x="17320" y="32337"/>
                </a:cubicBezTo>
                <a:cubicBezTo>
                  <a:pt x="13809" y="32807"/>
                  <a:pt x="10768" y="33481"/>
                  <a:pt x="8308" y="34280"/>
                </a:cubicBezTo>
                <a:cubicBezTo>
                  <a:pt x="8198" y="34249"/>
                  <a:pt x="8088" y="34218"/>
                  <a:pt x="7994" y="34186"/>
                </a:cubicBezTo>
                <a:cubicBezTo>
                  <a:pt x="10486" y="33340"/>
                  <a:pt x="13637" y="32635"/>
                  <a:pt x="17289" y="32149"/>
                </a:cubicBezTo>
                <a:cubicBezTo>
                  <a:pt x="17555" y="32117"/>
                  <a:pt x="17822" y="32086"/>
                  <a:pt x="18088" y="32055"/>
                </a:cubicBezTo>
                <a:close/>
                <a:moveTo>
                  <a:pt x="2665" y="32149"/>
                </a:moveTo>
                <a:cubicBezTo>
                  <a:pt x="2806" y="32243"/>
                  <a:pt x="2963" y="32321"/>
                  <a:pt x="3104" y="32415"/>
                </a:cubicBezTo>
                <a:cubicBezTo>
                  <a:pt x="4264" y="33074"/>
                  <a:pt x="5690" y="33669"/>
                  <a:pt x="7383" y="34202"/>
                </a:cubicBezTo>
                <a:cubicBezTo>
                  <a:pt x="7289" y="34233"/>
                  <a:pt x="7195" y="34265"/>
                  <a:pt x="7101" y="34312"/>
                </a:cubicBezTo>
                <a:cubicBezTo>
                  <a:pt x="5580" y="33795"/>
                  <a:pt x="4264" y="33230"/>
                  <a:pt x="3198" y="32635"/>
                </a:cubicBezTo>
                <a:cubicBezTo>
                  <a:pt x="2963" y="32509"/>
                  <a:pt x="2759" y="32368"/>
                  <a:pt x="2555" y="32243"/>
                </a:cubicBezTo>
                <a:cubicBezTo>
                  <a:pt x="2586" y="32211"/>
                  <a:pt x="2633" y="32180"/>
                  <a:pt x="2665" y="32149"/>
                </a:cubicBezTo>
                <a:close/>
                <a:moveTo>
                  <a:pt x="40957" y="32086"/>
                </a:moveTo>
                <a:cubicBezTo>
                  <a:pt x="41945" y="32227"/>
                  <a:pt x="42932" y="32368"/>
                  <a:pt x="43873" y="32525"/>
                </a:cubicBezTo>
                <a:cubicBezTo>
                  <a:pt x="46631" y="32995"/>
                  <a:pt x="49045" y="33591"/>
                  <a:pt x="51036" y="34280"/>
                </a:cubicBezTo>
                <a:cubicBezTo>
                  <a:pt x="50926" y="34312"/>
                  <a:pt x="50832" y="34343"/>
                  <a:pt x="50722" y="34375"/>
                </a:cubicBezTo>
                <a:cubicBezTo>
                  <a:pt x="48779" y="33716"/>
                  <a:pt x="46459" y="33152"/>
                  <a:pt x="43841" y="32713"/>
                </a:cubicBezTo>
                <a:cubicBezTo>
                  <a:pt x="42650" y="32509"/>
                  <a:pt x="41412" y="32337"/>
                  <a:pt x="40142" y="32180"/>
                </a:cubicBezTo>
                <a:cubicBezTo>
                  <a:pt x="40409" y="32149"/>
                  <a:pt x="40675" y="32117"/>
                  <a:pt x="40957" y="32086"/>
                </a:cubicBezTo>
                <a:close/>
                <a:moveTo>
                  <a:pt x="56349" y="32274"/>
                </a:moveTo>
                <a:cubicBezTo>
                  <a:pt x="56396" y="32305"/>
                  <a:pt x="56443" y="32337"/>
                  <a:pt x="56475" y="32353"/>
                </a:cubicBezTo>
                <a:cubicBezTo>
                  <a:pt x="55942" y="32713"/>
                  <a:pt x="55315" y="33042"/>
                  <a:pt x="54594" y="33371"/>
                </a:cubicBezTo>
                <a:cubicBezTo>
                  <a:pt x="53794" y="33732"/>
                  <a:pt x="52901" y="34077"/>
                  <a:pt x="51929" y="34390"/>
                </a:cubicBezTo>
                <a:cubicBezTo>
                  <a:pt x="51835" y="34359"/>
                  <a:pt x="51741" y="34327"/>
                  <a:pt x="51663" y="34296"/>
                </a:cubicBezTo>
                <a:cubicBezTo>
                  <a:pt x="52776" y="33936"/>
                  <a:pt x="53779" y="33559"/>
                  <a:pt x="54672" y="33168"/>
                </a:cubicBezTo>
                <a:cubicBezTo>
                  <a:pt x="55299" y="32870"/>
                  <a:pt x="55863" y="32572"/>
                  <a:pt x="56349" y="32274"/>
                </a:cubicBezTo>
                <a:close/>
                <a:moveTo>
                  <a:pt x="7681" y="34296"/>
                </a:moveTo>
                <a:cubicBezTo>
                  <a:pt x="7775" y="34327"/>
                  <a:pt x="7884" y="34359"/>
                  <a:pt x="7994" y="34390"/>
                </a:cubicBezTo>
                <a:cubicBezTo>
                  <a:pt x="7884" y="34422"/>
                  <a:pt x="7790" y="34469"/>
                  <a:pt x="7696" y="34500"/>
                </a:cubicBezTo>
                <a:cubicBezTo>
                  <a:pt x="7602" y="34469"/>
                  <a:pt x="7493" y="34437"/>
                  <a:pt x="7398" y="34406"/>
                </a:cubicBezTo>
                <a:cubicBezTo>
                  <a:pt x="7493" y="34359"/>
                  <a:pt x="7587" y="34327"/>
                  <a:pt x="7681" y="34296"/>
                </a:cubicBezTo>
                <a:close/>
                <a:moveTo>
                  <a:pt x="51349" y="34390"/>
                </a:moveTo>
                <a:cubicBezTo>
                  <a:pt x="51443" y="34422"/>
                  <a:pt x="51537" y="34453"/>
                  <a:pt x="51631" y="34484"/>
                </a:cubicBezTo>
                <a:cubicBezTo>
                  <a:pt x="51522" y="34516"/>
                  <a:pt x="51428" y="34547"/>
                  <a:pt x="51334" y="34578"/>
                </a:cubicBezTo>
                <a:cubicBezTo>
                  <a:pt x="51240" y="34547"/>
                  <a:pt x="51146" y="34516"/>
                  <a:pt x="51036" y="34484"/>
                </a:cubicBezTo>
                <a:cubicBezTo>
                  <a:pt x="51146" y="34453"/>
                  <a:pt x="51240" y="34422"/>
                  <a:pt x="51349" y="34390"/>
                </a:cubicBezTo>
                <a:close/>
                <a:moveTo>
                  <a:pt x="19813" y="32243"/>
                </a:moveTo>
                <a:cubicBezTo>
                  <a:pt x="22979" y="32556"/>
                  <a:pt x="26349" y="32729"/>
                  <a:pt x="29734" y="32729"/>
                </a:cubicBezTo>
                <a:cubicBezTo>
                  <a:pt x="33010" y="32729"/>
                  <a:pt x="36192" y="32572"/>
                  <a:pt x="39233" y="32274"/>
                </a:cubicBezTo>
                <a:cubicBezTo>
                  <a:pt x="40816" y="32447"/>
                  <a:pt x="42352" y="32650"/>
                  <a:pt x="43810" y="32901"/>
                </a:cubicBezTo>
                <a:cubicBezTo>
                  <a:pt x="46302" y="33324"/>
                  <a:pt x="48512" y="33857"/>
                  <a:pt x="50393" y="34469"/>
                </a:cubicBezTo>
                <a:cubicBezTo>
                  <a:pt x="48089" y="35111"/>
                  <a:pt x="45424" y="35628"/>
                  <a:pt x="42462" y="36036"/>
                </a:cubicBezTo>
                <a:cubicBezTo>
                  <a:pt x="41568" y="36146"/>
                  <a:pt x="40675" y="36255"/>
                  <a:pt x="39782" y="36349"/>
                </a:cubicBezTo>
                <a:cubicBezTo>
                  <a:pt x="36474" y="35942"/>
                  <a:pt x="32916" y="35738"/>
                  <a:pt x="29296" y="35738"/>
                </a:cubicBezTo>
                <a:cubicBezTo>
                  <a:pt x="25816" y="35738"/>
                  <a:pt x="22430" y="35926"/>
                  <a:pt x="19233" y="36302"/>
                </a:cubicBezTo>
                <a:cubicBezTo>
                  <a:pt x="17524" y="36130"/>
                  <a:pt x="15863" y="35895"/>
                  <a:pt x="14295" y="35628"/>
                </a:cubicBezTo>
                <a:cubicBezTo>
                  <a:pt x="12210" y="35284"/>
                  <a:pt x="10314" y="34860"/>
                  <a:pt x="8637" y="34375"/>
                </a:cubicBezTo>
                <a:cubicBezTo>
                  <a:pt x="11035" y="33622"/>
                  <a:pt x="13982" y="32979"/>
                  <a:pt x="17352" y="32525"/>
                </a:cubicBezTo>
                <a:cubicBezTo>
                  <a:pt x="18151" y="32415"/>
                  <a:pt x="18982" y="32321"/>
                  <a:pt x="19813" y="32243"/>
                </a:cubicBezTo>
                <a:close/>
                <a:moveTo>
                  <a:pt x="8308" y="34484"/>
                </a:moveTo>
                <a:cubicBezTo>
                  <a:pt x="10063" y="35001"/>
                  <a:pt x="12069" y="35456"/>
                  <a:pt x="14264" y="35832"/>
                </a:cubicBezTo>
                <a:cubicBezTo>
                  <a:pt x="15596" y="36052"/>
                  <a:pt x="16975" y="36255"/>
                  <a:pt x="18402" y="36412"/>
                </a:cubicBezTo>
                <a:cubicBezTo>
                  <a:pt x="18292" y="36428"/>
                  <a:pt x="18182" y="36444"/>
                  <a:pt x="18073" y="36459"/>
                </a:cubicBezTo>
                <a:cubicBezTo>
                  <a:pt x="17932" y="36475"/>
                  <a:pt x="17775" y="36491"/>
                  <a:pt x="17634" y="36522"/>
                </a:cubicBezTo>
                <a:cubicBezTo>
                  <a:pt x="16490" y="36365"/>
                  <a:pt x="15361" y="36208"/>
                  <a:pt x="14295" y="36020"/>
                </a:cubicBezTo>
                <a:cubicBezTo>
                  <a:pt x="11944" y="35628"/>
                  <a:pt x="9844" y="35143"/>
                  <a:pt x="8010" y="34594"/>
                </a:cubicBezTo>
                <a:cubicBezTo>
                  <a:pt x="8104" y="34563"/>
                  <a:pt x="8198" y="34516"/>
                  <a:pt x="8308" y="34484"/>
                </a:cubicBezTo>
                <a:close/>
                <a:moveTo>
                  <a:pt x="29296" y="35926"/>
                </a:moveTo>
                <a:cubicBezTo>
                  <a:pt x="32571" y="35926"/>
                  <a:pt x="35800" y="36114"/>
                  <a:pt x="38825" y="36444"/>
                </a:cubicBezTo>
                <a:cubicBezTo>
                  <a:pt x="38528" y="36475"/>
                  <a:pt x="38230" y="36491"/>
                  <a:pt x="37932" y="36522"/>
                </a:cubicBezTo>
                <a:cubicBezTo>
                  <a:pt x="35158" y="36255"/>
                  <a:pt x="32258" y="36114"/>
                  <a:pt x="29296" y="36114"/>
                </a:cubicBezTo>
                <a:cubicBezTo>
                  <a:pt x="26490" y="36114"/>
                  <a:pt x="23731" y="36240"/>
                  <a:pt x="21098" y="36491"/>
                </a:cubicBezTo>
                <a:cubicBezTo>
                  <a:pt x="20784" y="36459"/>
                  <a:pt x="20471" y="36428"/>
                  <a:pt x="20173" y="36396"/>
                </a:cubicBezTo>
                <a:cubicBezTo>
                  <a:pt x="23088" y="36099"/>
                  <a:pt x="26145" y="35926"/>
                  <a:pt x="29296" y="35926"/>
                </a:cubicBezTo>
                <a:close/>
                <a:moveTo>
                  <a:pt x="2383" y="32368"/>
                </a:moveTo>
                <a:cubicBezTo>
                  <a:pt x="2602" y="32509"/>
                  <a:pt x="2853" y="32666"/>
                  <a:pt x="3104" y="32807"/>
                </a:cubicBezTo>
                <a:cubicBezTo>
                  <a:pt x="4123" y="33387"/>
                  <a:pt x="5376" y="33920"/>
                  <a:pt x="6819" y="34422"/>
                </a:cubicBezTo>
                <a:cubicBezTo>
                  <a:pt x="5141" y="35064"/>
                  <a:pt x="3840" y="35801"/>
                  <a:pt x="2963" y="36569"/>
                </a:cubicBezTo>
                <a:cubicBezTo>
                  <a:pt x="1897" y="35911"/>
                  <a:pt x="1176" y="35221"/>
                  <a:pt x="800" y="34516"/>
                </a:cubicBezTo>
                <a:cubicBezTo>
                  <a:pt x="862" y="34171"/>
                  <a:pt x="1035" y="33810"/>
                  <a:pt x="1285" y="33465"/>
                </a:cubicBezTo>
                <a:cubicBezTo>
                  <a:pt x="1552" y="33089"/>
                  <a:pt x="1928" y="32729"/>
                  <a:pt x="2383" y="32368"/>
                </a:cubicBezTo>
                <a:close/>
                <a:moveTo>
                  <a:pt x="50722" y="34578"/>
                </a:moveTo>
                <a:cubicBezTo>
                  <a:pt x="50816" y="34610"/>
                  <a:pt x="50910" y="34641"/>
                  <a:pt x="51020" y="34672"/>
                </a:cubicBezTo>
                <a:cubicBezTo>
                  <a:pt x="48591" y="35393"/>
                  <a:pt x="45707" y="35989"/>
                  <a:pt x="42462" y="36428"/>
                </a:cubicBezTo>
                <a:cubicBezTo>
                  <a:pt x="42101" y="36475"/>
                  <a:pt x="41741" y="36522"/>
                  <a:pt x="41380" y="36569"/>
                </a:cubicBezTo>
                <a:cubicBezTo>
                  <a:pt x="41114" y="36522"/>
                  <a:pt x="40863" y="36491"/>
                  <a:pt x="40597" y="36459"/>
                </a:cubicBezTo>
                <a:cubicBezTo>
                  <a:pt x="41224" y="36381"/>
                  <a:pt x="41866" y="36318"/>
                  <a:pt x="42478" y="36224"/>
                </a:cubicBezTo>
                <a:cubicBezTo>
                  <a:pt x="45581" y="35817"/>
                  <a:pt x="48355" y="35252"/>
                  <a:pt x="50722" y="34578"/>
                </a:cubicBezTo>
                <a:close/>
                <a:moveTo>
                  <a:pt x="19233" y="36506"/>
                </a:moveTo>
                <a:cubicBezTo>
                  <a:pt x="19515" y="36538"/>
                  <a:pt x="19797" y="36569"/>
                  <a:pt x="20079" y="36585"/>
                </a:cubicBezTo>
                <a:cubicBezTo>
                  <a:pt x="19766" y="36616"/>
                  <a:pt x="19468" y="36663"/>
                  <a:pt x="19170" y="36694"/>
                </a:cubicBezTo>
                <a:cubicBezTo>
                  <a:pt x="18919" y="36663"/>
                  <a:pt x="18668" y="36632"/>
                  <a:pt x="18418" y="36616"/>
                </a:cubicBezTo>
                <a:cubicBezTo>
                  <a:pt x="18684" y="36569"/>
                  <a:pt x="18966" y="36538"/>
                  <a:pt x="19233" y="36506"/>
                </a:cubicBezTo>
                <a:close/>
                <a:moveTo>
                  <a:pt x="56647" y="32478"/>
                </a:moveTo>
                <a:cubicBezTo>
                  <a:pt x="57541" y="33199"/>
                  <a:pt x="58074" y="33951"/>
                  <a:pt x="58215" y="34688"/>
                </a:cubicBezTo>
                <a:cubicBezTo>
                  <a:pt x="57807" y="35393"/>
                  <a:pt x="57086" y="36067"/>
                  <a:pt x="56052" y="36694"/>
                </a:cubicBezTo>
                <a:cubicBezTo>
                  <a:pt x="55628" y="36302"/>
                  <a:pt x="55080" y="35926"/>
                  <a:pt x="54437" y="35550"/>
                </a:cubicBezTo>
                <a:cubicBezTo>
                  <a:pt x="53794" y="35190"/>
                  <a:pt x="53042" y="34845"/>
                  <a:pt x="52211" y="34500"/>
                </a:cubicBezTo>
                <a:cubicBezTo>
                  <a:pt x="53105" y="34202"/>
                  <a:pt x="53936" y="33889"/>
                  <a:pt x="54672" y="33544"/>
                </a:cubicBezTo>
                <a:cubicBezTo>
                  <a:pt x="55425" y="33215"/>
                  <a:pt x="56083" y="32854"/>
                  <a:pt x="56647" y="32478"/>
                </a:cubicBezTo>
                <a:close/>
                <a:moveTo>
                  <a:pt x="39782" y="36553"/>
                </a:moveTo>
                <a:cubicBezTo>
                  <a:pt x="40048" y="36585"/>
                  <a:pt x="40315" y="36616"/>
                  <a:pt x="40581" y="36647"/>
                </a:cubicBezTo>
                <a:cubicBezTo>
                  <a:pt x="40346" y="36679"/>
                  <a:pt x="40095" y="36710"/>
                  <a:pt x="39844" y="36726"/>
                </a:cubicBezTo>
                <a:cubicBezTo>
                  <a:pt x="39531" y="36694"/>
                  <a:pt x="39233" y="36663"/>
                  <a:pt x="38920" y="36632"/>
                </a:cubicBezTo>
                <a:cubicBezTo>
                  <a:pt x="39202" y="36600"/>
                  <a:pt x="39499" y="36569"/>
                  <a:pt x="39782" y="36553"/>
                </a:cubicBezTo>
                <a:close/>
                <a:moveTo>
                  <a:pt x="1129" y="35331"/>
                </a:moveTo>
                <a:lnTo>
                  <a:pt x="1129" y="35331"/>
                </a:lnTo>
                <a:cubicBezTo>
                  <a:pt x="1536" y="35801"/>
                  <a:pt x="2101" y="36255"/>
                  <a:pt x="2806" y="36710"/>
                </a:cubicBezTo>
                <a:cubicBezTo>
                  <a:pt x="2790" y="36726"/>
                  <a:pt x="2759" y="36757"/>
                  <a:pt x="2743" y="36773"/>
                </a:cubicBezTo>
                <a:cubicBezTo>
                  <a:pt x="2038" y="36302"/>
                  <a:pt x="1489" y="35817"/>
                  <a:pt x="1129" y="35331"/>
                </a:cubicBezTo>
                <a:close/>
                <a:moveTo>
                  <a:pt x="7101" y="34516"/>
                </a:moveTo>
                <a:cubicBezTo>
                  <a:pt x="7195" y="34547"/>
                  <a:pt x="7304" y="34578"/>
                  <a:pt x="7398" y="34610"/>
                </a:cubicBezTo>
                <a:cubicBezTo>
                  <a:pt x="5627" y="35252"/>
                  <a:pt x="4232" y="35989"/>
                  <a:pt x="3276" y="36773"/>
                </a:cubicBezTo>
                <a:cubicBezTo>
                  <a:pt x="3229" y="36741"/>
                  <a:pt x="3182" y="36710"/>
                  <a:pt x="3135" y="36679"/>
                </a:cubicBezTo>
                <a:cubicBezTo>
                  <a:pt x="4028" y="35895"/>
                  <a:pt x="5376" y="35174"/>
                  <a:pt x="7101" y="34516"/>
                </a:cubicBezTo>
                <a:close/>
                <a:moveTo>
                  <a:pt x="29296" y="36302"/>
                </a:moveTo>
                <a:cubicBezTo>
                  <a:pt x="31819" y="36302"/>
                  <a:pt x="34311" y="36412"/>
                  <a:pt x="36709" y="36616"/>
                </a:cubicBezTo>
                <a:cubicBezTo>
                  <a:pt x="34437" y="36773"/>
                  <a:pt x="32117" y="36851"/>
                  <a:pt x="29734" y="36851"/>
                </a:cubicBezTo>
                <a:cubicBezTo>
                  <a:pt x="27211" y="36851"/>
                  <a:pt x="24703" y="36757"/>
                  <a:pt x="22273" y="36585"/>
                </a:cubicBezTo>
                <a:cubicBezTo>
                  <a:pt x="24546" y="36396"/>
                  <a:pt x="26897" y="36302"/>
                  <a:pt x="29296" y="36302"/>
                </a:cubicBezTo>
                <a:close/>
                <a:moveTo>
                  <a:pt x="51914" y="34610"/>
                </a:moveTo>
                <a:cubicBezTo>
                  <a:pt x="52838" y="34954"/>
                  <a:pt x="53638" y="35331"/>
                  <a:pt x="54343" y="35722"/>
                </a:cubicBezTo>
                <a:cubicBezTo>
                  <a:pt x="54954" y="36067"/>
                  <a:pt x="55472" y="36428"/>
                  <a:pt x="55879" y="36804"/>
                </a:cubicBezTo>
                <a:cubicBezTo>
                  <a:pt x="55832" y="36835"/>
                  <a:pt x="55785" y="36867"/>
                  <a:pt x="55738" y="36882"/>
                </a:cubicBezTo>
                <a:cubicBezTo>
                  <a:pt x="55346" y="36553"/>
                  <a:pt x="54876" y="36224"/>
                  <a:pt x="54312" y="35911"/>
                </a:cubicBezTo>
                <a:cubicBezTo>
                  <a:pt x="53559" y="35487"/>
                  <a:pt x="52650" y="35080"/>
                  <a:pt x="51631" y="34688"/>
                </a:cubicBezTo>
                <a:cubicBezTo>
                  <a:pt x="51725" y="34657"/>
                  <a:pt x="51820" y="34625"/>
                  <a:pt x="51914" y="34610"/>
                </a:cubicBezTo>
                <a:close/>
                <a:moveTo>
                  <a:pt x="57917" y="35440"/>
                </a:moveTo>
                <a:cubicBezTo>
                  <a:pt x="57525" y="35942"/>
                  <a:pt x="56976" y="36428"/>
                  <a:pt x="56271" y="36898"/>
                </a:cubicBezTo>
                <a:cubicBezTo>
                  <a:pt x="56240" y="36867"/>
                  <a:pt x="56224" y="36851"/>
                  <a:pt x="56208" y="36835"/>
                </a:cubicBezTo>
                <a:cubicBezTo>
                  <a:pt x="56914" y="36381"/>
                  <a:pt x="57494" y="35926"/>
                  <a:pt x="57917" y="35440"/>
                </a:cubicBezTo>
                <a:close/>
                <a:moveTo>
                  <a:pt x="2978" y="36820"/>
                </a:moveTo>
                <a:cubicBezTo>
                  <a:pt x="3025" y="36851"/>
                  <a:pt x="3072" y="36867"/>
                  <a:pt x="3119" y="36898"/>
                </a:cubicBezTo>
                <a:cubicBezTo>
                  <a:pt x="3088" y="36929"/>
                  <a:pt x="3072" y="36945"/>
                  <a:pt x="3041" y="36961"/>
                </a:cubicBezTo>
                <a:cubicBezTo>
                  <a:pt x="2994" y="36945"/>
                  <a:pt x="2947" y="36914"/>
                  <a:pt x="2916" y="36882"/>
                </a:cubicBezTo>
                <a:cubicBezTo>
                  <a:pt x="2931" y="36867"/>
                  <a:pt x="2947" y="36835"/>
                  <a:pt x="2978" y="36820"/>
                </a:cubicBezTo>
                <a:close/>
                <a:moveTo>
                  <a:pt x="56036" y="36945"/>
                </a:moveTo>
                <a:cubicBezTo>
                  <a:pt x="56052" y="36961"/>
                  <a:pt x="56083" y="36976"/>
                  <a:pt x="56099" y="37008"/>
                </a:cubicBezTo>
                <a:cubicBezTo>
                  <a:pt x="56052" y="37023"/>
                  <a:pt x="56005" y="37055"/>
                  <a:pt x="55958" y="37086"/>
                </a:cubicBezTo>
                <a:cubicBezTo>
                  <a:pt x="55942" y="37070"/>
                  <a:pt x="55911" y="37039"/>
                  <a:pt x="55895" y="37023"/>
                </a:cubicBezTo>
                <a:cubicBezTo>
                  <a:pt x="55942" y="36992"/>
                  <a:pt x="55989" y="36961"/>
                  <a:pt x="56036" y="36945"/>
                </a:cubicBezTo>
                <a:close/>
                <a:moveTo>
                  <a:pt x="21098" y="36679"/>
                </a:moveTo>
                <a:cubicBezTo>
                  <a:pt x="23888" y="36914"/>
                  <a:pt x="26803" y="37039"/>
                  <a:pt x="29734" y="37039"/>
                </a:cubicBezTo>
                <a:cubicBezTo>
                  <a:pt x="32540" y="37039"/>
                  <a:pt x="35283" y="36929"/>
                  <a:pt x="37932" y="36710"/>
                </a:cubicBezTo>
                <a:cubicBezTo>
                  <a:pt x="38261" y="36757"/>
                  <a:pt x="38590" y="36788"/>
                  <a:pt x="38904" y="36820"/>
                </a:cubicBezTo>
                <a:cubicBezTo>
                  <a:pt x="35957" y="37102"/>
                  <a:pt x="32885" y="37243"/>
                  <a:pt x="29734" y="37243"/>
                </a:cubicBezTo>
                <a:cubicBezTo>
                  <a:pt x="26443" y="37243"/>
                  <a:pt x="23183" y="37086"/>
                  <a:pt x="20079" y="36788"/>
                </a:cubicBezTo>
                <a:cubicBezTo>
                  <a:pt x="20424" y="36757"/>
                  <a:pt x="20753" y="36710"/>
                  <a:pt x="21098" y="36679"/>
                </a:cubicBezTo>
                <a:close/>
                <a:moveTo>
                  <a:pt x="2759" y="37023"/>
                </a:moveTo>
                <a:cubicBezTo>
                  <a:pt x="2806" y="37055"/>
                  <a:pt x="2853" y="37070"/>
                  <a:pt x="2900" y="37102"/>
                </a:cubicBezTo>
                <a:cubicBezTo>
                  <a:pt x="2602" y="37384"/>
                  <a:pt x="2351" y="37682"/>
                  <a:pt x="2179" y="37980"/>
                </a:cubicBezTo>
                <a:cubicBezTo>
                  <a:pt x="2038" y="38215"/>
                  <a:pt x="1928" y="38450"/>
                  <a:pt x="1865" y="38685"/>
                </a:cubicBezTo>
                <a:cubicBezTo>
                  <a:pt x="1912" y="38356"/>
                  <a:pt x="2022" y="38042"/>
                  <a:pt x="2210" y="37729"/>
                </a:cubicBezTo>
                <a:cubicBezTo>
                  <a:pt x="2351" y="37494"/>
                  <a:pt x="2539" y="37259"/>
                  <a:pt x="2759" y="37023"/>
                </a:cubicBezTo>
                <a:close/>
                <a:moveTo>
                  <a:pt x="737" y="35111"/>
                </a:moveTo>
                <a:cubicBezTo>
                  <a:pt x="1113" y="35722"/>
                  <a:pt x="1740" y="36334"/>
                  <a:pt x="2602" y="36914"/>
                </a:cubicBezTo>
                <a:cubicBezTo>
                  <a:pt x="2383" y="37149"/>
                  <a:pt x="2195" y="37384"/>
                  <a:pt x="2054" y="37619"/>
                </a:cubicBezTo>
                <a:cubicBezTo>
                  <a:pt x="1834" y="37980"/>
                  <a:pt x="1709" y="38340"/>
                  <a:pt x="1662" y="38701"/>
                </a:cubicBezTo>
                <a:cubicBezTo>
                  <a:pt x="1630" y="38622"/>
                  <a:pt x="1599" y="38528"/>
                  <a:pt x="1568" y="38450"/>
                </a:cubicBezTo>
                <a:lnTo>
                  <a:pt x="1536" y="38371"/>
                </a:lnTo>
                <a:lnTo>
                  <a:pt x="1505" y="38371"/>
                </a:lnTo>
                <a:cubicBezTo>
                  <a:pt x="1207" y="37431"/>
                  <a:pt x="972" y="36459"/>
                  <a:pt x="768" y="35472"/>
                </a:cubicBezTo>
                <a:lnTo>
                  <a:pt x="800" y="35472"/>
                </a:lnTo>
                <a:lnTo>
                  <a:pt x="768" y="35378"/>
                </a:lnTo>
                <a:cubicBezTo>
                  <a:pt x="753" y="35284"/>
                  <a:pt x="753" y="35190"/>
                  <a:pt x="737" y="35111"/>
                </a:cubicBezTo>
                <a:close/>
                <a:moveTo>
                  <a:pt x="56240" y="37133"/>
                </a:moveTo>
                <a:cubicBezTo>
                  <a:pt x="56741" y="37682"/>
                  <a:pt x="57039" y="38230"/>
                  <a:pt x="57102" y="38779"/>
                </a:cubicBezTo>
                <a:cubicBezTo>
                  <a:pt x="56961" y="38246"/>
                  <a:pt x="56632" y="37729"/>
                  <a:pt x="56099" y="37212"/>
                </a:cubicBezTo>
                <a:cubicBezTo>
                  <a:pt x="56146" y="37196"/>
                  <a:pt x="56193" y="37165"/>
                  <a:pt x="56240" y="37133"/>
                </a:cubicBezTo>
                <a:close/>
                <a:moveTo>
                  <a:pt x="7696" y="34704"/>
                </a:moveTo>
                <a:cubicBezTo>
                  <a:pt x="9593" y="35284"/>
                  <a:pt x="11803" y="35801"/>
                  <a:pt x="14248" y="36224"/>
                </a:cubicBezTo>
                <a:cubicBezTo>
                  <a:pt x="15126" y="36365"/>
                  <a:pt x="16004" y="36506"/>
                  <a:pt x="16913" y="36616"/>
                </a:cubicBezTo>
                <a:cubicBezTo>
                  <a:pt x="13402" y="37149"/>
                  <a:pt x="10455" y="37901"/>
                  <a:pt x="8214" y="38795"/>
                </a:cubicBezTo>
                <a:cubicBezTo>
                  <a:pt x="6317" y="38215"/>
                  <a:pt x="4702" y="37572"/>
                  <a:pt x="3464" y="36867"/>
                </a:cubicBezTo>
                <a:cubicBezTo>
                  <a:pt x="4436" y="36083"/>
                  <a:pt x="5878" y="35346"/>
                  <a:pt x="7696" y="34704"/>
                </a:cubicBezTo>
                <a:close/>
                <a:moveTo>
                  <a:pt x="51318" y="34782"/>
                </a:moveTo>
                <a:cubicBezTo>
                  <a:pt x="52431" y="35190"/>
                  <a:pt x="53403" y="35628"/>
                  <a:pt x="54218" y="36083"/>
                </a:cubicBezTo>
                <a:cubicBezTo>
                  <a:pt x="54735" y="36381"/>
                  <a:pt x="55174" y="36679"/>
                  <a:pt x="55550" y="36992"/>
                </a:cubicBezTo>
                <a:cubicBezTo>
                  <a:pt x="54312" y="37682"/>
                  <a:pt x="52713" y="38324"/>
                  <a:pt x="50801" y="38873"/>
                </a:cubicBezTo>
                <a:cubicBezTo>
                  <a:pt x="48732" y="38042"/>
                  <a:pt x="46067" y="37337"/>
                  <a:pt x="42932" y="36804"/>
                </a:cubicBezTo>
                <a:cubicBezTo>
                  <a:pt x="42650" y="36757"/>
                  <a:pt x="42368" y="36710"/>
                  <a:pt x="42070" y="36679"/>
                </a:cubicBezTo>
                <a:cubicBezTo>
                  <a:pt x="42211" y="36647"/>
                  <a:pt x="42352" y="36632"/>
                  <a:pt x="42478" y="36616"/>
                </a:cubicBezTo>
                <a:cubicBezTo>
                  <a:pt x="45848" y="36161"/>
                  <a:pt x="48841" y="35550"/>
                  <a:pt x="51318" y="34782"/>
                </a:cubicBezTo>
                <a:close/>
                <a:moveTo>
                  <a:pt x="58230" y="35315"/>
                </a:moveTo>
                <a:cubicBezTo>
                  <a:pt x="58230" y="35362"/>
                  <a:pt x="58215" y="35409"/>
                  <a:pt x="58215" y="35472"/>
                </a:cubicBezTo>
                <a:lnTo>
                  <a:pt x="58199" y="35566"/>
                </a:lnTo>
                <a:lnTo>
                  <a:pt x="58262" y="35581"/>
                </a:lnTo>
                <a:cubicBezTo>
                  <a:pt x="58121" y="36287"/>
                  <a:pt x="57948" y="36976"/>
                  <a:pt x="57760" y="37650"/>
                </a:cubicBezTo>
                <a:cubicBezTo>
                  <a:pt x="57682" y="37933"/>
                  <a:pt x="57603" y="38199"/>
                  <a:pt x="57509" y="38466"/>
                </a:cubicBezTo>
                <a:lnTo>
                  <a:pt x="57494" y="38466"/>
                </a:lnTo>
                <a:lnTo>
                  <a:pt x="57462" y="38544"/>
                </a:lnTo>
                <a:cubicBezTo>
                  <a:pt x="57431" y="38669"/>
                  <a:pt x="57368" y="38779"/>
                  <a:pt x="57321" y="38904"/>
                </a:cubicBezTo>
                <a:cubicBezTo>
                  <a:pt x="57274" y="38262"/>
                  <a:pt x="56976" y="37635"/>
                  <a:pt x="56396" y="37023"/>
                </a:cubicBezTo>
                <a:cubicBezTo>
                  <a:pt x="57227" y="36491"/>
                  <a:pt x="57838" y="35911"/>
                  <a:pt x="58230" y="35315"/>
                </a:cubicBezTo>
                <a:close/>
                <a:moveTo>
                  <a:pt x="17634" y="36710"/>
                </a:moveTo>
                <a:cubicBezTo>
                  <a:pt x="17869" y="36741"/>
                  <a:pt x="18104" y="36773"/>
                  <a:pt x="18339" y="36804"/>
                </a:cubicBezTo>
                <a:cubicBezTo>
                  <a:pt x="18276" y="36804"/>
                  <a:pt x="18214" y="36804"/>
                  <a:pt x="18151" y="36820"/>
                </a:cubicBezTo>
                <a:cubicBezTo>
                  <a:pt x="14405" y="37321"/>
                  <a:pt x="11223" y="38058"/>
                  <a:pt x="8809" y="38967"/>
                </a:cubicBezTo>
                <a:cubicBezTo>
                  <a:pt x="8699" y="38936"/>
                  <a:pt x="8605" y="38904"/>
                  <a:pt x="8496" y="38873"/>
                </a:cubicBezTo>
                <a:cubicBezTo>
                  <a:pt x="10847" y="37980"/>
                  <a:pt x="13950" y="37227"/>
                  <a:pt x="17634" y="36710"/>
                </a:cubicBezTo>
                <a:close/>
                <a:moveTo>
                  <a:pt x="3292" y="37008"/>
                </a:moveTo>
                <a:cubicBezTo>
                  <a:pt x="3307" y="37008"/>
                  <a:pt x="3307" y="37008"/>
                  <a:pt x="3323" y="37023"/>
                </a:cubicBezTo>
                <a:cubicBezTo>
                  <a:pt x="4546" y="37713"/>
                  <a:pt x="6082" y="38340"/>
                  <a:pt x="7916" y="38904"/>
                </a:cubicBezTo>
                <a:cubicBezTo>
                  <a:pt x="7853" y="38936"/>
                  <a:pt x="7790" y="38967"/>
                  <a:pt x="7712" y="38998"/>
                </a:cubicBezTo>
                <a:cubicBezTo>
                  <a:pt x="6035" y="38466"/>
                  <a:pt x="4608" y="37870"/>
                  <a:pt x="3464" y="37212"/>
                </a:cubicBezTo>
                <a:cubicBezTo>
                  <a:pt x="3386" y="37165"/>
                  <a:pt x="3292" y="37118"/>
                  <a:pt x="3213" y="37070"/>
                </a:cubicBezTo>
                <a:cubicBezTo>
                  <a:pt x="3245" y="37055"/>
                  <a:pt x="3260" y="37023"/>
                  <a:pt x="3292" y="37008"/>
                </a:cubicBezTo>
                <a:close/>
                <a:moveTo>
                  <a:pt x="41380" y="36757"/>
                </a:moveTo>
                <a:cubicBezTo>
                  <a:pt x="41898" y="36835"/>
                  <a:pt x="42399" y="36914"/>
                  <a:pt x="42901" y="36992"/>
                </a:cubicBezTo>
                <a:cubicBezTo>
                  <a:pt x="45895" y="37509"/>
                  <a:pt x="48465" y="38183"/>
                  <a:pt x="50487" y="38967"/>
                </a:cubicBezTo>
                <a:cubicBezTo>
                  <a:pt x="50393" y="38998"/>
                  <a:pt x="50299" y="39030"/>
                  <a:pt x="50205" y="39045"/>
                </a:cubicBezTo>
                <a:cubicBezTo>
                  <a:pt x="48214" y="38293"/>
                  <a:pt x="45722" y="37666"/>
                  <a:pt x="42838" y="37165"/>
                </a:cubicBezTo>
                <a:cubicBezTo>
                  <a:pt x="42133" y="37055"/>
                  <a:pt x="41396" y="36945"/>
                  <a:pt x="40659" y="36835"/>
                </a:cubicBezTo>
                <a:cubicBezTo>
                  <a:pt x="40894" y="36820"/>
                  <a:pt x="41130" y="36788"/>
                  <a:pt x="41380" y="36757"/>
                </a:cubicBezTo>
                <a:close/>
                <a:moveTo>
                  <a:pt x="55707" y="37118"/>
                </a:moveTo>
                <a:cubicBezTo>
                  <a:pt x="55738" y="37149"/>
                  <a:pt x="55769" y="37165"/>
                  <a:pt x="55785" y="37196"/>
                </a:cubicBezTo>
                <a:cubicBezTo>
                  <a:pt x="54625" y="37870"/>
                  <a:pt x="53105" y="38513"/>
                  <a:pt x="51287" y="39077"/>
                </a:cubicBezTo>
                <a:cubicBezTo>
                  <a:pt x="51224" y="39061"/>
                  <a:pt x="51146" y="39030"/>
                  <a:pt x="51083" y="38998"/>
                </a:cubicBezTo>
                <a:cubicBezTo>
                  <a:pt x="52932" y="38434"/>
                  <a:pt x="54500" y="37807"/>
                  <a:pt x="55707" y="37118"/>
                </a:cubicBezTo>
                <a:close/>
                <a:moveTo>
                  <a:pt x="8214" y="38998"/>
                </a:moveTo>
                <a:cubicBezTo>
                  <a:pt x="8308" y="39030"/>
                  <a:pt x="8402" y="39061"/>
                  <a:pt x="8496" y="39077"/>
                </a:cubicBezTo>
                <a:cubicBezTo>
                  <a:pt x="8433" y="39108"/>
                  <a:pt x="8355" y="39139"/>
                  <a:pt x="8292" y="39171"/>
                </a:cubicBezTo>
                <a:cubicBezTo>
                  <a:pt x="8182" y="39139"/>
                  <a:pt x="8088" y="39108"/>
                  <a:pt x="7994" y="39077"/>
                </a:cubicBezTo>
                <a:cubicBezTo>
                  <a:pt x="8057" y="39045"/>
                  <a:pt x="8135" y="39030"/>
                  <a:pt x="8214" y="38998"/>
                </a:cubicBezTo>
                <a:close/>
                <a:moveTo>
                  <a:pt x="50785" y="39092"/>
                </a:moveTo>
                <a:cubicBezTo>
                  <a:pt x="50863" y="39108"/>
                  <a:pt x="50926" y="39139"/>
                  <a:pt x="50989" y="39171"/>
                </a:cubicBezTo>
                <a:cubicBezTo>
                  <a:pt x="50895" y="39202"/>
                  <a:pt x="50801" y="39234"/>
                  <a:pt x="50707" y="39249"/>
                </a:cubicBezTo>
                <a:cubicBezTo>
                  <a:pt x="50644" y="39234"/>
                  <a:pt x="50566" y="39202"/>
                  <a:pt x="50503" y="39171"/>
                </a:cubicBezTo>
                <a:cubicBezTo>
                  <a:pt x="50597" y="39139"/>
                  <a:pt x="50691" y="39108"/>
                  <a:pt x="50785" y="39092"/>
                </a:cubicBezTo>
                <a:close/>
                <a:moveTo>
                  <a:pt x="19170" y="36882"/>
                </a:moveTo>
                <a:cubicBezTo>
                  <a:pt x="22540" y="37243"/>
                  <a:pt x="26114" y="37431"/>
                  <a:pt x="29734" y="37431"/>
                </a:cubicBezTo>
                <a:cubicBezTo>
                  <a:pt x="33214" y="37431"/>
                  <a:pt x="36600" y="37259"/>
                  <a:pt x="39844" y="36929"/>
                </a:cubicBezTo>
                <a:cubicBezTo>
                  <a:pt x="40863" y="37055"/>
                  <a:pt x="41851" y="37196"/>
                  <a:pt x="42807" y="37368"/>
                </a:cubicBezTo>
                <a:cubicBezTo>
                  <a:pt x="45550" y="37839"/>
                  <a:pt x="47948" y="38434"/>
                  <a:pt x="49876" y="39139"/>
                </a:cubicBezTo>
                <a:cubicBezTo>
                  <a:pt x="47697" y="39735"/>
                  <a:pt x="45158" y="40221"/>
                  <a:pt x="42337" y="40597"/>
                </a:cubicBezTo>
                <a:cubicBezTo>
                  <a:pt x="41663" y="40691"/>
                  <a:pt x="40989" y="40770"/>
                  <a:pt x="40299" y="40848"/>
                </a:cubicBezTo>
                <a:cubicBezTo>
                  <a:pt x="36898" y="40362"/>
                  <a:pt x="33136" y="40096"/>
                  <a:pt x="29311" y="40096"/>
                </a:cubicBezTo>
                <a:cubicBezTo>
                  <a:pt x="25769" y="40096"/>
                  <a:pt x="22352" y="40315"/>
                  <a:pt x="19154" y="40738"/>
                </a:cubicBezTo>
                <a:cubicBezTo>
                  <a:pt x="18997" y="40770"/>
                  <a:pt x="18841" y="40785"/>
                  <a:pt x="18700" y="40801"/>
                </a:cubicBezTo>
                <a:cubicBezTo>
                  <a:pt x="17211" y="40644"/>
                  <a:pt x="15784" y="40440"/>
                  <a:pt x="14405" y="40205"/>
                </a:cubicBezTo>
                <a:cubicBezTo>
                  <a:pt x="12477" y="39876"/>
                  <a:pt x="10706" y="39484"/>
                  <a:pt x="9123" y="39061"/>
                </a:cubicBezTo>
                <a:cubicBezTo>
                  <a:pt x="11489" y="38199"/>
                  <a:pt x="14562" y="37494"/>
                  <a:pt x="18182" y="37008"/>
                </a:cubicBezTo>
                <a:cubicBezTo>
                  <a:pt x="18512" y="36976"/>
                  <a:pt x="18841" y="36929"/>
                  <a:pt x="19170" y="36882"/>
                </a:cubicBezTo>
                <a:close/>
                <a:moveTo>
                  <a:pt x="8809" y="39171"/>
                </a:moveTo>
                <a:cubicBezTo>
                  <a:pt x="10471" y="39641"/>
                  <a:pt x="12336" y="40049"/>
                  <a:pt x="14374" y="40393"/>
                </a:cubicBezTo>
                <a:cubicBezTo>
                  <a:pt x="15533" y="40597"/>
                  <a:pt x="16725" y="40770"/>
                  <a:pt x="17947" y="40926"/>
                </a:cubicBezTo>
                <a:cubicBezTo>
                  <a:pt x="17759" y="40942"/>
                  <a:pt x="17571" y="40973"/>
                  <a:pt x="17383" y="41005"/>
                </a:cubicBezTo>
                <a:cubicBezTo>
                  <a:pt x="16380" y="40879"/>
                  <a:pt x="15392" y="40738"/>
                  <a:pt x="14436" y="40566"/>
                </a:cubicBezTo>
                <a:cubicBezTo>
                  <a:pt x="12273" y="40205"/>
                  <a:pt x="10314" y="39766"/>
                  <a:pt x="8574" y="39265"/>
                </a:cubicBezTo>
                <a:cubicBezTo>
                  <a:pt x="8652" y="39234"/>
                  <a:pt x="8731" y="39202"/>
                  <a:pt x="8809" y="39171"/>
                </a:cubicBezTo>
                <a:close/>
                <a:moveTo>
                  <a:pt x="29311" y="40299"/>
                </a:moveTo>
                <a:cubicBezTo>
                  <a:pt x="32838" y="40299"/>
                  <a:pt x="36302" y="40519"/>
                  <a:pt x="39468" y="40942"/>
                </a:cubicBezTo>
                <a:cubicBezTo>
                  <a:pt x="39233" y="40958"/>
                  <a:pt x="38998" y="40989"/>
                  <a:pt x="38763" y="41005"/>
                </a:cubicBezTo>
                <a:cubicBezTo>
                  <a:pt x="35785" y="40644"/>
                  <a:pt x="32571" y="40440"/>
                  <a:pt x="29311" y="40440"/>
                </a:cubicBezTo>
                <a:cubicBezTo>
                  <a:pt x="26161" y="40440"/>
                  <a:pt x="23120" y="40629"/>
                  <a:pt x="20236" y="40973"/>
                </a:cubicBezTo>
                <a:cubicBezTo>
                  <a:pt x="19985" y="40942"/>
                  <a:pt x="19750" y="40926"/>
                  <a:pt x="19515" y="40895"/>
                </a:cubicBezTo>
                <a:cubicBezTo>
                  <a:pt x="22603" y="40503"/>
                  <a:pt x="25910" y="40299"/>
                  <a:pt x="29311" y="40299"/>
                </a:cubicBezTo>
                <a:close/>
                <a:moveTo>
                  <a:pt x="50189" y="39265"/>
                </a:moveTo>
                <a:cubicBezTo>
                  <a:pt x="50268" y="39281"/>
                  <a:pt x="50330" y="39312"/>
                  <a:pt x="50409" y="39343"/>
                </a:cubicBezTo>
                <a:cubicBezTo>
                  <a:pt x="48105" y="40002"/>
                  <a:pt x="45377" y="40550"/>
                  <a:pt x="42321" y="40973"/>
                </a:cubicBezTo>
                <a:cubicBezTo>
                  <a:pt x="42086" y="41005"/>
                  <a:pt x="41835" y="41020"/>
                  <a:pt x="41600" y="41052"/>
                </a:cubicBezTo>
                <a:cubicBezTo>
                  <a:pt x="41412" y="41020"/>
                  <a:pt x="41224" y="41005"/>
                  <a:pt x="41020" y="40973"/>
                </a:cubicBezTo>
                <a:cubicBezTo>
                  <a:pt x="41474" y="40911"/>
                  <a:pt x="41929" y="40864"/>
                  <a:pt x="42368" y="40801"/>
                </a:cubicBezTo>
                <a:cubicBezTo>
                  <a:pt x="45315" y="40409"/>
                  <a:pt x="47948" y="39876"/>
                  <a:pt x="50189" y="39265"/>
                </a:cubicBezTo>
                <a:close/>
                <a:moveTo>
                  <a:pt x="3057" y="37212"/>
                </a:moveTo>
                <a:cubicBezTo>
                  <a:pt x="3166" y="37274"/>
                  <a:pt x="3260" y="37321"/>
                  <a:pt x="3370" y="37384"/>
                </a:cubicBezTo>
                <a:cubicBezTo>
                  <a:pt x="4467" y="38011"/>
                  <a:pt x="5847" y="38591"/>
                  <a:pt x="7445" y="39108"/>
                </a:cubicBezTo>
                <a:cubicBezTo>
                  <a:pt x="6050" y="39735"/>
                  <a:pt x="4985" y="40425"/>
                  <a:pt x="4326" y="41161"/>
                </a:cubicBezTo>
                <a:cubicBezTo>
                  <a:pt x="4311" y="41146"/>
                  <a:pt x="4295" y="41146"/>
                  <a:pt x="4295" y="41146"/>
                </a:cubicBezTo>
                <a:cubicBezTo>
                  <a:pt x="3213" y="40535"/>
                  <a:pt x="2445" y="39892"/>
                  <a:pt x="1975" y="39234"/>
                </a:cubicBezTo>
                <a:cubicBezTo>
                  <a:pt x="1991" y="38857"/>
                  <a:pt x="2116" y="38466"/>
                  <a:pt x="2351" y="38074"/>
                </a:cubicBezTo>
                <a:cubicBezTo>
                  <a:pt x="2524" y="37776"/>
                  <a:pt x="2759" y="37494"/>
                  <a:pt x="3057" y="37212"/>
                </a:cubicBezTo>
                <a:close/>
                <a:moveTo>
                  <a:pt x="18700" y="41005"/>
                </a:moveTo>
                <a:cubicBezTo>
                  <a:pt x="18919" y="41036"/>
                  <a:pt x="19139" y="41052"/>
                  <a:pt x="19358" y="41083"/>
                </a:cubicBezTo>
                <a:cubicBezTo>
                  <a:pt x="19327" y="41083"/>
                  <a:pt x="19280" y="41083"/>
                  <a:pt x="19248" y="41099"/>
                </a:cubicBezTo>
                <a:cubicBezTo>
                  <a:pt x="19060" y="41114"/>
                  <a:pt x="18872" y="41146"/>
                  <a:pt x="18700" y="41161"/>
                </a:cubicBezTo>
                <a:cubicBezTo>
                  <a:pt x="18480" y="41146"/>
                  <a:pt x="18276" y="41114"/>
                  <a:pt x="18073" y="41099"/>
                </a:cubicBezTo>
                <a:cubicBezTo>
                  <a:pt x="18276" y="41067"/>
                  <a:pt x="18496" y="41036"/>
                  <a:pt x="18700" y="41005"/>
                </a:cubicBezTo>
                <a:close/>
                <a:moveTo>
                  <a:pt x="40283" y="41052"/>
                </a:moveTo>
                <a:cubicBezTo>
                  <a:pt x="40503" y="41083"/>
                  <a:pt x="40691" y="41114"/>
                  <a:pt x="40894" y="41146"/>
                </a:cubicBezTo>
                <a:cubicBezTo>
                  <a:pt x="40691" y="41161"/>
                  <a:pt x="40487" y="41193"/>
                  <a:pt x="40283" y="41209"/>
                </a:cubicBezTo>
                <a:cubicBezTo>
                  <a:pt x="40064" y="41177"/>
                  <a:pt x="39844" y="41146"/>
                  <a:pt x="39625" y="41114"/>
                </a:cubicBezTo>
                <a:cubicBezTo>
                  <a:pt x="39844" y="41099"/>
                  <a:pt x="40064" y="41067"/>
                  <a:pt x="40283" y="41052"/>
                </a:cubicBezTo>
                <a:close/>
                <a:moveTo>
                  <a:pt x="55942" y="37321"/>
                </a:moveTo>
                <a:cubicBezTo>
                  <a:pt x="56647" y="38011"/>
                  <a:pt x="57008" y="38716"/>
                  <a:pt x="56992" y="39422"/>
                </a:cubicBezTo>
                <a:cubicBezTo>
                  <a:pt x="56506" y="40064"/>
                  <a:pt x="55722" y="40676"/>
                  <a:pt x="54672" y="41271"/>
                </a:cubicBezTo>
                <a:cubicBezTo>
                  <a:pt x="54218" y="40770"/>
                  <a:pt x="53591" y="40284"/>
                  <a:pt x="52760" y="39813"/>
                </a:cubicBezTo>
                <a:cubicBezTo>
                  <a:pt x="52399" y="39610"/>
                  <a:pt x="51992" y="39406"/>
                  <a:pt x="51553" y="39202"/>
                </a:cubicBezTo>
                <a:cubicBezTo>
                  <a:pt x="53309" y="38638"/>
                  <a:pt x="54798" y="38011"/>
                  <a:pt x="55942" y="37321"/>
                </a:cubicBezTo>
                <a:close/>
                <a:moveTo>
                  <a:pt x="7712" y="39202"/>
                </a:moveTo>
                <a:cubicBezTo>
                  <a:pt x="7806" y="39234"/>
                  <a:pt x="7900" y="39265"/>
                  <a:pt x="7994" y="39281"/>
                </a:cubicBezTo>
                <a:cubicBezTo>
                  <a:pt x="6521" y="39908"/>
                  <a:pt x="5376" y="40597"/>
                  <a:pt x="4640" y="41334"/>
                </a:cubicBezTo>
                <a:cubicBezTo>
                  <a:pt x="4593" y="41303"/>
                  <a:pt x="4546" y="41271"/>
                  <a:pt x="4499" y="41256"/>
                </a:cubicBezTo>
                <a:cubicBezTo>
                  <a:pt x="5173" y="40519"/>
                  <a:pt x="6270" y="39829"/>
                  <a:pt x="7712" y="39202"/>
                </a:cubicBezTo>
                <a:close/>
                <a:moveTo>
                  <a:pt x="2822" y="40393"/>
                </a:moveTo>
                <a:lnTo>
                  <a:pt x="2822" y="40393"/>
                </a:lnTo>
                <a:cubicBezTo>
                  <a:pt x="3213" y="40707"/>
                  <a:pt x="3668" y="41005"/>
                  <a:pt x="4185" y="41303"/>
                </a:cubicBezTo>
                <a:cubicBezTo>
                  <a:pt x="4170" y="41318"/>
                  <a:pt x="4170" y="41334"/>
                  <a:pt x="4154" y="41350"/>
                </a:cubicBezTo>
                <a:cubicBezTo>
                  <a:pt x="3637" y="41036"/>
                  <a:pt x="3198" y="40723"/>
                  <a:pt x="2822" y="40393"/>
                </a:cubicBezTo>
                <a:close/>
                <a:moveTo>
                  <a:pt x="29311" y="40644"/>
                </a:moveTo>
                <a:cubicBezTo>
                  <a:pt x="32227" y="40644"/>
                  <a:pt x="35095" y="40801"/>
                  <a:pt x="37791" y="41099"/>
                </a:cubicBezTo>
                <a:cubicBezTo>
                  <a:pt x="35173" y="41303"/>
                  <a:pt x="32477" y="41412"/>
                  <a:pt x="29734" y="41412"/>
                </a:cubicBezTo>
                <a:cubicBezTo>
                  <a:pt x="26835" y="41412"/>
                  <a:pt x="23966" y="41287"/>
                  <a:pt x="21208" y="41052"/>
                </a:cubicBezTo>
                <a:cubicBezTo>
                  <a:pt x="23809" y="40785"/>
                  <a:pt x="26521" y="40644"/>
                  <a:pt x="29311" y="40644"/>
                </a:cubicBezTo>
                <a:close/>
                <a:moveTo>
                  <a:pt x="51271" y="39296"/>
                </a:moveTo>
                <a:cubicBezTo>
                  <a:pt x="51772" y="39516"/>
                  <a:pt x="52243" y="39751"/>
                  <a:pt x="52666" y="39986"/>
                </a:cubicBezTo>
                <a:cubicBezTo>
                  <a:pt x="53450" y="40425"/>
                  <a:pt x="54061" y="40895"/>
                  <a:pt x="54484" y="41365"/>
                </a:cubicBezTo>
                <a:cubicBezTo>
                  <a:pt x="54453" y="41397"/>
                  <a:pt x="54390" y="41412"/>
                  <a:pt x="54343" y="41444"/>
                </a:cubicBezTo>
                <a:cubicBezTo>
                  <a:pt x="53920" y="41005"/>
                  <a:pt x="53340" y="40566"/>
                  <a:pt x="52603" y="40158"/>
                </a:cubicBezTo>
                <a:cubicBezTo>
                  <a:pt x="52117" y="39892"/>
                  <a:pt x="51584" y="39625"/>
                  <a:pt x="50989" y="39375"/>
                </a:cubicBezTo>
                <a:cubicBezTo>
                  <a:pt x="51083" y="39343"/>
                  <a:pt x="51177" y="39312"/>
                  <a:pt x="51271" y="39296"/>
                </a:cubicBezTo>
                <a:close/>
                <a:moveTo>
                  <a:pt x="56208" y="40472"/>
                </a:moveTo>
                <a:cubicBezTo>
                  <a:pt x="55832" y="40817"/>
                  <a:pt x="55378" y="41146"/>
                  <a:pt x="54829" y="41459"/>
                </a:cubicBezTo>
                <a:cubicBezTo>
                  <a:pt x="54829" y="41444"/>
                  <a:pt x="54813" y="41428"/>
                  <a:pt x="54798" y="41412"/>
                </a:cubicBezTo>
                <a:cubicBezTo>
                  <a:pt x="55346" y="41114"/>
                  <a:pt x="55816" y="40801"/>
                  <a:pt x="56208" y="40472"/>
                </a:cubicBezTo>
                <a:close/>
                <a:moveTo>
                  <a:pt x="4358" y="41397"/>
                </a:moveTo>
                <a:cubicBezTo>
                  <a:pt x="4405" y="41428"/>
                  <a:pt x="4452" y="41459"/>
                  <a:pt x="4499" y="41475"/>
                </a:cubicBezTo>
                <a:cubicBezTo>
                  <a:pt x="4499" y="41491"/>
                  <a:pt x="4483" y="41506"/>
                  <a:pt x="4467" y="41522"/>
                </a:cubicBezTo>
                <a:cubicBezTo>
                  <a:pt x="4436" y="41506"/>
                  <a:pt x="4420" y="41491"/>
                  <a:pt x="4389" y="41475"/>
                </a:cubicBezTo>
                <a:cubicBezTo>
                  <a:pt x="4373" y="41475"/>
                  <a:pt x="4342" y="41459"/>
                  <a:pt x="4326" y="41444"/>
                </a:cubicBezTo>
                <a:cubicBezTo>
                  <a:pt x="4342" y="41428"/>
                  <a:pt x="4342" y="41412"/>
                  <a:pt x="4358" y="41397"/>
                </a:cubicBezTo>
                <a:close/>
                <a:moveTo>
                  <a:pt x="54625" y="41522"/>
                </a:moveTo>
                <a:cubicBezTo>
                  <a:pt x="54641" y="41522"/>
                  <a:pt x="54657" y="41538"/>
                  <a:pt x="54657" y="41553"/>
                </a:cubicBezTo>
                <a:cubicBezTo>
                  <a:pt x="54625" y="41585"/>
                  <a:pt x="54578" y="41600"/>
                  <a:pt x="54531" y="41632"/>
                </a:cubicBezTo>
                <a:cubicBezTo>
                  <a:pt x="54515" y="41616"/>
                  <a:pt x="54500" y="41600"/>
                  <a:pt x="54484" y="41585"/>
                </a:cubicBezTo>
                <a:cubicBezTo>
                  <a:pt x="54531" y="41569"/>
                  <a:pt x="54578" y="41538"/>
                  <a:pt x="54625" y="41522"/>
                </a:cubicBezTo>
                <a:close/>
                <a:moveTo>
                  <a:pt x="20236" y="41161"/>
                </a:moveTo>
                <a:cubicBezTo>
                  <a:pt x="23277" y="41459"/>
                  <a:pt x="26490" y="41600"/>
                  <a:pt x="29734" y="41600"/>
                </a:cubicBezTo>
                <a:cubicBezTo>
                  <a:pt x="32822" y="41600"/>
                  <a:pt x="35847" y="41475"/>
                  <a:pt x="38763" y="41209"/>
                </a:cubicBezTo>
                <a:cubicBezTo>
                  <a:pt x="38998" y="41240"/>
                  <a:pt x="39249" y="41271"/>
                  <a:pt x="39484" y="41303"/>
                </a:cubicBezTo>
                <a:cubicBezTo>
                  <a:pt x="36349" y="41616"/>
                  <a:pt x="33089" y="41773"/>
                  <a:pt x="29719" y="41773"/>
                </a:cubicBezTo>
                <a:cubicBezTo>
                  <a:pt x="26223" y="41773"/>
                  <a:pt x="22759" y="41600"/>
                  <a:pt x="19499" y="41256"/>
                </a:cubicBezTo>
                <a:cubicBezTo>
                  <a:pt x="19750" y="41224"/>
                  <a:pt x="19985" y="41193"/>
                  <a:pt x="20236" y="41161"/>
                </a:cubicBezTo>
                <a:close/>
                <a:moveTo>
                  <a:pt x="4201" y="41600"/>
                </a:moveTo>
                <a:cubicBezTo>
                  <a:pt x="4232" y="41616"/>
                  <a:pt x="4264" y="41632"/>
                  <a:pt x="4295" y="41647"/>
                </a:cubicBezTo>
                <a:cubicBezTo>
                  <a:pt x="4311" y="41663"/>
                  <a:pt x="4326" y="41663"/>
                  <a:pt x="4342" y="41679"/>
                </a:cubicBezTo>
                <a:cubicBezTo>
                  <a:pt x="4170" y="41883"/>
                  <a:pt x="4028" y="42086"/>
                  <a:pt x="3934" y="42290"/>
                </a:cubicBezTo>
                <a:cubicBezTo>
                  <a:pt x="3809" y="42541"/>
                  <a:pt x="3731" y="42792"/>
                  <a:pt x="3699" y="43042"/>
                </a:cubicBezTo>
                <a:cubicBezTo>
                  <a:pt x="3684" y="42713"/>
                  <a:pt x="3762" y="42384"/>
                  <a:pt x="3919" y="42055"/>
                </a:cubicBezTo>
                <a:cubicBezTo>
                  <a:pt x="3997" y="41898"/>
                  <a:pt x="4091" y="41741"/>
                  <a:pt x="4201" y="41600"/>
                </a:cubicBezTo>
                <a:close/>
                <a:moveTo>
                  <a:pt x="54782" y="41710"/>
                </a:moveTo>
                <a:cubicBezTo>
                  <a:pt x="54970" y="41992"/>
                  <a:pt x="55111" y="42259"/>
                  <a:pt x="55189" y="42541"/>
                </a:cubicBezTo>
                <a:cubicBezTo>
                  <a:pt x="55237" y="42729"/>
                  <a:pt x="55268" y="42917"/>
                  <a:pt x="55268" y="43105"/>
                </a:cubicBezTo>
                <a:cubicBezTo>
                  <a:pt x="55205" y="42651"/>
                  <a:pt x="55001" y="42212"/>
                  <a:pt x="54657" y="41788"/>
                </a:cubicBezTo>
                <a:cubicBezTo>
                  <a:pt x="54704" y="41757"/>
                  <a:pt x="54735" y="41741"/>
                  <a:pt x="54782" y="41710"/>
                </a:cubicBezTo>
                <a:close/>
                <a:moveTo>
                  <a:pt x="2069" y="39876"/>
                </a:moveTo>
                <a:lnTo>
                  <a:pt x="2069" y="39876"/>
                </a:lnTo>
                <a:cubicBezTo>
                  <a:pt x="2508" y="40440"/>
                  <a:pt x="3166" y="40973"/>
                  <a:pt x="4044" y="41491"/>
                </a:cubicBezTo>
                <a:cubicBezTo>
                  <a:pt x="3919" y="41647"/>
                  <a:pt x="3825" y="41804"/>
                  <a:pt x="3746" y="41961"/>
                </a:cubicBezTo>
                <a:cubicBezTo>
                  <a:pt x="3558" y="42353"/>
                  <a:pt x="3480" y="42745"/>
                  <a:pt x="3511" y="43136"/>
                </a:cubicBezTo>
                <a:cubicBezTo>
                  <a:pt x="3464" y="43058"/>
                  <a:pt x="3417" y="42995"/>
                  <a:pt x="3370" y="42917"/>
                </a:cubicBezTo>
                <a:lnTo>
                  <a:pt x="3339" y="42839"/>
                </a:lnTo>
                <a:lnTo>
                  <a:pt x="3307" y="42839"/>
                </a:lnTo>
                <a:cubicBezTo>
                  <a:pt x="2869" y="41961"/>
                  <a:pt x="2461" y="41067"/>
                  <a:pt x="2116" y="40143"/>
                </a:cubicBezTo>
                <a:lnTo>
                  <a:pt x="2148" y="40127"/>
                </a:lnTo>
                <a:lnTo>
                  <a:pt x="2116" y="40033"/>
                </a:lnTo>
                <a:cubicBezTo>
                  <a:pt x="2101" y="39986"/>
                  <a:pt x="2085" y="39939"/>
                  <a:pt x="2069" y="39876"/>
                </a:cubicBezTo>
                <a:close/>
                <a:moveTo>
                  <a:pt x="8276" y="39375"/>
                </a:moveTo>
                <a:cubicBezTo>
                  <a:pt x="10079" y="39908"/>
                  <a:pt x="12132" y="40378"/>
                  <a:pt x="14405" y="40770"/>
                </a:cubicBezTo>
                <a:cubicBezTo>
                  <a:pt x="15157" y="40895"/>
                  <a:pt x="15941" y="41005"/>
                  <a:pt x="16740" y="41114"/>
                </a:cubicBezTo>
                <a:cubicBezTo>
                  <a:pt x="13747" y="41647"/>
                  <a:pt x="11286" y="42353"/>
                  <a:pt x="9452" y="43183"/>
                </a:cubicBezTo>
                <a:cubicBezTo>
                  <a:pt x="7634" y="42666"/>
                  <a:pt x="6082" y="42071"/>
                  <a:pt x="4828" y="41428"/>
                </a:cubicBezTo>
                <a:cubicBezTo>
                  <a:pt x="5580" y="40691"/>
                  <a:pt x="6740" y="40002"/>
                  <a:pt x="8276" y="39375"/>
                </a:cubicBezTo>
                <a:close/>
                <a:moveTo>
                  <a:pt x="50707" y="39469"/>
                </a:moveTo>
                <a:cubicBezTo>
                  <a:pt x="51365" y="39735"/>
                  <a:pt x="51976" y="40033"/>
                  <a:pt x="52494" y="40331"/>
                </a:cubicBezTo>
                <a:cubicBezTo>
                  <a:pt x="53199" y="40723"/>
                  <a:pt x="53747" y="41130"/>
                  <a:pt x="54171" y="41538"/>
                </a:cubicBezTo>
                <a:cubicBezTo>
                  <a:pt x="53747" y="41757"/>
                  <a:pt x="53293" y="41961"/>
                  <a:pt x="52807" y="42149"/>
                </a:cubicBezTo>
                <a:cubicBezTo>
                  <a:pt x="51835" y="42557"/>
                  <a:pt x="50738" y="42917"/>
                  <a:pt x="49515" y="43262"/>
                </a:cubicBezTo>
                <a:cubicBezTo>
                  <a:pt x="47681" y="42415"/>
                  <a:pt x="45205" y="41710"/>
                  <a:pt x="42258" y="41177"/>
                </a:cubicBezTo>
                <a:cubicBezTo>
                  <a:pt x="42290" y="41161"/>
                  <a:pt x="42321" y="41161"/>
                  <a:pt x="42337" y="41161"/>
                </a:cubicBezTo>
                <a:cubicBezTo>
                  <a:pt x="45518" y="40738"/>
                  <a:pt x="48340" y="40158"/>
                  <a:pt x="50707" y="39469"/>
                </a:cubicBezTo>
                <a:close/>
                <a:moveTo>
                  <a:pt x="56867" y="40096"/>
                </a:moveTo>
                <a:cubicBezTo>
                  <a:pt x="56867" y="40096"/>
                  <a:pt x="56867" y="40111"/>
                  <a:pt x="56867" y="40127"/>
                </a:cubicBezTo>
                <a:lnTo>
                  <a:pt x="56820" y="40221"/>
                </a:lnTo>
                <a:lnTo>
                  <a:pt x="56882" y="40237"/>
                </a:lnTo>
                <a:cubicBezTo>
                  <a:pt x="56537" y="41161"/>
                  <a:pt x="56130" y="42055"/>
                  <a:pt x="55691" y="42933"/>
                </a:cubicBezTo>
                <a:lnTo>
                  <a:pt x="55675" y="42917"/>
                </a:lnTo>
                <a:lnTo>
                  <a:pt x="55644" y="43011"/>
                </a:lnTo>
                <a:cubicBezTo>
                  <a:pt x="55581" y="43121"/>
                  <a:pt x="55519" y="43230"/>
                  <a:pt x="55440" y="43325"/>
                </a:cubicBezTo>
                <a:cubicBezTo>
                  <a:pt x="55472" y="43042"/>
                  <a:pt x="55456" y="42776"/>
                  <a:pt x="55378" y="42494"/>
                </a:cubicBezTo>
                <a:cubicBezTo>
                  <a:pt x="55299" y="42196"/>
                  <a:pt x="55158" y="41898"/>
                  <a:pt x="54939" y="41616"/>
                </a:cubicBezTo>
                <a:cubicBezTo>
                  <a:pt x="55769" y="41130"/>
                  <a:pt x="56412" y="40613"/>
                  <a:pt x="56867" y="40096"/>
                </a:cubicBezTo>
                <a:close/>
                <a:moveTo>
                  <a:pt x="17383" y="41209"/>
                </a:moveTo>
                <a:cubicBezTo>
                  <a:pt x="17571" y="41224"/>
                  <a:pt x="17759" y="41256"/>
                  <a:pt x="17947" y="41287"/>
                </a:cubicBezTo>
                <a:cubicBezTo>
                  <a:pt x="14718" y="41788"/>
                  <a:pt x="12022" y="42494"/>
                  <a:pt x="10032" y="43340"/>
                </a:cubicBezTo>
                <a:cubicBezTo>
                  <a:pt x="9938" y="43309"/>
                  <a:pt x="9844" y="43278"/>
                  <a:pt x="9750" y="43262"/>
                </a:cubicBezTo>
                <a:cubicBezTo>
                  <a:pt x="11646" y="42431"/>
                  <a:pt x="14248" y="41726"/>
                  <a:pt x="17383" y="41209"/>
                </a:cubicBezTo>
                <a:close/>
                <a:moveTo>
                  <a:pt x="4687" y="41569"/>
                </a:moveTo>
                <a:cubicBezTo>
                  <a:pt x="5909" y="42212"/>
                  <a:pt x="7430" y="42792"/>
                  <a:pt x="9185" y="43309"/>
                </a:cubicBezTo>
                <a:cubicBezTo>
                  <a:pt x="9138" y="43325"/>
                  <a:pt x="9091" y="43340"/>
                  <a:pt x="9060" y="43372"/>
                </a:cubicBezTo>
                <a:cubicBezTo>
                  <a:pt x="7304" y="42854"/>
                  <a:pt x="5831" y="42259"/>
                  <a:pt x="4640" y="41616"/>
                </a:cubicBezTo>
                <a:cubicBezTo>
                  <a:pt x="4655" y="41600"/>
                  <a:pt x="4671" y="41585"/>
                  <a:pt x="4687" y="41569"/>
                </a:cubicBezTo>
                <a:close/>
                <a:moveTo>
                  <a:pt x="41616" y="41256"/>
                </a:moveTo>
                <a:cubicBezTo>
                  <a:pt x="44703" y="41788"/>
                  <a:pt x="47305" y="42494"/>
                  <a:pt x="49218" y="43340"/>
                </a:cubicBezTo>
                <a:cubicBezTo>
                  <a:pt x="49124" y="43372"/>
                  <a:pt x="49029" y="43387"/>
                  <a:pt x="48935" y="43419"/>
                </a:cubicBezTo>
                <a:cubicBezTo>
                  <a:pt x="47039" y="42604"/>
                  <a:pt x="44531" y="41914"/>
                  <a:pt x="41537" y="41412"/>
                </a:cubicBezTo>
                <a:cubicBezTo>
                  <a:pt x="41365" y="41381"/>
                  <a:pt x="41192" y="41350"/>
                  <a:pt x="41020" y="41334"/>
                </a:cubicBezTo>
                <a:cubicBezTo>
                  <a:pt x="41208" y="41303"/>
                  <a:pt x="41412" y="41287"/>
                  <a:pt x="41600" y="41256"/>
                </a:cubicBezTo>
                <a:close/>
                <a:moveTo>
                  <a:pt x="54296" y="41679"/>
                </a:moveTo>
                <a:cubicBezTo>
                  <a:pt x="54312" y="41694"/>
                  <a:pt x="54327" y="41710"/>
                  <a:pt x="54343" y="41726"/>
                </a:cubicBezTo>
                <a:cubicBezTo>
                  <a:pt x="53857" y="41992"/>
                  <a:pt x="53309" y="42243"/>
                  <a:pt x="52713" y="42494"/>
                </a:cubicBezTo>
                <a:cubicBezTo>
                  <a:pt x="51867" y="42839"/>
                  <a:pt x="50942" y="43152"/>
                  <a:pt x="49923" y="43450"/>
                </a:cubicBezTo>
                <a:cubicBezTo>
                  <a:pt x="49876" y="43434"/>
                  <a:pt x="49829" y="43419"/>
                  <a:pt x="49782" y="43387"/>
                </a:cubicBezTo>
                <a:cubicBezTo>
                  <a:pt x="50926" y="43058"/>
                  <a:pt x="51961" y="42713"/>
                  <a:pt x="52885" y="42337"/>
                </a:cubicBezTo>
                <a:cubicBezTo>
                  <a:pt x="53387" y="42133"/>
                  <a:pt x="53873" y="41914"/>
                  <a:pt x="54296" y="41679"/>
                </a:cubicBezTo>
                <a:close/>
                <a:moveTo>
                  <a:pt x="9467" y="43387"/>
                </a:moveTo>
                <a:cubicBezTo>
                  <a:pt x="9562" y="43403"/>
                  <a:pt x="9656" y="43434"/>
                  <a:pt x="9750" y="43466"/>
                </a:cubicBezTo>
                <a:cubicBezTo>
                  <a:pt x="9687" y="43481"/>
                  <a:pt x="9640" y="43497"/>
                  <a:pt x="9593" y="43528"/>
                </a:cubicBezTo>
                <a:cubicBezTo>
                  <a:pt x="9499" y="43497"/>
                  <a:pt x="9405" y="43481"/>
                  <a:pt x="9326" y="43450"/>
                </a:cubicBezTo>
                <a:cubicBezTo>
                  <a:pt x="9373" y="43419"/>
                  <a:pt x="9420" y="43403"/>
                  <a:pt x="9467" y="43387"/>
                </a:cubicBezTo>
                <a:close/>
                <a:moveTo>
                  <a:pt x="49500" y="43466"/>
                </a:moveTo>
                <a:cubicBezTo>
                  <a:pt x="49547" y="43497"/>
                  <a:pt x="49594" y="43513"/>
                  <a:pt x="49641" y="43544"/>
                </a:cubicBezTo>
                <a:cubicBezTo>
                  <a:pt x="49547" y="43560"/>
                  <a:pt x="49468" y="43591"/>
                  <a:pt x="49374" y="43607"/>
                </a:cubicBezTo>
                <a:cubicBezTo>
                  <a:pt x="49327" y="43591"/>
                  <a:pt x="49280" y="43560"/>
                  <a:pt x="49233" y="43544"/>
                </a:cubicBezTo>
                <a:cubicBezTo>
                  <a:pt x="49327" y="43513"/>
                  <a:pt x="49406" y="43497"/>
                  <a:pt x="49500" y="43466"/>
                </a:cubicBezTo>
                <a:close/>
                <a:moveTo>
                  <a:pt x="18700" y="41365"/>
                </a:moveTo>
                <a:cubicBezTo>
                  <a:pt x="22195" y="41757"/>
                  <a:pt x="25941" y="41961"/>
                  <a:pt x="29719" y="41961"/>
                </a:cubicBezTo>
                <a:cubicBezTo>
                  <a:pt x="33371" y="41961"/>
                  <a:pt x="36913" y="41773"/>
                  <a:pt x="40283" y="41412"/>
                </a:cubicBezTo>
                <a:cubicBezTo>
                  <a:pt x="40691" y="41475"/>
                  <a:pt x="41098" y="41538"/>
                  <a:pt x="41506" y="41600"/>
                </a:cubicBezTo>
                <a:cubicBezTo>
                  <a:pt x="44359" y="42086"/>
                  <a:pt x="46772" y="42729"/>
                  <a:pt x="48638" y="43497"/>
                </a:cubicBezTo>
                <a:cubicBezTo>
                  <a:pt x="46631" y="44014"/>
                  <a:pt x="44374" y="44437"/>
                  <a:pt x="41898" y="44767"/>
                </a:cubicBezTo>
                <a:cubicBezTo>
                  <a:pt x="41239" y="44861"/>
                  <a:pt x="40565" y="44939"/>
                  <a:pt x="39876" y="45017"/>
                </a:cubicBezTo>
                <a:cubicBezTo>
                  <a:pt x="36741" y="44484"/>
                  <a:pt x="33089" y="44187"/>
                  <a:pt x="29327" y="44187"/>
                </a:cubicBezTo>
                <a:cubicBezTo>
                  <a:pt x="26239" y="44187"/>
                  <a:pt x="23261" y="44390"/>
                  <a:pt x="20471" y="44767"/>
                </a:cubicBezTo>
                <a:cubicBezTo>
                  <a:pt x="19985" y="44829"/>
                  <a:pt x="19515" y="44892"/>
                  <a:pt x="19060" y="44970"/>
                </a:cubicBezTo>
                <a:cubicBezTo>
                  <a:pt x="17634" y="44814"/>
                  <a:pt x="16239" y="44610"/>
                  <a:pt x="14906" y="44390"/>
                </a:cubicBezTo>
                <a:cubicBezTo>
                  <a:pt x="13261" y="44108"/>
                  <a:pt x="11725" y="43779"/>
                  <a:pt x="10330" y="43419"/>
                </a:cubicBezTo>
                <a:cubicBezTo>
                  <a:pt x="12430" y="42572"/>
                  <a:pt x="15267" y="41867"/>
                  <a:pt x="18700" y="41365"/>
                </a:cubicBezTo>
                <a:close/>
                <a:moveTo>
                  <a:pt x="29327" y="44390"/>
                </a:moveTo>
                <a:cubicBezTo>
                  <a:pt x="32807" y="44390"/>
                  <a:pt x="36177" y="44641"/>
                  <a:pt x="39139" y="45096"/>
                </a:cubicBezTo>
                <a:cubicBezTo>
                  <a:pt x="38951" y="45111"/>
                  <a:pt x="38763" y="45127"/>
                  <a:pt x="38559" y="45143"/>
                </a:cubicBezTo>
                <a:cubicBezTo>
                  <a:pt x="35738" y="44751"/>
                  <a:pt x="32587" y="44516"/>
                  <a:pt x="29327" y="44516"/>
                </a:cubicBezTo>
                <a:cubicBezTo>
                  <a:pt x="26286" y="44516"/>
                  <a:pt x="23339" y="44704"/>
                  <a:pt x="20581" y="45080"/>
                </a:cubicBezTo>
                <a:cubicBezTo>
                  <a:pt x="20518" y="45096"/>
                  <a:pt x="20440" y="45096"/>
                  <a:pt x="20377" y="45111"/>
                </a:cubicBezTo>
                <a:cubicBezTo>
                  <a:pt x="20189" y="45096"/>
                  <a:pt x="20001" y="45064"/>
                  <a:pt x="19813" y="45049"/>
                </a:cubicBezTo>
                <a:cubicBezTo>
                  <a:pt x="20032" y="45017"/>
                  <a:pt x="20267" y="44986"/>
                  <a:pt x="20487" y="44955"/>
                </a:cubicBezTo>
                <a:cubicBezTo>
                  <a:pt x="23277" y="44578"/>
                  <a:pt x="26255" y="44390"/>
                  <a:pt x="29327" y="44390"/>
                </a:cubicBezTo>
                <a:close/>
                <a:moveTo>
                  <a:pt x="10032" y="43544"/>
                </a:moveTo>
                <a:cubicBezTo>
                  <a:pt x="11505" y="43936"/>
                  <a:pt x="13120" y="44281"/>
                  <a:pt x="14875" y="44578"/>
                </a:cubicBezTo>
                <a:cubicBezTo>
                  <a:pt x="16004" y="44767"/>
                  <a:pt x="17164" y="44939"/>
                  <a:pt x="18370" y="45080"/>
                </a:cubicBezTo>
                <a:cubicBezTo>
                  <a:pt x="18229" y="45111"/>
                  <a:pt x="18104" y="45127"/>
                  <a:pt x="17963" y="45158"/>
                </a:cubicBezTo>
                <a:cubicBezTo>
                  <a:pt x="16944" y="45033"/>
                  <a:pt x="15941" y="44876"/>
                  <a:pt x="14969" y="44720"/>
                </a:cubicBezTo>
                <a:cubicBezTo>
                  <a:pt x="13120" y="44406"/>
                  <a:pt x="11411" y="44030"/>
                  <a:pt x="9875" y="43607"/>
                </a:cubicBezTo>
                <a:cubicBezTo>
                  <a:pt x="9938" y="43591"/>
                  <a:pt x="9985" y="43560"/>
                  <a:pt x="10032" y="43544"/>
                </a:cubicBezTo>
                <a:close/>
                <a:moveTo>
                  <a:pt x="48935" y="43622"/>
                </a:moveTo>
                <a:cubicBezTo>
                  <a:pt x="48982" y="43654"/>
                  <a:pt x="49029" y="43669"/>
                  <a:pt x="49076" y="43685"/>
                </a:cubicBezTo>
                <a:cubicBezTo>
                  <a:pt x="46976" y="44265"/>
                  <a:pt x="44531" y="44735"/>
                  <a:pt x="41851" y="45096"/>
                </a:cubicBezTo>
                <a:cubicBezTo>
                  <a:pt x="41553" y="45143"/>
                  <a:pt x="41271" y="45174"/>
                  <a:pt x="40973" y="45205"/>
                </a:cubicBezTo>
                <a:cubicBezTo>
                  <a:pt x="40847" y="45190"/>
                  <a:pt x="40706" y="45158"/>
                  <a:pt x="40581" y="45127"/>
                </a:cubicBezTo>
                <a:cubicBezTo>
                  <a:pt x="41036" y="45080"/>
                  <a:pt x="41474" y="45017"/>
                  <a:pt x="41929" y="44970"/>
                </a:cubicBezTo>
                <a:cubicBezTo>
                  <a:pt x="44500" y="44626"/>
                  <a:pt x="46866" y="44171"/>
                  <a:pt x="48935" y="43622"/>
                </a:cubicBezTo>
                <a:close/>
                <a:moveTo>
                  <a:pt x="19060" y="45174"/>
                </a:moveTo>
                <a:cubicBezTo>
                  <a:pt x="19233" y="45190"/>
                  <a:pt x="19405" y="45205"/>
                  <a:pt x="19593" y="45221"/>
                </a:cubicBezTo>
                <a:cubicBezTo>
                  <a:pt x="19436" y="45252"/>
                  <a:pt x="19280" y="45268"/>
                  <a:pt x="19123" y="45300"/>
                </a:cubicBezTo>
                <a:cubicBezTo>
                  <a:pt x="18950" y="45284"/>
                  <a:pt x="18794" y="45252"/>
                  <a:pt x="18621" y="45237"/>
                </a:cubicBezTo>
                <a:cubicBezTo>
                  <a:pt x="18778" y="45221"/>
                  <a:pt x="18919" y="45190"/>
                  <a:pt x="19060" y="45174"/>
                </a:cubicBezTo>
                <a:close/>
                <a:moveTo>
                  <a:pt x="39876" y="45205"/>
                </a:moveTo>
                <a:cubicBezTo>
                  <a:pt x="40032" y="45237"/>
                  <a:pt x="40173" y="45268"/>
                  <a:pt x="40330" y="45284"/>
                </a:cubicBezTo>
                <a:cubicBezTo>
                  <a:pt x="40158" y="45300"/>
                  <a:pt x="39985" y="45315"/>
                  <a:pt x="39813" y="45347"/>
                </a:cubicBezTo>
                <a:cubicBezTo>
                  <a:pt x="39672" y="45315"/>
                  <a:pt x="39515" y="45284"/>
                  <a:pt x="39358" y="45268"/>
                </a:cubicBezTo>
                <a:cubicBezTo>
                  <a:pt x="39531" y="45252"/>
                  <a:pt x="39703" y="45237"/>
                  <a:pt x="39876" y="45205"/>
                </a:cubicBezTo>
                <a:close/>
                <a:moveTo>
                  <a:pt x="4514" y="41773"/>
                </a:moveTo>
                <a:cubicBezTo>
                  <a:pt x="5659" y="42400"/>
                  <a:pt x="7101" y="42980"/>
                  <a:pt x="8793" y="43497"/>
                </a:cubicBezTo>
                <a:cubicBezTo>
                  <a:pt x="7665" y="44077"/>
                  <a:pt x="6850" y="44720"/>
                  <a:pt x="6380" y="45394"/>
                </a:cubicBezTo>
                <a:cubicBezTo>
                  <a:pt x="6176" y="45284"/>
                  <a:pt x="5972" y="45174"/>
                  <a:pt x="5784" y="45064"/>
                </a:cubicBezTo>
                <a:cubicBezTo>
                  <a:pt x="4985" y="44610"/>
                  <a:pt x="4358" y="44140"/>
                  <a:pt x="3919" y="43654"/>
                </a:cubicBezTo>
                <a:cubicBezTo>
                  <a:pt x="3825" y="43230"/>
                  <a:pt x="3903" y="42807"/>
                  <a:pt x="4107" y="42368"/>
                </a:cubicBezTo>
                <a:cubicBezTo>
                  <a:pt x="4217" y="42165"/>
                  <a:pt x="4342" y="41961"/>
                  <a:pt x="4514" y="41773"/>
                </a:cubicBezTo>
                <a:close/>
                <a:moveTo>
                  <a:pt x="54468" y="41883"/>
                </a:moveTo>
                <a:cubicBezTo>
                  <a:pt x="55001" y="42525"/>
                  <a:pt x="55174" y="43183"/>
                  <a:pt x="55017" y="43842"/>
                </a:cubicBezTo>
                <a:cubicBezTo>
                  <a:pt x="54453" y="44422"/>
                  <a:pt x="53638" y="44986"/>
                  <a:pt x="52588" y="45503"/>
                </a:cubicBezTo>
                <a:cubicBezTo>
                  <a:pt x="52196" y="44908"/>
                  <a:pt x="51506" y="44328"/>
                  <a:pt x="50550" y="43795"/>
                </a:cubicBezTo>
                <a:cubicBezTo>
                  <a:pt x="50424" y="43716"/>
                  <a:pt x="50299" y="43654"/>
                  <a:pt x="50174" y="43591"/>
                </a:cubicBezTo>
                <a:cubicBezTo>
                  <a:pt x="51130" y="43309"/>
                  <a:pt x="51992" y="42995"/>
                  <a:pt x="52776" y="42682"/>
                </a:cubicBezTo>
                <a:cubicBezTo>
                  <a:pt x="53403" y="42415"/>
                  <a:pt x="53967" y="42149"/>
                  <a:pt x="54468" y="41883"/>
                </a:cubicBezTo>
                <a:close/>
                <a:moveTo>
                  <a:pt x="5912" y="45367"/>
                </a:moveTo>
                <a:cubicBezTo>
                  <a:pt x="6005" y="45419"/>
                  <a:pt x="6097" y="45470"/>
                  <a:pt x="6189" y="45521"/>
                </a:cubicBezTo>
                <a:lnTo>
                  <a:pt x="6189" y="45521"/>
                </a:lnTo>
                <a:cubicBezTo>
                  <a:pt x="6101" y="45473"/>
                  <a:pt x="6009" y="45426"/>
                  <a:pt x="5925" y="45378"/>
                </a:cubicBezTo>
                <a:cubicBezTo>
                  <a:pt x="5922" y="45374"/>
                  <a:pt x="5917" y="45371"/>
                  <a:pt x="5912" y="45367"/>
                </a:cubicBezTo>
                <a:close/>
                <a:moveTo>
                  <a:pt x="9060" y="43575"/>
                </a:moveTo>
                <a:cubicBezTo>
                  <a:pt x="9154" y="43607"/>
                  <a:pt x="9232" y="43622"/>
                  <a:pt x="9326" y="43654"/>
                </a:cubicBezTo>
                <a:cubicBezTo>
                  <a:pt x="8119" y="44234"/>
                  <a:pt x="7226" y="44876"/>
                  <a:pt x="6709" y="45550"/>
                </a:cubicBezTo>
                <a:cubicBezTo>
                  <a:pt x="6662" y="45535"/>
                  <a:pt x="6615" y="45503"/>
                  <a:pt x="6552" y="45488"/>
                </a:cubicBezTo>
                <a:cubicBezTo>
                  <a:pt x="7022" y="44798"/>
                  <a:pt x="7884" y="44155"/>
                  <a:pt x="9060" y="43575"/>
                </a:cubicBezTo>
                <a:close/>
                <a:moveTo>
                  <a:pt x="29327" y="44720"/>
                </a:moveTo>
                <a:cubicBezTo>
                  <a:pt x="32258" y="44720"/>
                  <a:pt x="35095" y="44892"/>
                  <a:pt x="37681" y="45221"/>
                </a:cubicBezTo>
                <a:cubicBezTo>
                  <a:pt x="35111" y="45441"/>
                  <a:pt x="32446" y="45550"/>
                  <a:pt x="29719" y="45550"/>
                </a:cubicBezTo>
                <a:cubicBezTo>
                  <a:pt x="26835" y="45550"/>
                  <a:pt x="23998" y="45425"/>
                  <a:pt x="21270" y="45190"/>
                </a:cubicBezTo>
                <a:cubicBezTo>
                  <a:pt x="23825" y="44876"/>
                  <a:pt x="26537" y="44720"/>
                  <a:pt x="29327" y="44720"/>
                </a:cubicBezTo>
                <a:close/>
                <a:moveTo>
                  <a:pt x="49907" y="43669"/>
                </a:moveTo>
                <a:cubicBezTo>
                  <a:pt x="50095" y="43763"/>
                  <a:pt x="50283" y="43857"/>
                  <a:pt x="50456" y="43952"/>
                </a:cubicBezTo>
                <a:cubicBezTo>
                  <a:pt x="51381" y="44484"/>
                  <a:pt x="52023" y="45033"/>
                  <a:pt x="52399" y="45582"/>
                </a:cubicBezTo>
                <a:cubicBezTo>
                  <a:pt x="52352" y="45613"/>
                  <a:pt x="52305" y="45629"/>
                  <a:pt x="52258" y="45660"/>
                </a:cubicBezTo>
                <a:cubicBezTo>
                  <a:pt x="51867" y="45127"/>
                  <a:pt x="51224" y="44594"/>
                  <a:pt x="50346" y="44108"/>
                </a:cubicBezTo>
                <a:cubicBezTo>
                  <a:pt x="50127" y="43983"/>
                  <a:pt x="49892" y="43857"/>
                  <a:pt x="49641" y="43732"/>
                </a:cubicBezTo>
                <a:cubicBezTo>
                  <a:pt x="49735" y="43716"/>
                  <a:pt x="49813" y="43685"/>
                  <a:pt x="49907" y="43669"/>
                </a:cubicBezTo>
                <a:close/>
                <a:moveTo>
                  <a:pt x="52946" y="45536"/>
                </a:moveTo>
                <a:cubicBezTo>
                  <a:pt x="52868" y="45582"/>
                  <a:pt x="52775" y="45629"/>
                  <a:pt x="52697" y="45676"/>
                </a:cubicBezTo>
                <a:cubicBezTo>
                  <a:pt x="52697" y="45660"/>
                  <a:pt x="52697" y="45660"/>
                  <a:pt x="52697" y="45660"/>
                </a:cubicBezTo>
                <a:cubicBezTo>
                  <a:pt x="52775" y="45629"/>
                  <a:pt x="52868" y="45582"/>
                  <a:pt x="52946" y="45536"/>
                </a:cubicBezTo>
                <a:close/>
                <a:moveTo>
                  <a:pt x="6458" y="45644"/>
                </a:moveTo>
                <a:cubicBezTo>
                  <a:pt x="6505" y="45676"/>
                  <a:pt x="6552" y="45691"/>
                  <a:pt x="6599" y="45707"/>
                </a:cubicBezTo>
                <a:cubicBezTo>
                  <a:pt x="6599" y="45723"/>
                  <a:pt x="6583" y="45723"/>
                  <a:pt x="6583" y="45723"/>
                </a:cubicBezTo>
                <a:cubicBezTo>
                  <a:pt x="6536" y="45707"/>
                  <a:pt x="6489" y="45676"/>
                  <a:pt x="6442" y="45660"/>
                </a:cubicBezTo>
                <a:cubicBezTo>
                  <a:pt x="6442" y="45660"/>
                  <a:pt x="6442" y="45644"/>
                  <a:pt x="6458" y="45644"/>
                </a:cubicBezTo>
                <a:close/>
                <a:moveTo>
                  <a:pt x="52525" y="45754"/>
                </a:moveTo>
                <a:cubicBezTo>
                  <a:pt x="52478" y="45785"/>
                  <a:pt x="52431" y="45801"/>
                  <a:pt x="52384" y="45832"/>
                </a:cubicBezTo>
                <a:cubicBezTo>
                  <a:pt x="52384" y="45832"/>
                  <a:pt x="52384" y="45817"/>
                  <a:pt x="52368" y="45817"/>
                </a:cubicBezTo>
                <a:cubicBezTo>
                  <a:pt x="52415" y="45801"/>
                  <a:pt x="52462" y="45770"/>
                  <a:pt x="52509" y="45754"/>
                </a:cubicBezTo>
                <a:close/>
                <a:moveTo>
                  <a:pt x="20377" y="45300"/>
                </a:moveTo>
                <a:cubicBezTo>
                  <a:pt x="23371" y="45597"/>
                  <a:pt x="26521" y="45738"/>
                  <a:pt x="29719" y="45738"/>
                </a:cubicBezTo>
                <a:cubicBezTo>
                  <a:pt x="32760" y="45738"/>
                  <a:pt x="35722" y="45613"/>
                  <a:pt x="38559" y="45347"/>
                </a:cubicBezTo>
                <a:cubicBezTo>
                  <a:pt x="38731" y="45362"/>
                  <a:pt x="38904" y="45394"/>
                  <a:pt x="39076" y="45425"/>
                </a:cubicBezTo>
                <a:cubicBezTo>
                  <a:pt x="36082" y="45723"/>
                  <a:pt x="32932" y="45879"/>
                  <a:pt x="29703" y="45879"/>
                </a:cubicBezTo>
                <a:cubicBezTo>
                  <a:pt x="26333" y="45879"/>
                  <a:pt x="23010" y="45707"/>
                  <a:pt x="19875" y="45378"/>
                </a:cubicBezTo>
                <a:cubicBezTo>
                  <a:pt x="20048" y="45347"/>
                  <a:pt x="20204" y="45331"/>
                  <a:pt x="20377" y="45300"/>
                </a:cubicBezTo>
                <a:close/>
                <a:moveTo>
                  <a:pt x="6348" y="45832"/>
                </a:moveTo>
                <a:cubicBezTo>
                  <a:pt x="6395" y="45848"/>
                  <a:pt x="6442" y="45879"/>
                  <a:pt x="6489" y="45895"/>
                </a:cubicBezTo>
                <a:cubicBezTo>
                  <a:pt x="6427" y="46005"/>
                  <a:pt x="6364" y="46099"/>
                  <a:pt x="6333" y="46209"/>
                </a:cubicBezTo>
                <a:cubicBezTo>
                  <a:pt x="6223" y="46475"/>
                  <a:pt x="6176" y="46742"/>
                  <a:pt x="6176" y="46992"/>
                </a:cubicBezTo>
                <a:cubicBezTo>
                  <a:pt x="6113" y="46663"/>
                  <a:pt x="6145" y="46318"/>
                  <a:pt x="6286" y="45989"/>
                </a:cubicBezTo>
                <a:cubicBezTo>
                  <a:pt x="6301" y="45942"/>
                  <a:pt x="6333" y="45879"/>
                  <a:pt x="6348" y="45832"/>
                </a:cubicBezTo>
                <a:close/>
                <a:moveTo>
                  <a:pt x="52603" y="45942"/>
                </a:moveTo>
                <a:cubicBezTo>
                  <a:pt x="52682" y="46099"/>
                  <a:pt x="52744" y="46256"/>
                  <a:pt x="52776" y="46412"/>
                </a:cubicBezTo>
                <a:cubicBezTo>
                  <a:pt x="52807" y="46632"/>
                  <a:pt x="52807" y="46867"/>
                  <a:pt x="52760" y="47086"/>
                </a:cubicBezTo>
                <a:cubicBezTo>
                  <a:pt x="52776" y="46945"/>
                  <a:pt x="52760" y="46804"/>
                  <a:pt x="52729" y="46663"/>
                </a:cubicBezTo>
                <a:cubicBezTo>
                  <a:pt x="52682" y="46444"/>
                  <a:pt x="52603" y="46224"/>
                  <a:pt x="52478" y="45989"/>
                </a:cubicBezTo>
                <a:cubicBezTo>
                  <a:pt x="52525" y="45974"/>
                  <a:pt x="52572" y="45958"/>
                  <a:pt x="52603" y="45942"/>
                </a:cubicBezTo>
                <a:close/>
                <a:moveTo>
                  <a:pt x="4170" y="44359"/>
                </a:moveTo>
                <a:lnTo>
                  <a:pt x="4170" y="44359"/>
                </a:lnTo>
                <a:cubicBezTo>
                  <a:pt x="4608" y="44767"/>
                  <a:pt x="5157" y="45158"/>
                  <a:pt x="5831" y="45550"/>
                </a:cubicBezTo>
                <a:cubicBezTo>
                  <a:pt x="5941" y="45613"/>
                  <a:pt x="6066" y="45676"/>
                  <a:pt x="6176" y="45738"/>
                </a:cubicBezTo>
                <a:cubicBezTo>
                  <a:pt x="6145" y="45801"/>
                  <a:pt x="6113" y="45864"/>
                  <a:pt x="6098" y="45911"/>
                </a:cubicBezTo>
                <a:cubicBezTo>
                  <a:pt x="5925" y="46334"/>
                  <a:pt x="5909" y="46773"/>
                  <a:pt x="6019" y="47196"/>
                </a:cubicBezTo>
                <a:cubicBezTo>
                  <a:pt x="5972" y="47133"/>
                  <a:pt x="5925" y="47071"/>
                  <a:pt x="5878" y="47008"/>
                </a:cubicBezTo>
                <a:lnTo>
                  <a:pt x="5815" y="46930"/>
                </a:lnTo>
                <a:lnTo>
                  <a:pt x="5800" y="46945"/>
                </a:lnTo>
                <a:cubicBezTo>
                  <a:pt x="5737" y="46851"/>
                  <a:pt x="5659" y="46757"/>
                  <a:pt x="5596" y="46663"/>
                </a:cubicBezTo>
                <a:cubicBezTo>
                  <a:pt x="5094" y="45958"/>
                  <a:pt x="4624" y="45221"/>
                  <a:pt x="4185" y="44469"/>
                </a:cubicBezTo>
                <a:lnTo>
                  <a:pt x="4232" y="44453"/>
                </a:lnTo>
                <a:lnTo>
                  <a:pt x="4170" y="44359"/>
                </a:lnTo>
                <a:close/>
                <a:moveTo>
                  <a:pt x="9593" y="43732"/>
                </a:moveTo>
                <a:cubicBezTo>
                  <a:pt x="11192" y="44187"/>
                  <a:pt x="12979" y="44578"/>
                  <a:pt x="14938" y="44908"/>
                </a:cubicBezTo>
                <a:cubicBezTo>
                  <a:pt x="15722" y="45049"/>
                  <a:pt x="16537" y="45158"/>
                  <a:pt x="17367" y="45284"/>
                </a:cubicBezTo>
                <a:cubicBezTo>
                  <a:pt x="15455" y="45660"/>
                  <a:pt x="13794" y="46146"/>
                  <a:pt x="12477" y="46679"/>
                </a:cubicBezTo>
                <a:cubicBezTo>
                  <a:pt x="12069" y="46851"/>
                  <a:pt x="11709" y="47024"/>
                  <a:pt x="11380" y="47196"/>
                </a:cubicBezTo>
                <a:cubicBezTo>
                  <a:pt x="9640" y="46726"/>
                  <a:pt x="8135" y="46209"/>
                  <a:pt x="6897" y="45629"/>
                </a:cubicBezTo>
                <a:cubicBezTo>
                  <a:pt x="7414" y="44955"/>
                  <a:pt x="8339" y="44312"/>
                  <a:pt x="9593" y="43732"/>
                </a:cubicBezTo>
                <a:close/>
                <a:moveTo>
                  <a:pt x="49359" y="43826"/>
                </a:moveTo>
                <a:cubicBezTo>
                  <a:pt x="49672" y="43967"/>
                  <a:pt x="49970" y="44124"/>
                  <a:pt x="50252" y="44281"/>
                </a:cubicBezTo>
                <a:cubicBezTo>
                  <a:pt x="51083" y="44751"/>
                  <a:pt x="51694" y="45237"/>
                  <a:pt x="52086" y="45738"/>
                </a:cubicBezTo>
                <a:cubicBezTo>
                  <a:pt x="50832" y="46303"/>
                  <a:pt x="49327" y="46820"/>
                  <a:pt x="47572" y="47274"/>
                </a:cubicBezTo>
                <a:cubicBezTo>
                  <a:pt x="46114" y="46491"/>
                  <a:pt x="44045" y="45832"/>
                  <a:pt x="41584" y="45331"/>
                </a:cubicBezTo>
                <a:cubicBezTo>
                  <a:pt x="41678" y="45315"/>
                  <a:pt x="41772" y="45300"/>
                  <a:pt x="41866" y="45300"/>
                </a:cubicBezTo>
                <a:cubicBezTo>
                  <a:pt x="44656" y="44923"/>
                  <a:pt x="47180" y="44422"/>
                  <a:pt x="49359" y="43826"/>
                </a:cubicBezTo>
                <a:close/>
                <a:moveTo>
                  <a:pt x="17979" y="45362"/>
                </a:moveTo>
                <a:cubicBezTo>
                  <a:pt x="18135" y="45378"/>
                  <a:pt x="18276" y="45394"/>
                  <a:pt x="18433" y="45409"/>
                </a:cubicBezTo>
                <a:cubicBezTo>
                  <a:pt x="16176" y="45817"/>
                  <a:pt x="14217" y="46350"/>
                  <a:pt x="12696" y="46977"/>
                </a:cubicBezTo>
                <a:cubicBezTo>
                  <a:pt x="12430" y="47086"/>
                  <a:pt x="12163" y="47212"/>
                  <a:pt x="11913" y="47321"/>
                </a:cubicBezTo>
                <a:cubicBezTo>
                  <a:pt x="11834" y="47306"/>
                  <a:pt x="11756" y="47290"/>
                  <a:pt x="11678" y="47259"/>
                </a:cubicBezTo>
                <a:cubicBezTo>
                  <a:pt x="13198" y="46506"/>
                  <a:pt x="15345" y="45848"/>
                  <a:pt x="17979" y="45362"/>
                </a:cubicBezTo>
                <a:close/>
                <a:moveTo>
                  <a:pt x="6772" y="45801"/>
                </a:moveTo>
                <a:cubicBezTo>
                  <a:pt x="7978" y="46365"/>
                  <a:pt x="9452" y="46867"/>
                  <a:pt x="11129" y="47321"/>
                </a:cubicBezTo>
                <a:cubicBezTo>
                  <a:pt x="11113" y="47337"/>
                  <a:pt x="11082" y="47353"/>
                  <a:pt x="11051" y="47369"/>
                </a:cubicBezTo>
                <a:cubicBezTo>
                  <a:pt x="9389" y="46914"/>
                  <a:pt x="7947" y="46381"/>
                  <a:pt x="6756" y="45817"/>
                </a:cubicBezTo>
                <a:cubicBezTo>
                  <a:pt x="6772" y="45817"/>
                  <a:pt x="6772" y="45801"/>
                  <a:pt x="6772" y="45801"/>
                </a:cubicBezTo>
                <a:close/>
                <a:moveTo>
                  <a:pt x="54735" y="44547"/>
                </a:moveTo>
                <a:lnTo>
                  <a:pt x="54782" y="44578"/>
                </a:lnTo>
                <a:cubicBezTo>
                  <a:pt x="54249" y="45472"/>
                  <a:pt x="53669" y="46350"/>
                  <a:pt x="53042" y="47180"/>
                </a:cubicBezTo>
                <a:cubicBezTo>
                  <a:pt x="52995" y="47243"/>
                  <a:pt x="52948" y="47306"/>
                  <a:pt x="52885" y="47369"/>
                </a:cubicBezTo>
                <a:cubicBezTo>
                  <a:pt x="52995" y="47039"/>
                  <a:pt x="53026" y="46710"/>
                  <a:pt x="52964" y="46381"/>
                </a:cubicBezTo>
                <a:cubicBezTo>
                  <a:pt x="52932" y="46193"/>
                  <a:pt x="52870" y="46021"/>
                  <a:pt x="52791" y="45848"/>
                </a:cubicBezTo>
                <a:cubicBezTo>
                  <a:pt x="53575" y="45425"/>
                  <a:pt x="54233" y="45002"/>
                  <a:pt x="54735" y="44547"/>
                </a:cubicBezTo>
                <a:close/>
                <a:moveTo>
                  <a:pt x="40973" y="45409"/>
                </a:moveTo>
                <a:cubicBezTo>
                  <a:pt x="43559" y="45895"/>
                  <a:pt x="45738" y="46553"/>
                  <a:pt x="47290" y="47337"/>
                </a:cubicBezTo>
                <a:cubicBezTo>
                  <a:pt x="47211" y="47369"/>
                  <a:pt x="47133" y="47384"/>
                  <a:pt x="47039" y="47400"/>
                </a:cubicBezTo>
                <a:cubicBezTo>
                  <a:pt x="45440" y="46616"/>
                  <a:pt x="43167" y="45958"/>
                  <a:pt x="40518" y="45456"/>
                </a:cubicBezTo>
                <a:cubicBezTo>
                  <a:pt x="40659" y="45441"/>
                  <a:pt x="40816" y="45425"/>
                  <a:pt x="40973" y="45409"/>
                </a:cubicBezTo>
                <a:close/>
                <a:moveTo>
                  <a:pt x="52196" y="45911"/>
                </a:moveTo>
                <a:lnTo>
                  <a:pt x="52196" y="45911"/>
                </a:lnTo>
                <a:cubicBezTo>
                  <a:pt x="51020" y="46475"/>
                  <a:pt x="49578" y="46992"/>
                  <a:pt x="47901" y="47447"/>
                </a:cubicBezTo>
                <a:cubicBezTo>
                  <a:pt x="47885" y="47431"/>
                  <a:pt x="47870" y="47416"/>
                  <a:pt x="47854" y="47416"/>
                </a:cubicBezTo>
                <a:cubicBezTo>
                  <a:pt x="47838" y="47416"/>
                  <a:pt x="47838" y="47400"/>
                  <a:pt x="47838" y="47400"/>
                </a:cubicBezTo>
                <a:cubicBezTo>
                  <a:pt x="49515" y="46961"/>
                  <a:pt x="50973" y="46459"/>
                  <a:pt x="52196" y="45911"/>
                </a:cubicBezTo>
                <a:close/>
                <a:moveTo>
                  <a:pt x="11411" y="47400"/>
                </a:moveTo>
                <a:cubicBezTo>
                  <a:pt x="11489" y="47416"/>
                  <a:pt x="11568" y="47447"/>
                  <a:pt x="11646" y="47463"/>
                </a:cubicBezTo>
                <a:cubicBezTo>
                  <a:pt x="11631" y="47478"/>
                  <a:pt x="11599" y="47494"/>
                  <a:pt x="11568" y="47510"/>
                </a:cubicBezTo>
                <a:cubicBezTo>
                  <a:pt x="11489" y="47478"/>
                  <a:pt x="11411" y="47463"/>
                  <a:pt x="11333" y="47447"/>
                </a:cubicBezTo>
                <a:cubicBezTo>
                  <a:pt x="11348" y="47431"/>
                  <a:pt x="11380" y="47416"/>
                  <a:pt x="11411" y="47400"/>
                </a:cubicBezTo>
                <a:close/>
                <a:moveTo>
                  <a:pt x="47556" y="47478"/>
                </a:moveTo>
                <a:cubicBezTo>
                  <a:pt x="47572" y="47494"/>
                  <a:pt x="47603" y="47510"/>
                  <a:pt x="47619" y="47510"/>
                </a:cubicBezTo>
                <a:cubicBezTo>
                  <a:pt x="47540" y="47541"/>
                  <a:pt x="47462" y="47557"/>
                  <a:pt x="47384" y="47572"/>
                </a:cubicBezTo>
                <a:cubicBezTo>
                  <a:pt x="47352" y="47572"/>
                  <a:pt x="47337" y="47557"/>
                  <a:pt x="47305" y="47541"/>
                </a:cubicBezTo>
                <a:cubicBezTo>
                  <a:pt x="47399" y="47525"/>
                  <a:pt x="47478" y="47494"/>
                  <a:pt x="47556" y="47478"/>
                </a:cubicBezTo>
                <a:close/>
                <a:moveTo>
                  <a:pt x="19123" y="45488"/>
                </a:moveTo>
                <a:cubicBezTo>
                  <a:pt x="22477" y="45879"/>
                  <a:pt x="26067" y="46068"/>
                  <a:pt x="29703" y="46068"/>
                </a:cubicBezTo>
                <a:cubicBezTo>
                  <a:pt x="33198" y="46068"/>
                  <a:pt x="36584" y="45895"/>
                  <a:pt x="39813" y="45535"/>
                </a:cubicBezTo>
                <a:cubicBezTo>
                  <a:pt x="42634" y="46021"/>
                  <a:pt x="45033" y="46679"/>
                  <a:pt x="46741" y="47478"/>
                </a:cubicBezTo>
                <a:cubicBezTo>
                  <a:pt x="45064" y="47870"/>
                  <a:pt x="43199" y="48215"/>
                  <a:pt x="41161" y="48481"/>
                </a:cubicBezTo>
                <a:cubicBezTo>
                  <a:pt x="40393" y="48591"/>
                  <a:pt x="39625" y="48685"/>
                  <a:pt x="38841" y="48764"/>
                </a:cubicBezTo>
                <a:cubicBezTo>
                  <a:pt x="36067" y="48246"/>
                  <a:pt x="32775" y="47948"/>
                  <a:pt x="29343" y="47948"/>
                </a:cubicBezTo>
                <a:cubicBezTo>
                  <a:pt x="26788" y="47948"/>
                  <a:pt x="24311" y="48105"/>
                  <a:pt x="21991" y="48419"/>
                </a:cubicBezTo>
                <a:cubicBezTo>
                  <a:pt x="21333" y="48513"/>
                  <a:pt x="20706" y="48607"/>
                  <a:pt x="20095" y="48717"/>
                </a:cubicBezTo>
                <a:cubicBezTo>
                  <a:pt x="18606" y="48560"/>
                  <a:pt x="17148" y="48356"/>
                  <a:pt x="15769" y="48121"/>
                </a:cubicBezTo>
                <a:cubicBezTo>
                  <a:pt x="14515" y="47917"/>
                  <a:pt x="13323" y="47666"/>
                  <a:pt x="12226" y="47400"/>
                </a:cubicBezTo>
                <a:cubicBezTo>
                  <a:pt x="13903" y="46632"/>
                  <a:pt x="16270" y="45974"/>
                  <a:pt x="19123" y="45488"/>
                </a:cubicBezTo>
                <a:close/>
                <a:moveTo>
                  <a:pt x="29343" y="48137"/>
                </a:moveTo>
                <a:cubicBezTo>
                  <a:pt x="32493" y="48137"/>
                  <a:pt x="35518" y="48387"/>
                  <a:pt x="38136" y="48826"/>
                </a:cubicBezTo>
                <a:cubicBezTo>
                  <a:pt x="37995" y="48842"/>
                  <a:pt x="37838" y="48858"/>
                  <a:pt x="37697" y="48873"/>
                </a:cubicBezTo>
                <a:cubicBezTo>
                  <a:pt x="35189" y="48466"/>
                  <a:pt x="32321" y="48246"/>
                  <a:pt x="29343" y="48246"/>
                </a:cubicBezTo>
                <a:cubicBezTo>
                  <a:pt x="26835" y="48246"/>
                  <a:pt x="24405" y="48403"/>
                  <a:pt x="22132" y="48701"/>
                </a:cubicBezTo>
                <a:cubicBezTo>
                  <a:pt x="21835" y="48748"/>
                  <a:pt x="21537" y="48795"/>
                  <a:pt x="21255" y="48826"/>
                </a:cubicBezTo>
                <a:cubicBezTo>
                  <a:pt x="21098" y="48811"/>
                  <a:pt x="20957" y="48811"/>
                  <a:pt x="20816" y="48795"/>
                </a:cubicBezTo>
                <a:cubicBezTo>
                  <a:pt x="21208" y="48732"/>
                  <a:pt x="21599" y="48669"/>
                  <a:pt x="22023" y="48607"/>
                </a:cubicBezTo>
                <a:cubicBezTo>
                  <a:pt x="24327" y="48309"/>
                  <a:pt x="26788" y="48137"/>
                  <a:pt x="29343" y="48137"/>
                </a:cubicBezTo>
                <a:close/>
                <a:moveTo>
                  <a:pt x="11944" y="47541"/>
                </a:moveTo>
                <a:cubicBezTo>
                  <a:pt x="13120" y="47823"/>
                  <a:pt x="14389" y="48090"/>
                  <a:pt x="15737" y="48325"/>
                </a:cubicBezTo>
                <a:cubicBezTo>
                  <a:pt x="16928" y="48528"/>
                  <a:pt x="18167" y="48701"/>
                  <a:pt x="19452" y="48842"/>
                </a:cubicBezTo>
                <a:cubicBezTo>
                  <a:pt x="19358" y="48858"/>
                  <a:pt x="19280" y="48873"/>
                  <a:pt x="19186" y="48889"/>
                </a:cubicBezTo>
                <a:cubicBezTo>
                  <a:pt x="18041" y="48764"/>
                  <a:pt x="16928" y="48591"/>
                  <a:pt x="15863" y="48419"/>
                </a:cubicBezTo>
                <a:cubicBezTo>
                  <a:pt x="14421" y="48168"/>
                  <a:pt x="13088" y="47886"/>
                  <a:pt x="11850" y="47572"/>
                </a:cubicBezTo>
                <a:cubicBezTo>
                  <a:pt x="11881" y="47572"/>
                  <a:pt x="11913" y="47557"/>
                  <a:pt x="11944" y="47541"/>
                </a:cubicBezTo>
                <a:close/>
                <a:moveTo>
                  <a:pt x="47023" y="47604"/>
                </a:moveTo>
                <a:cubicBezTo>
                  <a:pt x="47039" y="47619"/>
                  <a:pt x="47070" y="47635"/>
                  <a:pt x="47102" y="47651"/>
                </a:cubicBezTo>
                <a:cubicBezTo>
                  <a:pt x="45315" y="48090"/>
                  <a:pt x="43293" y="48481"/>
                  <a:pt x="41083" y="48779"/>
                </a:cubicBezTo>
                <a:cubicBezTo>
                  <a:pt x="40644" y="48826"/>
                  <a:pt x="40205" y="48889"/>
                  <a:pt x="39750" y="48936"/>
                </a:cubicBezTo>
                <a:cubicBezTo>
                  <a:pt x="39672" y="48920"/>
                  <a:pt x="39578" y="48905"/>
                  <a:pt x="39499" y="48889"/>
                </a:cubicBezTo>
                <a:cubicBezTo>
                  <a:pt x="40064" y="48826"/>
                  <a:pt x="40628" y="48748"/>
                  <a:pt x="41177" y="48685"/>
                </a:cubicBezTo>
                <a:cubicBezTo>
                  <a:pt x="43324" y="48387"/>
                  <a:pt x="45268" y="48027"/>
                  <a:pt x="47023" y="47604"/>
                </a:cubicBezTo>
                <a:close/>
                <a:moveTo>
                  <a:pt x="20110" y="48920"/>
                </a:moveTo>
                <a:cubicBezTo>
                  <a:pt x="20236" y="48920"/>
                  <a:pt x="20361" y="48936"/>
                  <a:pt x="20502" y="48952"/>
                </a:cubicBezTo>
                <a:cubicBezTo>
                  <a:pt x="20408" y="48967"/>
                  <a:pt x="20298" y="48983"/>
                  <a:pt x="20204" y="49014"/>
                </a:cubicBezTo>
                <a:cubicBezTo>
                  <a:pt x="20079" y="48999"/>
                  <a:pt x="19954" y="48983"/>
                  <a:pt x="19828" y="48967"/>
                </a:cubicBezTo>
                <a:cubicBezTo>
                  <a:pt x="19922" y="48952"/>
                  <a:pt x="20016" y="48936"/>
                  <a:pt x="20110" y="48920"/>
                </a:cubicBezTo>
                <a:close/>
                <a:moveTo>
                  <a:pt x="38841" y="48952"/>
                </a:moveTo>
                <a:cubicBezTo>
                  <a:pt x="38935" y="48967"/>
                  <a:pt x="39029" y="48999"/>
                  <a:pt x="39123" y="49014"/>
                </a:cubicBezTo>
                <a:cubicBezTo>
                  <a:pt x="38982" y="49030"/>
                  <a:pt x="38857" y="49030"/>
                  <a:pt x="38731" y="49046"/>
                </a:cubicBezTo>
                <a:cubicBezTo>
                  <a:pt x="38637" y="49030"/>
                  <a:pt x="38543" y="49014"/>
                  <a:pt x="38449" y="48999"/>
                </a:cubicBezTo>
                <a:cubicBezTo>
                  <a:pt x="38590" y="48983"/>
                  <a:pt x="38716" y="48967"/>
                  <a:pt x="38841" y="48952"/>
                </a:cubicBezTo>
                <a:close/>
                <a:moveTo>
                  <a:pt x="6662" y="45989"/>
                </a:moveTo>
                <a:cubicBezTo>
                  <a:pt x="7806" y="46538"/>
                  <a:pt x="9217" y="47055"/>
                  <a:pt x="10831" y="47510"/>
                </a:cubicBezTo>
                <a:cubicBezTo>
                  <a:pt x="9938" y="48043"/>
                  <a:pt x="9358" y="48622"/>
                  <a:pt x="9107" y="49218"/>
                </a:cubicBezTo>
                <a:cubicBezTo>
                  <a:pt x="8637" y="49014"/>
                  <a:pt x="8214" y="48795"/>
                  <a:pt x="7822" y="48591"/>
                </a:cubicBezTo>
                <a:cubicBezTo>
                  <a:pt x="7320" y="48293"/>
                  <a:pt x="6897" y="47995"/>
                  <a:pt x="6552" y="47698"/>
                </a:cubicBezTo>
                <a:cubicBezTo>
                  <a:pt x="6333" y="47227"/>
                  <a:pt x="6317" y="46757"/>
                  <a:pt x="6505" y="46287"/>
                </a:cubicBezTo>
                <a:cubicBezTo>
                  <a:pt x="6552" y="46177"/>
                  <a:pt x="6599" y="46083"/>
                  <a:pt x="6662" y="45989"/>
                </a:cubicBezTo>
                <a:close/>
                <a:moveTo>
                  <a:pt x="29343" y="48434"/>
                </a:moveTo>
                <a:cubicBezTo>
                  <a:pt x="31991" y="48434"/>
                  <a:pt x="34562" y="48622"/>
                  <a:pt x="36866" y="48936"/>
                </a:cubicBezTo>
                <a:cubicBezTo>
                  <a:pt x="34546" y="49124"/>
                  <a:pt x="32148" y="49218"/>
                  <a:pt x="29687" y="49218"/>
                </a:cubicBezTo>
                <a:cubicBezTo>
                  <a:pt x="27101" y="49218"/>
                  <a:pt x="24546" y="49108"/>
                  <a:pt x="22085" y="48905"/>
                </a:cubicBezTo>
                <a:lnTo>
                  <a:pt x="22148" y="48905"/>
                </a:lnTo>
                <a:cubicBezTo>
                  <a:pt x="24421" y="48591"/>
                  <a:pt x="26835" y="48434"/>
                  <a:pt x="29343" y="48434"/>
                </a:cubicBezTo>
                <a:close/>
                <a:moveTo>
                  <a:pt x="52305" y="46083"/>
                </a:moveTo>
                <a:cubicBezTo>
                  <a:pt x="52415" y="46287"/>
                  <a:pt x="52494" y="46491"/>
                  <a:pt x="52541" y="46710"/>
                </a:cubicBezTo>
                <a:cubicBezTo>
                  <a:pt x="52619" y="47102"/>
                  <a:pt x="52556" y="47494"/>
                  <a:pt x="52352" y="47870"/>
                </a:cubicBezTo>
                <a:cubicBezTo>
                  <a:pt x="51725" y="48387"/>
                  <a:pt x="50879" y="48873"/>
                  <a:pt x="49845" y="49328"/>
                </a:cubicBezTo>
                <a:cubicBezTo>
                  <a:pt x="49594" y="48717"/>
                  <a:pt x="49029" y="48137"/>
                  <a:pt x="48136" y="47588"/>
                </a:cubicBezTo>
                <a:cubicBezTo>
                  <a:pt x="49750" y="47133"/>
                  <a:pt x="51161" y="46632"/>
                  <a:pt x="52305" y="46083"/>
                </a:cubicBezTo>
                <a:close/>
                <a:moveTo>
                  <a:pt x="11082" y="47572"/>
                </a:moveTo>
                <a:cubicBezTo>
                  <a:pt x="11160" y="47604"/>
                  <a:pt x="11239" y="47619"/>
                  <a:pt x="11317" y="47635"/>
                </a:cubicBezTo>
                <a:cubicBezTo>
                  <a:pt x="10377" y="48184"/>
                  <a:pt x="9734" y="48764"/>
                  <a:pt x="9420" y="49359"/>
                </a:cubicBezTo>
                <a:cubicBezTo>
                  <a:pt x="9373" y="49343"/>
                  <a:pt x="9326" y="49312"/>
                  <a:pt x="9279" y="49296"/>
                </a:cubicBezTo>
                <a:cubicBezTo>
                  <a:pt x="9546" y="48701"/>
                  <a:pt x="10157" y="48121"/>
                  <a:pt x="11082" y="47572"/>
                </a:cubicBezTo>
                <a:close/>
                <a:moveTo>
                  <a:pt x="47870" y="47651"/>
                </a:moveTo>
                <a:cubicBezTo>
                  <a:pt x="48826" y="48215"/>
                  <a:pt x="49421" y="48795"/>
                  <a:pt x="49672" y="49406"/>
                </a:cubicBezTo>
                <a:cubicBezTo>
                  <a:pt x="49625" y="49422"/>
                  <a:pt x="49578" y="49438"/>
                  <a:pt x="49531" y="49453"/>
                </a:cubicBezTo>
                <a:cubicBezTo>
                  <a:pt x="49233" y="48858"/>
                  <a:pt x="48606" y="48278"/>
                  <a:pt x="47634" y="47713"/>
                </a:cubicBezTo>
                <a:cubicBezTo>
                  <a:pt x="47713" y="47698"/>
                  <a:pt x="47791" y="47682"/>
                  <a:pt x="47870" y="47651"/>
                </a:cubicBezTo>
                <a:close/>
                <a:moveTo>
                  <a:pt x="21255" y="49030"/>
                </a:moveTo>
                <a:cubicBezTo>
                  <a:pt x="23966" y="49281"/>
                  <a:pt x="26819" y="49422"/>
                  <a:pt x="29687" y="49422"/>
                </a:cubicBezTo>
                <a:cubicBezTo>
                  <a:pt x="32430" y="49422"/>
                  <a:pt x="35111" y="49296"/>
                  <a:pt x="37697" y="49061"/>
                </a:cubicBezTo>
                <a:cubicBezTo>
                  <a:pt x="37807" y="49077"/>
                  <a:pt x="37916" y="49108"/>
                  <a:pt x="38026" y="49124"/>
                </a:cubicBezTo>
                <a:cubicBezTo>
                  <a:pt x="35346" y="49375"/>
                  <a:pt x="32556" y="49500"/>
                  <a:pt x="29687" y="49500"/>
                </a:cubicBezTo>
                <a:cubicBezTo>
                  <a:pt x="26694" y="49500"/>
                  <a:pt x="23731" y="49359"/>
                  <a:pt x="20925" y="49077"/>
                </a:cubicBezTo>
                <a:cubicBezTo>
                  <a:pt x="21035" y="49061"/>
                  <a:pt x="21145" y="49046"/>
                  <a:pt x="21255" y="49030"/>
                </a:cubicBezTo>
                <a:close/>
                <a:moveTo>
                  <a:pt x="9170" y="49657"/>
                </a:moveTo>
                <a:cubicBezTo>
                  <a:pt x="9217" y="49673"/>
                  <a:pt x="9248" y="49688"/>
                  <a:pt x="9295" y="49704"/>
                </a:cubicBezTo>
                <a:cubicBezTo>
                  <a:pt x="9217" y="49955"/>
                  <a:pt x="9201" y="50221"/>
                  <a:pt x="9248" y="50472"/>
                </a:cubicBezTo>
                <a:cubicBezTo>
                  <a:pt x="9138" y="50206"/>
                  <a:pt x="9123" y="49923"/>
                  <a:pt x="9170" y="49657"/>
                </a:cubicBezTo>
                <a:close/>
                <a:moveTo>
                  <a:pt x="49766" y="49751"/>
                </a:moveTo>
                <a:cubicBezTo>
                  <a:pt x="49766" y="49782"/>
                  <a:pt x="49782" y="49814"/>
                  <a:pt x="49782" y="49845"/>
                </a:cubicBezTo>
                <a:cubicBezTo>
                  <a:pt x="49813" y="50080"/>
                  <a:pt x="49782" y="50315"/>
                  <a:pt x="49688" y="50550"/>
                </a:cubicBezTo>
                <a:cubicBezTo>
                  <a:pt x="49719" y="50394"/>
                  <a:pt x="49719" y="50237"/>
                  <a:pt x="49703" y="50065"/>
                </a:cubicBezTo>
                <a:cubicBezTo>
                  <a:pt x="49703" y="49986"/>
                  <a:pt x="49672" y="49892"/>
                  <a:pt x="49656" y="49798"/>
                </a:cubicBezTo>
                <a:cubicBezTo>
                  <a:pt x="49688" y="49782"/>
                  <a:pt x="49735" y="49767"/>
                  <a:pt x="49766" y="49751"/>
                </a:cubicBezTo>
                <a:close/>
                <a:moveTo>
                  <a:pt x="11599" y="47713"/>
                </a:moveTo>
                <a:cubicBezTo>
                  <a:pt x="12884" y="48043"/>
                  <a:pt x="14295" y="48356"/>
                  <a:pt x="15831" y="48607"/>
                </a:cubicBezTo>
                <a:cubicBezTo>
                  <a:pt x="16725" y="48764"/>
                  <a:pt x="17665" y="48905"/>
                  <a:pt x="18621" y="49014"/>
                </a:cubicBezTo>
                <a:cubicBezTo>
                  <a:pt x="16584" y="49485"/>
                  <a:pt x="14969" y="50080"/>
                  <a:pt x="13903" y="50754"/>
                </a:cubicBezTo>
                <a:cubicBezTo>
                  <a:pt x="12273" y="50378"/>
                  <a:pt x="10831" y="49923"/>
                  <a:pt x="9609" y="49438"/>
                </a:cubicBezTo>
                <a:cubicBezTo>
                  <a:pt x="9922" y="48826"/>
                  <a:pt x="10596" y="48246"/>
                  <a:pt x="11599" y="47713"/>
                </a:cubicBezTo>
                <a:close/>
                <a:moveTo>
                  <a:pt x="6960" y="48403"/>
                </a:moveTo>
                <a:cubicBezTo>
                  <a:pt x="7242" y="48622"/>
                  <a:pt x="7571" y="48826"/>
                  <a:pt x="7916" y="49030"/>
                </a:cubicBezTo>
                <a:cubicBezTo>
                  <a:pt x="8245" y="49218"/>
                  <a:pt x="8605" y="49391"/>
                  <a:pt x="8997" y="49563"/>
                </a:cubicBezTo>
                <a:cubicBezTo>
                  <a:pt x="8903" y="49970"/>
                  <a:pt x="8950" y="50378"/>
                  <a:pt x="9170" y="50770"/>
                </a:cubicBezTo>
                <a:cubicBezTo>
                  <a:pt x="9123" y="50738"/>
                  <a:pt x="9076" y="50707"/>
                  <a:pt x="9044" y="50676"/>
                </a:cubicBezTo>
                <a:lnTo>
                  <a:pt x="8966" y="50597"/>
                </a:lnTo>
                <a:lnTo>
                  <a:pt x="8966" y="50613"/>
                </a:lnTo>
                <a:cubicBezTo>
                  <a:pt x="8261" y="49908"/>
                  <a:pt x="7587" y="49187"/>
                  <a:pt x="6944" y="48419"/>
                </a:cubicBezTo>
                <a:lnTo>
                  <a:pt x="6960" y="48403"/>
                </a:lnTo>
                <a:close/>
                <a:moveTo>
                  <a:pt x="47352" y="47792"/>
                </a:moveTo>
                <a:cubicBezTo>
                  <a:pt x="47415" y="47807"/>
                  <a:pt x="47462" y="47839"/>
                  <a:pt x="47509" y="47870"/>
                </a:cubicBezTo>
                <a:cubicBezTo>
                  <a:pt x="48450" y="48403"/>
                  <a:pt x="49061" y="48967"/>
                  <a:pt x="49343" y="49532"/>
                </a:cubicBezTo>
                <a:cubicBezTo>
                  <a:pt x="48136" y="50017"/>
                  <a:pt x="46694" y="50441"/>
                  <a:pt x="45048" y="50833"/>
                </a:cubicBezTo>
                <a:cubicBezTo>
                  <a:pt x="44938" y="50754"/>
                  <a:pt x="44829" y="50691"/>
                  <a:pt x="44719" y="50613"/>
                </a:cubicBezTo>
                <a:cubicBezTo>
                  <a:pt x="43653" y="50017"/>
                  <a:pt x="42133" y="49485"/>
                  <a:pt x="40330" y="49061"/>
                </a:cubicBezTo>
                <a:cubicBezTo>
                  <a:pt x="40581" y="49030"/>
                  <a:pt x="40847" y="48999"/>
                  <a:pt x="41114" y="48967"/>
                </a:cubicBezTo>
                <a:cubicBezTo>
                  <a:pt x="43418" y="48654"/>
                  <a:pt x="45518" y="48262"/>
                  <a:pt x="47352" y="47792"/>
                </a:cubicBezTo>
                <a:close/>
                <a:moveTo>
                  <a:pt x="19186" y="49093"/>
                </a:moveTo>
                <a:cubicBezTo>
                  <a:pt x="19311" y="49108"/>
                  <a:pt x="19436" y="49124"/>
                  <a:pt x="19562" y="49140"/>
                </a:cubicBezTo>
                <a:cubicBezTo>
                  <a:pt x="17352" y="49579"/>
                  <a:pt x="15580" y="50190"/>
                  <a:pt x="14405" y="50880"/>
                </a:cubicBezTo>
                <a:cubicBezTo>
                  <a:pt x="14327" y="50848"/>
                  <a:pt x="14232" y="50833"/>
                  <a:pt x="14154" y="50817"/>
                </a:cubicBezTo>
                <a:cubicBezTo>
                  <a:pt x="15298" y="50143"/>
                  <a:pt x="17023" y="49547"/>
                  <a:pt x="19186" y="49093"/>
                </a:cubicBezTo>
                <a:close/>
                <a:moveTo>
                  <a:pt x="11192" y="50221"/>
                </a:moveTo>
                <a:lnTo>
                  <a:pt x="11192" y="50221"/>
                </a:lnTo>
                <a:cubicBezTo>
                  <a:pt x="11960" y="50456"/>
                  <a:pt x="12790" y="50691"/>
                  <a:pt x="13684" y="50911"/>
                </a:cubicBezTo>
                <a:cubicBezTo>
                  <a:pt x="13668" y="50911"/>
                  <a:pt x="13668" y="50911"/>
                  <a:pt x="13668" y="50927"/>
                </a:cubicBezTo>
                <a:cubicBezTo>
                  <a:pt x="12775" y="50707"/>
                  <a:pt x="11960" y="50472"/>
                  <a:pt x="11192" y="50221"/>
                </a:cubicBezTo>
                <a:close/>
                <a:moveTo>
                  <a:pt x="39750" y="49140"/>
                </a:moveTo>
                <a:cubicBezTo>
                  <a:pt x="41772" y="49579"/>
                  <a:pt x="43465" y="50127"/>
                  <a:pt x="44625" y="50786"/>
                </a:cubicBezTo>
                <a:cubicBezTo>
                  <a:pt x="44672" y="50817"/>
                  <a:pt x="44719" y="50864"/>
                  <a:pt x="44782" y="50895"/>
                </a:cubicBezTo>
                <a:cubicBezTo>
                  <a:pt x="44703" y="50911"/>
                  <a:pt x="44625" y="50927"/>
                  <a:pt x="44562" y="50942"/>
                </a:cubicBezTo>
                <a:cubicBezTo>
                  <a:pt x="44515" y="50911"/>
                  <a:pt x="44484" y="50895"/>
                  <a:pt x="44437" y="50864"/>
                </a:cubicBezTo>
                <a:cubicBezTo>
                  <a:pt x="43246" y="50190"/>
                  <a:pt x="41490" y="49610"/>
                  <a:pt x="39374" y="49171"/>
                </a:cubicBezTo>
                <a:cubicBezTo>
                  <a:pt x="39499" y="49171"/>
                  <a:pt x="39625" y="49155"/>
                  <a:pt x="39750" y="49140"/>
                </a:cubicBezTo>
                <a:close/>
                <a:moveTo>
                  <a:pt x="51976" y="48528"/>
                </a:moveTo>
                <a:lnTo>
                  <a:pt x="51976" y="48528"/>
                </a:lnTo>
                <a:cubicBezTo>
                  <a:pt x="51271" y="49375"/>
                  <a:pt x="50519" y="50190"/>
                  <a:pt x="49719" y="50942"/>
                </a:cubicBezTo>
                <a:cubicBezTo>
                  <a:pt x="49923" y="50582"/>
                  <a:pt x="50017" y="50206"/>
                  <a:pt x="49986" y="49814"/>
                </a:cubicBezTo>
                <a:cubicBezTo>
                  <a:pt x="49970" y="49767"/>
                  <a:pt x="49954" y="49720"/>
                  <a:pt x="49954" y="49673"/>
                </a:cubicBezTo>
                <a:cubicBezTo>
                  <a:pt x="50754" y="49312"/>
                  <a:pt x="51428" y="48920"/>
                  <a:pt x="51976" y="48528"/>
                </a:cubicBezTo>
                <a:close/>
                <a:moveTo>
                  <a:pt x="46976" y="50535"/>
                </a:moveTo>
                <a:lnTo>
                  <a:pt x="46976" y="50535"/>
                </a:lnTo>
                <a:cubicBezTo>
                  <a:pt x="46443" y="50692"/>
                  <a:pt x="45879" y="50848"/>
                  <a:pt x="45283" y="50989"/>
                </a:cubicBezTo>
                <a:cubicBezTo>
                  <a:pt x="45283" y="50989"/>
                  <a:pt x="45283" y="50974"/>
                  <a:pt x="45268" y="50974"/>
                </a:cubicBezTo>
                <a:cubicBezTo>
                  <a:pt x="45863" y="50833"/>
                  <a:pt x="46443" y="50692"/>
                  <a:pt x="46976" y="50535"/>
                </a:cubicBezTo>
                <a:close/>
                <a:moveTo>
                  <a:pt x="13919" y="50958"/>
                </a:moveTo>
                <a:cubicBezTo>
                  <a:pt x="13997" y="50989"/>
                  <a:pt x="14091" y="51005"/>
                  <a:pt x="14170" y="51021"/>
                </a:cubicBezTo>
                <a:cubicBezTo>
                  <a:pt x="14154" y="51021"/>
                  <a:pt x="14154" y="51036"/>
                  <a:pt x="14138" y="51036"/>
                </a:cubicBezTo>
                <a:cubicBezTo>
                  <a:pt x="14060" y="51021"/>
                  <a:pt x="13982" y="51005"/>
                  <a:pt x="13903" y="50974"/>
                </a:cubicBezTo>
                <a:cubicBezTo>
                  <a:pt x="13903" y="50974"/>
                  <a:pt x="13919" y="50974"/>
                  <a:pt x="13919" y="50958"/>
                </a:cubicBezTo>
                <a:close/>
                <a:moveTo>
                  <a:pt x="45017" y="51036"/>
                </a:moveTo>
                <a:cubicBezTo>
                  <a:pt x="45017" y="51036"/>
                  <a:pt x="45033" y="51036"/>
                  <a:pt x="45033" y="51052"/>
                </a:cubicBezTo>
                <a:cubicBezTo>
                  <a:pt x="44954" y="51068"/>
                  <a:pt x="44891" y="51083"/>
                  <a:pt x="44813" y="51099"/>
                </a:cubicBezTo>
                <a:cubicBezTo>
                  <a:pt x="44813" y="51099"/>
                  <a:pt x="44797" y="51083"/>
                  <a:pt x="44797" y="51083"/>
                </a:cubicBezTo>
                <a:cubicBezTo>
                  <a:pt x="44876" y="51068"/>
                  <a:pt x="44938" y="51052"/>
                  <a:pt x="45017" y="51036"/>
                </a:cubicBezTo>
                <a:close/>
                <a:moveTo>
                  <a:pt x="20220" y="49202"/>
                </a:moveTo>
                <a:cubicBezTo>
                  <a:pt x="23230" y="49532"/>
                  <a:pt x="26443" y="49704"/>
                  <a:pt x="29687" y="49704"/>
                </a:cubicBezTo>
                <a:cubicBezTo>
                  <a:pt x="32807" y="49704"/>
                  <a:pt x="35832" y="49547"/>
                  <a:pt x="38731" y="49249"/>
                </a:cubicBezTo>
                <a:cubicBezTo>
                  <a:pt x="41051" y="49688"/>
                  <a:pt x="42979" y="50284"/>
                  <a:pt x="44264" y="51005"/>
                </a:cubicBezTo>
                <a:cubicBezTo>
                  <a:pt x="42995" y="51271"/>
                  <a:pt x="41616" y="51507"/>
                  <a:pt x="40142" y="51710"/>
                </a:cubicBezTo>
                <a:cubicBezTo>
                  <a:pt x="36835" y="52149"/>
                  <a:pt x="33324" y="52369"/>
                  <a:pt x="29672" y="52369"/>
                </a:cubicBezTo>
                <a:cubicBezTo>
                  <a:pt x="25189" y="52369"/>
                  <a:pt x="20784" y="52024"/>
                  <a:pt x="16944" y="51365"/>
                </a:cubicBezTo>
                <a:cubicBezTo>
                  <a:pt x="16160" y="51240"/>
                  <a:pt x="15392" y="51083"/>
                  <a:pt x="14671" y="50927"/>
                </a:cubicBezTo>
                <a:cubicBezTo>
                  <a:pt x="15941" y="50237"/>
                  <a:pt x="17838" y="49641"/>
                  <a:pt x="20220" y="49202"/>
                </a:cubicBezTo>
                <a:close/>
                <a:moveTo>
                  <a:pt x="9467" y="49782"/>
                </a:moveTo>
                <a:lnTo>
                  <a:pt x="9467" y="49782"/>
                </a:lnTo>
                <a:cubicBezTo>
                  <a:pt x="10596" y="50253"/>
                  <a:pt x="11944" y="50691"/>
                  <a:pt x="13464" y="51068"/>
                </a:cubicBezTo>
                <a:cubicBezTo>
                  <a:pt x="12900" y="51507"/>
                  <a:pt x="12555" y="51961"/>
                  <a:pt x="12461" y="52431"/>
                </a:cubicBezTo>
                <a:cubicBezTo>
                  <a:pt x="12446" y="52478"/>
                  <a:pt x="12446" y="52525"/>
                  <a:pt x="12430" y="52557"/>
                </a:cubicBezTo>
                <a:cubicBezTo>
                  <a:pt x="11646" y="52275"/>
                  <a:pt x="10957" y="51961"/>
                  <a:pt x="10377" y="51632"/>
                </a:cubicBezTo>
                <a:cubicBezTo>
                  <a:pt x="10189" y="51522"/>
                  <a:pt x="10016" y="51412"/>
                  <a:pt x="9844" y="51303"/>
                </a:cubicBezTo>
                <a:cubicBezTo>
                  <a:pt x="9452" y="50801"/>
                  <a:pt x="9326" y="50284"/>
                  <a:pt x="9467" y="49782"/>
                </a:cubicBezTo>
                <a:close/>
                <a:moveTo>
                  <a:pt x="14421" y="51083"/>
                </a:moveTo>
                <a:cubicBezTo>
                  <a:pt x="15204" y="51256"/>
                  <a:pt x="16051" y="51412"/>
                  <a:pt x="16913" y="51569"/>
                </a:cubicBezTo>
                <a:cubicBezTo>
                  <a:pt x="20769" y="52228"/>
                  <a:pt x="25173" y="52572"/>
                  <a:pt x="29672" y="52572"/>
                </a:cubicBezTo>
                <a:cubicBezTo>
                  <a:pt x="33324" y="52572"/>
                  <a:pt x="36866" y="52337"/>
                  <a:pt x="40173" y="51898"/>
                </a:cubicBezTo>
                <a:cubicBezTo>
                  <a:pt x="41725" y="51679"/>
                  <a:pt x="43183" y="51428"/>
                  <a:pt x="44515" y="51146"/>
                </a:cubicBezTo>
                <a:cubicBezTo>
                  <a:pt x="44531" y="51146"/>
                  <a:pt x="44531" y="51162"/>
                  <a:pt x="44547" y="51162"/>
                </a:cubicBezTo>
                <a:cubicBezTo>
                  <a:pt x="43167" y="51460"/>
                  <a:pt x="41663" y="51726"/>
                  <a:pt x="40048" y="51945"/>
                </a:cubicBezTo>
                <a:cubicBezTo>
                  <a:pt x="36772" y="52384"/>
                  <a:pt x="33292" y="52604"/>
                  <a:pt x="29672" y="52604"/>
                </a:cubicBezTo>
                <a:cubicBezTo>
                  <a:pt x="25220" y="52604"/>
                  <a:pt x="20863" y="52275"/>
                  <a:pt x="17070" y="51616"/>
                </a:cubicBezTo>
                <a:cubicBezTo>
                  <a:pt x="16129" y="51460"/>
                  <a:pt x="15236" y="51287"/>
                  <a:pt x="14389" y="51099"/>
                </a:cubicBezTo>
                <a:cubicBezTo>
                  <a:pt x="14405" y="51083"/>
                  <a:pt x="14405" y="51083"/>
                  <a:pt x="14421" y="51083"/>
                </a:cubicBezTo>
                <a:close/>
                <a:moveTo>
                  <a:pt x="49468" y="49876"/>
                </a:moveTo>
                <a:cubicBezTo>
                  <a:pt x="49484" y="49955"/>
                  <a:pt x="49500" y="50017"/>
                  <a:pt x="49515" y="50096"/>
                </a:cubicBezTo>
                <a:cubicBezTo>
                  <a:pt x="49562" y="50550"/>
                  <a:pt x="49390" y="51005"/>
                  <a:pt x="49014" y="51460"/>
                </a:cubicBezTo>
                <a:cubicBezTo>
                  <a:pt x="48340" y="51883"/>
                  <a:pt x="47493" y="52290"/>
                  <a:pt x="46490" y="52651"/>
                </a:cubicBezTo>
                <a:cubicBezTo>
                  <a:pt x="46443" y="52134"/>
                  <a:pt x="46114" y="51616"/>
                  <a:pt x="45503" y="51146"/>
                </a:cubicBezTo>
                <a:cubicBezTo>
                  <a:pt x="47007" y="50770"/>
                  <a:pt x="48340" y="50347"/>
                  <a:pt x="49468" y="49876"/>
                </a:cubicBezTo>
                <a:close/>
                <a:moveTo>
                  <a:pt x="13684" y="51130"/>
                </a:moveTo>
                <a:cubicBezTo>
                  <a:pt x="13762" y="51146"/>
                  <a:pt x="13841" y="51162"/>
                  <a:pt x="13919" y="51177"/>
                </a:cubicBezTo>
                <a:cubicBezTo>
                  <a:pt x="13276" y="51648"/>
                  <a:pt x="12869" y="52134"/>
                  <a:pt x="12759" y="52635"/>
                </a:cubicBezTo>
                <a:cubicBezTo>
                  <a:pt x="12759" y="52651"/>
                  <a:pt x="12759" y="52666"/>
                  <a:pt x="12759" y="52682"/>
                </a:cubicBezTo>
                <a:cubicBezTo>
                  <a:pt x="12712" y="52666"/>
                  <a:pt x="12665" y="52651"/>
                  <a:pt x="12634" y="52635"/>
                </a:cubicBezTo>
                <a:cubicBezTo>
                  <a:pt x="12634" y="52572"/>
                  <a:pt x="12634" y="52525"/>
                  <a:pt x="12649" y="52463"/>
                </a:cubicBezTo>
                <a:cubicBezTo>
                  <a:pt x="12743" y="52008"/>
                  <a:pt x="13104" y="51554"/>
                  <a:pt x="13684" y="51130"/>
                </a:cubicBezTo>
                <a:close/>
                <a:moveTo>
                  <a:pt x="45252" y="51193"/>
                </a:moveTo>
                <a:cubicBezTo>
                  <a:pt x="45926" y="51695"/>
                  <a:pt x="46271" y="52196"/>
                  <a:pt x="46302" y="52713"/>
                </a:cubicBezTo>
                <a:cubicBezTo>
                  <a:pt x="46255" y="52729"/>
                  <a:pt x="46208" y="52745"/>
                  <a:pt x="46161" y="52760"/>
                </a:cubicBezTo>
                <a:cubicBezTo>
                  <a:pt x="46083" y="52243"/>
                  <a:pt x="45707" y="51726"/>
                  <a:pt x="45033" y="51256"/>
                </a:cubicBezTo>
                <a:cubicBezTo>
                  <a:pt x="45111" y="51240"/>
                  <a:pt x="45174" y="51224"/>
                  <a:pt x="45252" y="51193"/>
                </a:cubicBezTo>
                <a:close/>
                <a:moveTo>
                  <a:pt x="12649" y="52996"/>
                </a:moveTo>
                <a:lnTo>
                  <a:pt x="12728" y="53027"/>
                </a:lnTo>
                <a:cubicBezTo>
                  <a:pt x="12743" y="53152"/>
                  <a:pt x="12775" y="53293"/>
                  <a:pt x="12822" y="53419"/>
                </a:cubicBezTo>
                <a:cubicBezTo>
                  <a:pt x="12743" y="53278"/>
                  <a:pt x="12681" y="53137"/>
                  <a:pt x="12649" y="52996"/>
                </a:cubicBezTo>
                <a:close/>
                <a:moveTo>
                  <a:pt x="46271" y="53074"/>
                </a:moveTo>
                <a:cubicBezTo>
                  <a:pt x="46239" y="53215"/>
                  <a:pt x="46177" y="53340"/>
                  <a:pt x="46114" y="53466"/>
                </a:cubicBezTo>
                <a:cubicBezTo>
                  <a:pt x="46145" y="53340"/>
                  <a:pt x="46161" y="53231"/>
                  <a:pt x="46177" y="53105"/>
                </a:cubicBezTo>
                <a:cubicBezTo>
                  <a:pt x="46208" y="53105"/>
                  <a:pt x="46239" y="53090"/>
                  <a:pt x="46271" y="53074"/>
                </a:cubicBezTo>
                <a:close/>
                <a:moveTo>
                  <a:pt x="10533" y="52039"/>
                </a:moveTo>
                <a:cubicBezTo>
                  <a:pt x="11082" y="52353"/>
                  <a:pt x="11725" y="52651"/>
                  <a:pt x="12446" y="52917"/>
                </a:cubicBezTo>
                <a:cubicBezTo>
                  <a:pt x="12477" y="53231"/>
                  <a:pt x="12634" y="53544"/>
                  <a:pt x="12900" y="53858"/>
                </a:cubicBezTo>
                <a:cubicBezTo>
                  <a:pt x="12069" y="53293"/>
                  <a:pt x="11286" y="52682"/>
                  <a:pt x="10533" y="52039"/>
                </a:cubicBezTo>
                <a:close/>
                <a:moveTo>
                  <a:pt x="48355" y="52165"/>
                </a:moveTo>
                <a:lnTo>
                  <a:pt x="48355" y="52165"/>
                </a:lnTo>
                <a:cubicBezTo>
                  <a:pt x="47587" y="52792"/>
                  <a:pt x="46804" y="53403"/>
                  <a:pt x="45989" y="53952"/>
                </a:cubicBezTo>
                <a:cubicBezTo>
                  <a:pt x="46255" y="53638"/>
                  <a:pt x="46428" y="53325"/>
                  <a:pt x="46475" y="52996"/>
                </a:cubicBezTo>
                <a:cubicBezTo>
                  <a:pt x="47180" y="52729"/>
                  <a:pt x="47807" y="52447"/>
                  <a:pt x="48355" y="52165"/>
                </a:cubicBezTo>
                <a:close/>
                <a:moveTo>
                  <a:pt x="14154" y="51240"/>
                </a:moveTo>
                <a:cubicBezTo>
                  <a:pt x="15063" y="51444"/>
                  <a:pt x="16019" y="51648"/>
                  <a:pt x="17038" y="51820"/>
                </a:cubicBezTo>
                <a:cubicBezTo>
                  <a:pt x="20847" y="52463"/>
                  <a:pt x="25220" y="52808"/>
                  <a:pt x="29672" y="52808"/>
                </a:cubicBezTo>
                <a:cubicBezTo>
                  <a:pt x="33292" y="52808"/>
                  <a:pt x="36788" y="52588"/>
                  <a:pt x="40079" y="52134"/>
                </a:cubicBezTo>
                <a:cubicBezTo>
                  <a:pt x="41772" y="51914"/>
                  <a:pt x="43355" y="51632"/>
                  <a:pt x="44782" y="51303"/>
                </a:cubicBezTo>
                <a:cubicBezTo>
                  <a:pt x="45503" y="51804"/>
                  <a:pt x="45910" y="52306"/>
                  <a:pt x="45973" y="52823"/>
                </a:cubicBezTo>
                <a:cubicBezTo>
                  <a:pt x="44061" y="53482"/>
                  <a:pt x="41647" y="54014"/>
                  <a:pt x="38888" y="54375"/>
                </a:cubicBezTo>
                <a:cubicBezTo>
                  <a:pt x="35973" y="54767"/>
                  <a:pt x="32869" y="54971"/>
                  <a:pt x="29640" y="54971"/>
                </a:cubicBezTo>
                <a:cubicBezTo>
                  <a:pt x="23120" y="54971"/>
                  <a:pt x="16975" y="54124"/>
                  <a:pt x="12947" y="52745"/>
                </a:cubicBezTo>
                <a:cubicBezTo>
                  <a:pt x="12947" y="52729"/>
                  <a:pt x="12947" y="52698"/>
                  <a:pt x="12963" y="52682"/>
                </a:cubicBezTo>
                <a:cubicBezTo>
                  <a:pt x="13073" y="52181"/>
                  <a:pt x="13480" y="51695"/>
                  <a:pt x="14154" y="51240"/>
                </a:cubicBezTo>
                <a:close/>
                <a:moveTo>
                  <a:pt x="12947" y="53105"/>
                </a:moveTo>
                <a:lnTo>
                  <a:pt x="12947" y="53105"/>
                </a:lnTo>
                <a:cubicBezTo>
                  <a:pt x="14499" y="53654"/>
                  <a:pt x="16380" y="54124"/>
                  <a:pt x="18527" y="54485"/>
                </a:cubicBezTo>
                <a:cubicBezTo>
                  <a:pt x="21882" y="55049"/>
                  <a:pt x="25722" y="55362"/>
                  <a:pt x="29640" y="55362"/>
                </a:cubicBezTo>
                <a:cubicBezTo>
                  <a:pt x="32822" y="55362"/>
                  <a:pt x="35910" y="55159"/>
                  <a:pt x="38794" y="54767"/>
                </a:cubicBezTo>
                <a:cubicBezTo>
                  <a:pt x="41600" y="54391"/>
                  <a:pt x="44045" y="53842"/>
                  <a:pt x="45973" y="53184"/>
                </a:cubicBezTo>
                <a:lnTo>
                  <a:pt x="45973" y="53184"/>
                </a:lnTo>
                <a:cubicBezTo>
                  <a:pt x="45895" y="53638"/>
                  <a:pt x="45550" y="54108"/>
                  <a:pt x="44938" y="54563"/>
                </a:cubicBezTo>
                <a:cubicBezTo>
                  <a:pt x="43167" y="55378"/>
                  <a:pt x="40565" y="56052"/>
                  <a:pt x="37399" y="56475"/>
                </a:cubicBezTo>
                <a:cubicBezTo>
                  <a:pt x="34954" y="56804"/>
                  <a:pt x="32336" y="56977"/>
                  <a:pt x="29609" y="56977"/>
                </a:cubicBezTo>
                <a:cubicBezTo>
                  <a:pt x="23120" y="56977"/>
                  <a:pt x="17070" y="55974"/>
                  <a:pt x="13888" y="54422"/>
                </a:cubicBezTo>
                <a:cubicBezTo>
                  <a:pt x="13323" y="53999"/>
                  <a:pt x="13010" y="53544"/>
                  <a:pt x="12947" y="53105"/>
                </a:cubicBezTo>
                <a:close/>
                <a:moveTo>
                  <a:pt x="15048" y="55206"/>
                </a:moveTo>
                <a:cubicBezTo>
                  <a:pt x="18370" y="56507"/>
                  <a:pt x="23825" y="57306"/>
                  <a:pt x="29609" y="57306"/>
                </a:cubicBezTo>
                <a:cubicBezTo>
                  <a:pt x="32289" y="57306"/>
                  <a:pt x="34876" y="57149"/>
                  <a:pt x="37305" y="56820"/>
                </a:cubicBezTo>
                <a:cubicBezTo>
                  <a:pt x="39876" y="56475"/>
                  <a:pt x="42101" y="55958"/>
                  <a:pt x="43779" y="55315"/>
                </a:cubicBezTo>
                <a:lnTo>
                  <a:pt x="43779" y="55315"/>
                </a:lnTo>
                <a:cubicBezTo>
                  <a:pt x="42728" y="55911"/>
                  <a:pt x="41647" y="56428"/>
                  <a:pt x="40534" y="56883"/>
                </a:cubicBezTo>
                <a:cubicBezTo>
                  <a:pt x="39327" y="57306"/>
                  <a:pt x="37822" y="57635"/>
                  <a:pt x="36098" y="57886"/>
                </a:cubicBezTo>
                <a:lnTo>
                  <a:pt x="36067" y="57745"/>
                </a:lnTo>
                <a:lnTo>
                  <a:pt x="36004" y="57761"/>
                </a:lnTo>
                <a:cubicBezTo>
                  <a:pt x="33952" y="58035"/>
                  <a:pt x="31776" y="58164"/>
                  <a:pt x="29627" y="58164"/>
                </a:cubicBezTo>
                <a:cubicBezTo>
                  <a:pt x="24770" y="58164"/>
                  <a:pt x="20057" y="57502"/>
                  <a:pt x="17242" y="56350"/>
                </a:cubicBezTo>
                <a:cubicBezTo>
                  <a:pt x="16490" y="55989"/>
                  <a:pt x="15769" y="55613"/>
                  <a:pt x="15048" y="55206"/>
                </a:cubicBezTo>
                <a:close/>
                <a:moveTo>
                  <a:pt x="21302" y="57870"/>
                </a:moveTo>
                <a:lnTo>
                  <a:pt x="21302" y="57870"/>
                </a:lnTo>
                <a:cubicBezTo>
                  <a:pt x="23653" y="58341"/>
                  <a:pt x="26537" y="58623"/>
                  <a:pt x="29578" y="58623"/>
                </a:cubicBezTo>
                <a:cubicBezTo>
                  <a:pt x="31678" y="58623"/>
                  <a:pt x="33716" y="58482"/>
                  <a:pt x="35612" y="58231"/>
                </a:cubicBezTo>
                <a:cubicBezTo>
                  <a:pt x="36318" y="58137"/>
                  <a:pt x="36976" y="58027"/>
                  <a:pt x="37603" y="57902"/>
                </a:cubicBezTo>
                <a:lnTo>
                  <a:pt x="37603" y="57902"/>
                </a:lnTo>
                <a:cubicBezTo>
                  <a:pt x="35706" y="58450"/>
                  <a:pt x="33731" y="58811"/>
                  <a:pt x="31709" y="58952"/>
                </a:cubicBezTo>
                <a:cubicBezTo>
                  <a:pt x="31004" y="58999"/>
                  <a:pt x="30283" y="59030"/>
                  <a:pt x="29546" y="59030"/>
                </a:cubicBezTo>
                <a:cubicBezTo>
                  <a:pt x="28669" y="59030"/>
                  <a:pt x="27775" y="58983"/>
                  <a:pt x="26913" y="58920"/>
                </a:cubicBezTo>
                <a:cubicBezTo>
                  <a:pt x="24985" y="58748"/>
                  <a:pt x="23104" y="58388"/>
                  <a:pt x="21302" y="57870"/>
                </a:cubicBezTo>
                <a:close/>
                <a:moveTo>
                  <a:pt x="29374" y="1"/>
                </a:moveTo>
                <a:cubicBezTo>
                  <a:pt x="29139" y="1"/>
                  <a:pt x="28904" y="1"/>
                  <a:pt x="28669" y="16"/>
                </a:cubicBezTo>
                <a:cubicBezTo>
                  <a:pt x="27493" y="32"/>
                  <a:pt x="26364" y="126"/>
                  <a:pt x="25283" y="267"/>
                </a:cubicBezTo>
                <a:cubicBezTo>
                  <a:pt x="25016" y="299"/>
                  <a:pt x="24766" y="346"/>
                  <a:pt x="24499" y="393"/>
                </a:cubicBezTo>
                <a:lnTo>
                  <a:pt x="23966" y="487"/>
                </a:lnTo>
                <a:lnTo>
                  <a:pt x="23888" y="487"/>
                </a:lnTo>
                <a:lnTo>
                  <a:pt x="23904" y="534"/>
                </a:lnTo>
                <a:cubicBezTo>
                  <a:pt x="22117" y="878"/>
                  <a:pt x="20377" y="1396"/>
                  <a:pt x="18731" y="2054"/>
                </a:cubicBezTo>
                <a:cubicBezTo>
                  <a:pt x="18402" y="2164"/>
                  <a:pt x="18104" y="2273"/>
                  <a:pt x="17822" y="2399"/>
                </a:cubicBezTo>
                <a:lnTo>
                  <a:pt x="17367" y="2603"/>
                </a:lnTo>
                <a:lnTo>
                  <a:pt x="17367" y="2618"/>
                </a:lnTo>
                <a:cubicBezTo>
                  <a:pt x="16082" y="3214"/>
                  <a:pt x="14828" y="3888"/>
                  <a:pt x="13637" y="4656"/>
                </a:cubicBezTo>
                <a:cubicBezTo>
                  <a:pt x="13464" y="4766"/>
                  <a:pt x="13292" y="4860"/>
                  <a:pt x="13135" y="4954"/>
                </a:cubicBezTo>
                <a:lnTo>
                  <a:pt x="12743" y="5236"/>
                </a:lnTo>
                <a:lnTo>
                  <a:pt x="12759" y="5252"/>
                </a:lnTo>
                <a:cubicBezTo>
                  <a:pt x="11646" y="6020"/>
                  <a:pt x="10580" y="6882"/>
                  <a:pt x="9577" y="7791"/>
                </a:cubicBezTo>
                <a:cubicBezTo>
                  <a:pt x="9452" y="7901"/>
                  <a:pt x="9342" y="7995"/>
                  <a:pt x="9232" y="8104"/>
                </a:cubicBezTo>
                <a:lnTo>
                  <a:pt x="8888" y="8418"/>
                </a:lnTo>
                <a:lnTo>
                  <a:pt x="8903" y="8434"/>
                </a:lnTo>
                <a:cubicBezTo>
                  <a:pt x="7947" y="9374"/>
                  <a:pt x="7038" y="10393"/>
                  <a:pt x="6207" y="11459"/>
                </a:cubicBezTo>
                <a:cubicBezTo>
                  <a:pt x="6129" y="11553"/>
                  <a:pt x="6050" y="11647"/>
                  <a:pt x="5988" y="11741"/>
                </a:cubicBezTo>
                <a:lnTo>
                  <a:pt x="5706" y="12101"/>
                </a:lnTo>
                <a:lnTo>
                  <a:pt x="5721" y="12117"/>
                </a:lnTo>
                <a:cubicBezTo>
                  <a:pt x="4922" y="13214"/>
                  <a:pt x="4185" y="14374"/>
                  <a:pt x="3543" y="15581"/>
                </a:cubicBezTo>
                <a:cubicBezTo>
                  <a:pt x="3480" y="15659"/>
                  <a:pt x="3433" y="15738"/>
                  <a:pt x="3402" y="15816"/>
                </a:cubicBezTo>
                <a:lnTo>
                  <a:pt x="3182" y="16224"/>
                </a:lnTo>
                <a:lnTo>
                  <a:pt x="3198" y="16239"/>
                </a:lnTo>
                <a:cubicBezTo>
                  <a:pt x="2775" y="17054"/>
                  <a:pt x="2398" y="17916"/>
                  <a:pt x="2054" y="18779"/>
                </a:cubicBezTo>
                <a:cubicBezTo>
                  <a:pt x="1865" y="19249"/>
                  <a:pt x="1693" y="19719"/>
                  <a:pt x="1536" y="20189"/>
                </a:cubicBezTo>
                <a:cubicBezTo>
                  <a:pt x="1521" y="20221"/>
                  <a:pt x="1505" y="20252"/>
                  <a:pt x="1505" y="20283"/>
                </a:cubicBezTo>
                <a:lnTo>
                  <a:pt x="1364" y="20722"/>
                </a:lnTo>
                <a:cubicBezTo>
                  <a:pt x="878" y="22274"/>
                  <a:pt x="517" y="23857"/>
                  <a:pt x="282" y="25471"/>
                </a:cubicBezTo>
                <a:lnTo>
                  <a:pt x="267" y="25519"/>
                </a:lnTo>
                <a:lnTo>
                  <a:pt x="282" y="25519"/>
                </a:lnTo>
                <a:cubicBezTo>
                  <a:pt x="94" y="26882"/>
                  <a:pt x="0" y="28262"/>
                  <a:pt x="0" y="29657"/>
                </a:cubicBezTo>
                <a:cubicBezTo>
                  <a:pt x="0" y="33653"/>
                  <a:pt x="768" y="37541"/>
                  <a:pt x="2320" y="41193"/>
                </a:cubicBezTo>
                <a:cubicBezTo>
                  <a:pt x="3809" y="44720"/>
                  <a:pt x="5925" y="47886"/>
                  <a:pt x="8637" y="50597"/>
                </a:cubicBezTo>
                <a:cubicBezTo>
                  <a:pt x="11348" y="53325"/>
                  <a:pt x="14515" y="55456"/>
                  <a:pt x="18026" y="56946"/>
                </a:cubicBezTo>
                <a:cubicBezTo>
                  <a:pt x="19703" y="57667"/>
                  <a:pt x="21427" y="58199"/>
                  <a:pt x="23183" y="58591"/>
                </a:cubicBezTo>
                <a:lnTo>
                  <a:pt x="23245" y="58607"/>
                </a:lnTo>
                <a:cubicBezTo>
                  <a:pt x="23324" y="58623"/>
                  <a:pt x="23386" y="58638"/>
                  <a:pt x="23465" y="58654"/>
                </a:cubicBezTo>
                <a:lnTo>
                  <a:pt x="23888" y="58748"/>
                </a:lnTo>
                <a:cubicBezTo>
                  <a:pt x="24170" y="58795"/>
                  <a:pt x="24468" y="58842"/>
                  <a:pt x="24781" y="58889"/>
                </a:cubicBezTo>
                <a:cubicBezTo>
                  <a:pt x="26333" y="59156"/>
                  <a:pt x="27916" y="59281"/>
                  <a:pt x="29531" y="59281"/>
                </a:cubicBezTo>
                <a:cubicBezTo>
                  <a:pt x="30941" y="59281"/>
                  <a:pt x="32336" y="59171"/>
                  <a:pt x="33716" y="58983"/>
                </a:cubicBezTo>
                <a:cubicBezTo>
                  <a:pt x="33731" y="58983"/>
                  <a:pt x="33747" y="58983"/>
                  <a:pt x="33763" y="58968"/>
                </a:cubicBezTo>
                <a:lnTo>
                  <a:pt x="33825" y="58968"/>
                </a:lnTo>
                <a:cubicBezTo>
                  <a:pt x="33904" y="58952"/>
                  <a:pt x="33998" y="58936"/>
                  <a:pt x="34076" y="58936"/>
                </a:cubicBezTo>
                <a:cubicBezTo>
                  <a:pt x="34233" y="58905"/>
                  <a:pt x="34390" y="58889"/>
                  <a:pt x="34546" y="58858"/>
                </a:cubicBezTo>
                <a:lnTo>
                  <a:pt x="35064" y="58764"/>
                </a:lnTo>
                <a:lnTo>
                  <a:pt x="35142" y="58764"/>
                </a:lnTo>
                <a:lnTo>
                  <a:pt x="35142" y="58748"/>
                </a:lnTo>
                <a:cubicBezTo>
                  <a:pt x="37148" y="58356"/>
                  <a:pt x="39123" y="57761"/>
                  <a:pt x="41020" y="56946"/>
                </a:cubicBezTo>
                <a:cubicBezTo>
                  <a:pt x="44531" y="55456"/>
                  <a:pt x="47697" y="53325"/>
                  <a:pt x="50409" y="50597"/>
                </a:cubicBezTo>
                <a:cubicBezTo>
                  <a:pt x="53120" y="47886"/>
                  <a:pt x="55252" y="44720"/>
                  <a:pt x="56741" y="41193"/>
                </a:cubicBezTo>
                <a:cubicBezTo>
                  <a:pt x="57744" y="38810"/>
                  <a:pt x="58418" y="36318"/>
                  <a:pt x="58779" y="33779"/>
                </a:cubicBezTo>
                <a:lnTo>
                  <a:pt x="58810" y="33732"/>
                </a:lnTo>
                <a:lnTo>
                  <a:pt x="58779" y="33732"/>
                </a:lnTo>
                <a:cubicBezTo>
                  <a:pt x="58967" y="32384"/>
                  <a:pt x="59061" y="31036"/>
                  <a:pt x="59061" y="29657"/>
                </a:cubicBezTo>
                <a:cubicBezTo>
                  <a:pt x="59061" y="25660"/>
                  <a:pt x="58277" y="21788"/>
                  <a:pt x="56741" y="18136"/>
                </a:cubicBezTo>
                <a:cubicBezTo>
                  <a:pt x="55252" y="14609"/>
                  <a:pt x="53120" y="11443"/>
                  <a:pt x="50409" y="8716"/>
                </a:cubicBezTo>
                <a:cubicBezTo>
                  <a:pt x="50330" y="8653"/>
                  <a:pt x="50268" y="8575"/>
                  <a:pt x="50189" y="8512"/>
                </a:cubicBezTo>
                <a:lnTo>
                  <a:pt x="50205" y="8496"/>
                </a:lnTo>
                <a:lnTo>
                  <a:pt x="49860" y="8183"/>
                </a:lnTo>
                <a:cubicBezTo>
                  <a:pt x="49798" y="8104"/>
                  <a:pt x="49703" y="8026"/>
                  <a:pt x="49625" y="7963"/>
                </a:cubicBezTo>
                <a:cubicBezTo>
                  <a:pt x="49515" y="7854"/>
                  <a:pt x="49406" y="7760"/>
                  <a:pt x="49296" y="7665"/>
                </a:cubicBezTo>
                <a:cubicBezTo>
                  <a:pt x="48340" y="6803"/>
                  <a:pt x="47337" y="5988"/>
                  <a:pt x="46286" y="5267"/>
                </a:cubicBezTo>
                <a:lnTo>
                  <a:pt x="46286" y="5236"/>
                </a:lnTo>
                <a:lnTo>
                  <a:pt x="45910" y="4985"/>
                </a:lnTo>
                <a:cubicBezTo>
                  <a:pt x="45801" y="4907"/>
                  <a:pt x="45675" y="4844"/>
                  <a:pt x="45565" y="4781"/>
                </a:cubicBezTo>
                <a:cubicBezTo>
                  <a:pt x="44735" y="4233"/>
                  <a:pt x="43873" y="3731"/>
                  <a:pt x="42979" y="3261"/>
                </a:cubicBezTo>
                <a:lnTo>
                  <a:pt x="42916" y="3230"/>
                </a:lnTo>
                <a:cubicBezTo>
                  <a:pt x="42587" y="3042"/>
                  <a:pt x="42211" y="2853"/>
                  <a:pt x="41804" y="2697"/>
                </a:cubicBezTo>
                <a:cubicBezTo>
                  <a:pt x="41772" y="2681"/>
                  <a:pt x="41741" y="2665"/>
                  <a:pt x="41725" y="2650"/>
                </a:cubicBezTo>
                <a:lnTo>
                  <a:pt x="41725" y="2634"/>
                </a:lnTo>
                <a:lnTo>
                  <a:pt x="41255" y="2415"/>
                </a:lnTo>
                <a:cubicBezTo>
                  <a:pt x="41004" y="2321"/>
                  <a:pt x="40738" y="2211"/>
                  <a:pt x="40456" y="2117"/>
                </a:cubicBezTo>
                <a:cubicBezTo>
                  <a:pt x="38982" y="1521"/>
                  <a:pt x="37430" y="1035"/>
                  <a:pt x="35847" y="690"/>
                </a:cubicBezTo>
                <a:lnTo>
                  <a:pt x="35847" y="643"/>
                </a:lnTo>
                <a:lnTo>
                  <a:pt x="35785" y="628"/>
                </a:lnTo>
                <a:cubicBezTo>
                  <a:pt x="35722" y="612"/>
                  <a:pt x="35644" y="596"/>
                  <a:pt x="35581" y="596"/>
                </a:cubicBezTo>
                <a:lnTo>
                  <a:pt x="35142" y="502"/>
                </a:lnTo>
                <a:cubicBezTo>
                  <a:pt x="33559" y="189"/>
                  <a:pt x="31615" y="16"/>
                  <a:pt x="2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txBox="1">
            <a:spLocks noGrp="1"/>
          </p:cNvSpPr>
          <p:nvPr>
            <p:ph type="title"/>
          </p:nvPr>
        </p:nvSpPr>
        <p:spPr>
          <a:xfrm>
            <a:off x="720000" y="1265225"/>
            <a:ext cx="6907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a:t>
            </a:r>
            <a:r>
              <a:rPr lang="es-MX" dirty="0"/>
              <a:t>É</a:t>
            </a:r>
            <a:r>
              <a:rPr lang="en" dirty="0"/>
              <a:t> ES?</a:t>
            </a:r>
            <a:endParaRPr dirty="0"/>
          </a:p>
        </p:txBody>
      </p:sp>
      <p:sp>
        <p:nvSpPr>
          <p:cNvPr id="621" name="Google Shape;621;p42"/>
          <p:cNvSpPr txBox="1">
            <a:spLocks noGrp="1"/>
          </p:cNvSpPr>
          <p:nvPr>
            <p:ph type="subTitle" idx="1"/>
          </p:nvPr>
        </p:nvSpPr>
        <p:spPr>
          <a:xfrm>
            <a:off x="437030" y="2562303"/>
            <a:ext cx="4843102" cy="2064122"/>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s-MX" sz="1200" dirty="0"/>
              <a:t>Es una secuencia estructurada y bien definida de las etapas para desarrollar el software deseado.</a:t>
            </a:r>
          </a:p>
          <a:p>
            <a:endParaRPr lang="es-MX" sz="1200" dirty="0"/>
          </a:p>
          <a:p>
            <a:pPr>
              <a:buFont typeface="Arial" panose="020B0604020202020204" pitchFamily="34" charset="0"/>
              <a:buChar char="•"/>
            </a:pPr>
            <a:r>
              <a:rPr lang="es-MX" sz="1200" dirty="0"/>
              <a:t>Lo describe desde el inicio hasta el final, con el objetivo de definir las distintas fases intermedias para validar el desarrollo de la aplicación y confirmar que cumpla con los requisitos de verificación.</a:t>
            </a:r>
          </a:p>
        </p:txBody>
      </p:sp>
      <p:sp>
        <p:nvSpPr>
          <p:cNvPr id="622" name="Google Shape;622;p42"/>
          <p:cNvSpPr/>
          <p:nvPr/>
        </p:nvSpPr>
        <p:spPr>
          <a:xfrm>
            <a:off x="867550" y="517064"/>
            <a:ext cx="1045200" cy="654501"/>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Goldman"/>
              </a:rPr>
              <a:t>01</a:t>
            </a:r>
          </a:p>
        </p:txBody>
      </p:sp>
      <p:grpSp>
        <p:nvGrpSpPr>
          <p:cNvPr id="623" name="Google Shape;623;p42"/>
          <p:cNvGrpSpPr/>
          <p:nvPr/>
        </p:nvGrpSpPr>
        <p:grpSpPr>
          <a:xfrm>
            <a:off x="6209450" y="1581138"/>
            <a:ext cx="2072900" cy="333622"/>
            <a:chOff x="6209450" y="1581138"/>
            <a:chExt cx="2072900" cy="333622"/>
          </a:xfrm>
        </p:grpSpPr>
        <p:sp>
          <p:nvSpPr>
            <p:cNvPr id="624" name="Google Shape;624;p42"/>
            <p:cNvSpPr/>
            <p:nvPr/>
          </p:nvSpPr>
          <p:spPr>
            <a:xfrm>
              <a:off x="6209450" y="1581138"/>
              <a:ext cx="333421" cy="333622"/>
            </a:xfrm>
            <a:custGeom>
              <a:avLst/>
              <a:gdLst/>
              <a:ahLst/>
              <a:cxnLst/>
              <a:rect l="l" t="t" r="r" b="b"/>
              <a:pathLst>
                <a:path w="25041" h="25042" extrusionOk="0">
                  <a:moveTo>
                    <a:pt x="12569" y="1"/>
                  </a:moveTo>
                  <a:cubicBezTo>
                    <a:pt x="12569" y="6944"/>
                    <a:pt x="6686" y="12569"/>
                    <a:pt x="0" y="12569"/>
                  </a:cubicBezTo>
                  <a:cubicBezTo>
                    <a:pt x="6943" y="12569"/>
                    <a:pt x="12569" y="18195"/>
                    <a:pt x="12569" y="25041"/>
                  </a:cubicBezTo>
                  <a:cubicBezTo>
                    <a:pt x="12569" y="18195"/>
                    <a:pt x="18194" y="12569"/>
                    <a:pt x="25041" y="12569"/>
                  </a:cubicBezTo>
                  <a:cubicBezTo>
                    <a:pt x="18194" y="12569"/>
                    <a:pt x="12569" y="6944"/>
                    <a:pt x="1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42"/>
            <p:cNvCxnSpPr/>
            <p:nvPr/>
          </p:nvCxnSpPr>
          <p:spPr>
            <a:xfrm>
              <a:off x="6470050" y="1747950"/>
              <a:ext cx="1812300" cy="0"/>
            </a:xfrm>
            <a:prstGeom prst="straightConnector1">
              <a:avLst/>
            </a:prstGeom>
            <a:noFill/>
            <a:ln w="9525" cap="flat" cmpd="sng">
              <a:solidFill>
                <a:schemeClr val="dk2"/>
              </a:solidFill>
              <a:prstDash val="solid"/>
              <a:round/>
              <a:headEnd type="none" w="med" len="med"/>
              <a:tailEnd type="none" w="med" len="med"/>
            </a:ln>
          </p:spPr>
        </p:cxnSp>
      </p:grpSp>
      <p:grpSp>
        <p:nvGrpSpPr>
          <p:cNvPr id="626" name="Google Shape;626;p42"/>
          <p:cNvGrpSpPr/>
          <p:nvPr/>
        </p:nvGrpSpPr>
        <p:grpSpPr>
          <a:xfrm>
            <a:off x="2113975" y="517075"/>
            <a:ext cx="2479881" cy="654600"/>
            <a:chOff x="2113975" y="517075"/>
            <a:chExt cx="2479881" cy="654600"/>
          </a:xfrm>
        </p:grpSpPr>
        <p:sp>
          <p:nvSpPr>
            <p:cNvPr id="627" name="Google Shape;627;p42"/>
            <p:cNvSpPr/>
            <p:nvPr/>
          </p:nvSpPr>
          <p:spPr>
            <a:xfrm>
              <a:off x="2113975" y="517075"/>
              <a:ext cx="939600" cy="6546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2884116" y="517075"/>
              <a:ext cx="939600" cy="6546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3654256" y="517075"/>
              <a:ext cx="939600" cy="654600"/>
            </a:xfrm>
            <a:prstGeom prst="parallelogram">
              <a:avLst>
                <a:gd name="adj" fmla="val 496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2"/>
          <p:cNvGrpSpPr/>
          <p:nvPr/>
        </p:nvGrpSpPr>
        <p:grpSpPr>
          <a:xfrm>
            <a:off x="867450" y="2490700"/>
            <a:ext cx="7409100" cy="73200"/>
            <a:chOff x="867450" y="2490700"/>
            <a:chExt cx="7409100" cy="73200"/>
          </a:xfrm>
        </p:grpSpPr>
        <p:sp>
          <p:nvSpPr>
            <p:cNvPr id="631" name="Google Shape;631;p42"/>
            <p:cNvSpPr/>
            <p:nvPr/>
          </p:nvSpPr>
          <p:spPr>
            <a:xfrm rot="-5400000" flipH="1">
              <a:off x="4535400" y="-1177250"/>
              <a:ext cx="73200" cy="74091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rot="-5400000" flipH="1">
              <a:off x="1673250" y="1684900"/>
              <a:ext cx="73200" cy="1684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3"/>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RECOPILACIÓN Y ANÁLISIS</a:t>
            </a:r>
          </a:p>
        </p:txBody>
      </p:sp>
      <p:sp>
        <p:nvSpPr>
          <p:cNvPr id="640" name="Google Shape;640;p43"/>
          <p:cNvSpPr txBox="1">
            <a:spLocks noGrp="1"/>
          </p:cNvSpPr>
          <p:nvPr>
            <p:ph type="subTitle" idx="3"/>
          </p:nvPr>
        </p:nvSpPr>
        <p:spPr>
          <a:xfrm>
            <a:off x="632044" y="1587198"/>
            <a:ext cx="4654079" cy="1860022"/>
          </a:xfrm>
          <a:prstGeom prst="rect">
            <a:avLst/>
          </a:prstGeom>
        </p:spPr>
        <p:txBody>
          <a:bodyPr spcFirstLastPara="1" wrap="square" lIns="91425" tIns="91425" rIns="91425" bIns="91425" anchor="ctr" anchorCtr="0">
            <a:noAutofit/>
          </a:bodyPr>
          <a:lstStyle/>
          <a:p>
            <a:pPr marL="285750" lvl="0" indent="-285750">
              <a:lnSpc>
                <a:spcPct val="107000"/>
              </a:lnSpc>
              <a:spcAft>
                <a:spcPts val="800"/>
              </a:spcAft>
              <a:buFont typeface="Arial" panose="020B0604020202020204" pitchFamily="34" charset="0"/>
              <a:buChar char="•"/>
            </a:pPr>
            <a:r>
              <a:rPr lang="es-MX" sz="1600" b="1" dirty="0"/>
              <a:t>En esta fase, trabajaremos estrechamente con todas las partes interesadas para identificar y documentar las necesidades y expectativas. </a:t>
            </a:r>
          </a:p>
          <a:p>
            <a:pPr marL="285750" lvl="0" indent="-285750">
              <a:lnSpc>
                <a:spcPct val="107000"/>
              </a:lnSpc>
              <a:spcAft>
                <a:spcPts val="800"/>
              </a:spcAft>
              <a:buFont typeface="Arial" panose="020B0604020202020204" pitchFamily="34" charset="0"/>
              <a:buChar char="•"/>
            </a:pPr>
            <a:r>
              <a:rPr lang="es-MX" sz="1600" b="1" dirty="0"/>
              <a:t>Nuestro objetivo es garantizar que el software cumpla con los requisitos específicos de nuestra empresa.</a:t>
            </a:r>
          </a:p>
          <a:p>
            <a:pPr marL="0" lvl="0" indent="0" algn="l" rtl="0">
              <a:spcBef>
                <a:spcPts val="0"/>
              </a:spcBef>
              <a:spcAft>
                <a:spcPts val="0"/>
              </a:spcAft>
              <a:buNone/>
            </a:pPr>
            <a:endParaRPr dirty="0"/>
          </a:p>
        </p:txBody>
      </p:sp>
      <p:grpSp>
        <p:nvGrpSpPr>
          <p:cNvPr id="642" name="Google Shape;642;p43"/>
          <p:cNvGrpSpPr/>
          <p:nvPr/>
        </p:nvGrpSpPr>
        <p:grpSpPr>
          <a:xfrm>
            <a:off x="545400" y="1470475"/>
            <a:ext cx="73200" cy="2836500"/>
            <a:chOff x="545400" y="1470475"/>
            <a:chExt cx="73200" cy="2836500"/>
          </a:xfrm>
        </p:grpSpPr>
        <p:sp>
          <p:nvSpPr>
            <p:cNvPr id="643" name="Google Shape;643;p43"/>
            <p:cNvSpPr/>
            <p:nvPr/>
          </p:nvSpPr>
          <p:spPr>
            <a:xfrm flipH="1">
              <a:off x="545400" y="1470475"/>
              <a:ext cx="73200" cy="283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flipH="1">
              <a:off x="545400" y="1470475"/>
              <a:ext cx="73200" cy="645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3"/>
          <p:cNvGrpSpPr/>
          <p:nvPr/>
        </p:nvGrpSpPr>
        <p:grpSpPr>
          <a:xfrm>
            <a:off x="5337970" y="1587198"/>
            <a:ext cx="2630997" cy="2598786"/>
            <a:chOff x="4448700" y="2896100"/>
            <a:chExt cx="1490650" cy="1472400"/>
          </a:xfrm>
        </p:grpSpPr>
        <p:sp>
          <p:nvSpPr>
            <p:cNvPr id="646" name="Google Shape;646;p43"/>
            <p:cNvSpPr/>
            <p:nvPr/>
          </p:nvSpPr>
          <p:spPr>
            <a:xfrm>
              <a:off x="4641100" y="2984575"/>
              <a:ext cx="223775" cy="565100"/>
            </a:xfrm>
            <a:custGeom>
              <a:avLst/>
              <a:gdLst/>
              <a:ahLst/>
              <a:cxnLst/>
              <a:rect l="l" t="t" r="r" b="b"/>
              <a:pathLst>
                <a:path w="8951" h="22604" extrusionOk="0">
                  <a:moveTo>
                    <a:pt x="8167" y="1"/>
                  </a:moveTo>
                  <a:lnTo>
                    <a:pt x="7650" y="267"/>
                  </a:lnTo>
                  <a:cubicBezTo>
                    <a:pt x="1" y="4578"/>
                    <a:pt x="267" y="14108"/>
                    <a:pt x="8684" y="22603"/>
                  </a:cubicBezTo>
                  <a:cubicBezTo>
                    <a:pt x="8763" y="22541"/>
                    <a:pt x="8825" y="22400"/>
                    <a:pt x="8951" y="22337"/>
                  </a:cubicBezTo>
                  <a:cubicBezTo>
                    <a:pt x="455" y="13779"/>
                    <a:pt x="330" y="4249"/>
                    <a:pt x="8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4562725" y="3071175"/>
              <a:ext cx="233575" cy="566675"/>
            </a:xfrm>
            <a:custGeom>
              <a:avLst/>
              <a:gdLst/>
              <a:ahLst/>
              <a:cxnLst/>
              <a:rect l="l" t="t" r="r" b="b"/>
              <a:pathLst>
                <a:path w="9343" h="22667" extrusionOk="0">
                  <a:moveTo>
                    <a:pt x="6208" y="1"/>
                  </a:moveTo>
                  <a:lnTo>
                    <a:pt x="5816" y="330"/>
                  </a:lnTo>
                  <a:cubicBezTo>
                    <a:pt x="1" y="5424"/>
                    <a:pt x="1051" y="14437"/>
                    <a:pt x="9155" y="22666"/>
                  </a:cubicBezTo>
                  <a:cubicBezTo>
                    <a:pt x="9217" y="22541"/>
                    <a:pt x="9280" y="22462"/>
                    <a:pt x="9343" y="22337"/>
                  </a:cubicBezTo>
                  <a:cubicBezTo>
                    <a:pt x="1239" y="14108"/>
                    <a:pt x="267" y="5032"/>
                    <a:pt x="6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4507425" y="3180525"/>
              <a:ext cx="230100" cy="545475"/>
            </a:xfrm>
            <a:custGeom>
              <a:avLst/>
              <a:gdLst/>
              <a:ahLst/>
              <a:cxnLst/>
              <a:rect l="l" t="t" r="r" b="b"/>
              <a:pathLst>
                <a:path w="9204" h="21819" extrusionOk="0">
                  <a:moveTo>
                    <a:pt x="4235" y="0"/>
                  </a:moveTo>
                  <a:cubicBezTo>
                    <a:pt x="3974" y="339"/>
                    <a:pt x="3736" y="690"/>
                    <a:pt x="3520" y="1052"/>
                  </a:cubicBezTo>
                  <a:lnTo>
                    <a:pt x="3520" y="1052"/>
                  </a:lnTo>
                  <a:cubicBezTo>
                    <a:pt x="3666" y="828"/>
                    <a:pt x="3820" y="607"/>
                    <a:pt x="3984" y="392"/>
                  </a:cubicBezTo>
                  <a:lnTo>
                    <a:pt x="4235" y="0"/>
                  </a:lnTo>
                  <a:close/>
                  <a:moveTo>
                    <a:pt x="3520" y="1052"/>
                  </a:moveTo>
                  <a:cubicBezTo>
                    <a:pt x="1" y="6478"/>
                    <a:pt x="1793" y="14474"/>
                    <a:pt x="9078" y="21819"/>
                  </a:cubicBezTo>
                  <a:cubicBezTo>
                    <a:pt x="9141" y="21756"/>
                    <a:pt x="9141" y="21615"/>
                    <a:pt x="9204" y="21552"/>
                  </a:cubicBezTo>
                  <a:cubicBezTo>
                    <a:pt x="2106" y="14338"/>
                    <a:pt x="285" y="6475"/>
                    <a:pt x="3520" y="10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4468525" y="3307875"/>
              <a:ext cx="221575" cy="507875"/>
            </a:xfrm>
            <a:custGeom>
              <a:avLst/>
              <a:gdLst/>
              <a:ahLst/>
              <a:cxnLst/>
              <a:rect l="l" t="t" r="r" b="b"/>
              <a:pathLst>
                <a:path w="8863" h="20315" extrusionOk="0">
                  <a:moveTo>
                    <a:pt x="2593" y="0"/>
                  </a:moveTo>
                  <a:lnTo>
                    <a:pt x="2593" y="0"/>
                  </a:lnTo>
                  <a:cubicBezTo>
                    <a:pt x="2427" y="340"/>
                    <a:pt x="2280" y="687"/>
                    <a:pt x="2150" y="1041"/>
                  </a:cubicBezTo>
                  <a:lnTo>
                    <a:pt x="2150" y="1041"/>
                  </a:lnTo>
                  <a:cubicBezTo>
                    <a:pt x="2229" y="843"/>
                    <a:pt x="2314" y="648"/>
                    <a:pt x="2405" y="455"/>
                  </a:cubicBezTo>
                  <a:lnTo>
                    <a:pt x="2593" y="0"/>
                  </a:lnTo>
                  <a:close/>
                  <a:moveTo>
                    <a:pt x="2150" y="1041"/>
                  </a:moveTo>
                  <a:lnTo>
                    <a:pt x="2150" y="1041"/>
                  </a:lnTo>
                  <a:cubicBezTo>
                    <a:pt x="0" y="6412"/>
                    <a:pt x="2116" y="13633"/>
                    <a:pt x="8738" y="20314"/>
                  </a:cubicBezTo>
                  <a:cubicBezTo>
                    <a:pt x="8738" y="20189"/>
                    <a:pt x="8800" y="20126"/>
                    <a:pt x="8863" y="19985"/>
                  </a:cubicBezTo>
                  <a:cubicBezTo>
                    <a:pt x="2378" y="13427"/>
                    <a:pt x="184" y="6414"/>
                    <a:pt x="2150" y="10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4448700" y="3450125"/>
              <a:ext cx="205750" cy="449075"/>
            </a:xfrm>
            <a:custGeom>
              <a:avLst/>
              <a:gdLst/>
              <a:ahLst/>
              <a:cxnLst/>
              <a:rect l="l" t="t" r="r" b="b"/>
              <a:pathLst>
                <a:path w="8230" h="17963" extrusionOk="0">
                  <a:moveTo>
                    <a:pt x="1302" y="0"/>
                  </a:moveTo>
                  <a:lnTo>
                    <a:pt x="1176" y="455"/>
                  </a:lnTo>
                  <a:cubicBezTo>
                    <a:pt x="1" y="5611"/>
                    <a:pt x="2273" y="11944"/>
                    <a:pt x="8151" y="17963"/>
                  </a:cubicBezTo>
                  <a:cubicBezTo>
                    <a:pt x="8151" y="17884"/>
                    <a:pt x="8230" y="17759"/>
                    <a:pt x="8230" y="17696"/>
                  </a:cubicBezTo>
                  <a:cubicBezTo>
                    <a:pt x="2273" y="11615"/>
                    <a:pt x="1" y="5157"/>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4458100" y="3598625"/>
              <a:ext cx="176750" cy="375425"/>
            </a:xfrm>
            <a:custGeom>
              <a:avLst/>
              <a:gdLst/>
              <a:ahLst/>
              <a:cxnLst/>
              <a:rect l="l" t="t" r="r" b="b"/>
              <a:pathLst>
                <a:path w="7070" h="15017" extrusionOk="0">
                  <a:moveTo>
                    <a:pt x="16" y="1"/>
                  </a:moveTo>
                  <a:cubicBezTo>
                    <a:pt x="3" y="309"/>
                    <a:pt x="1" y="620"/>
                    <a:pt x="11" y="935"/>
                  </a:cubicBezTo>
                  <a:lnTo>
                    <a:pt x="11" y="935"/>
                  </a:lnTo>
                  <a:cubicBezTo>
                    <a:pt x="10" y="795"/>
                    <a:pt x="12" y="656"/>
                    <a:pt x="16" y="518"/>
                  </a:cubicBezTo>
                  <a:lnTo>
                    <a:pt x="16" y="1"/>
                  </a:lnTo>
                  <a:close/>
                  <a:moveTo>
                    <a:pt x="11" y="935"/>
                  </a:moveTo>
                  <a:cubicBezTo>
                    <a:pt x="24" y="5290"/>
                    <a:pt x="2375" y="10278"/>
                    <a:pt x="6992" y="15017"/>
                  </a:cubicBezTo>
                  <a:cubicBezTo>
                    <a:pt x="6992" y="14954"/>
                    <a:pt x="7070" y="14829"/>
                    <a:pt x="7070" y="14766"/>
                  </a:cubicBezTo>
                  <a:cubicBezTo>
                    <a:pt x="2500" y="10137"/>
                    <a:pt x="147" y="5223"/>
                    <a:pt x="11" y="9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4468300" y="3752225"/>
              <a:ext cx="159900" cy="287275"/>
            </a:xfrm>
            <a:custGeom>
              <a:avLst/>
              <a:gdLst/>
              <a:ahLst/>
              <a:cxnLst/>
              <a:rect l="l" t="t" r="r" b="b"/>
              <a:pathLst>
                <a:path w="6396" h="11491" extrusionOk="0">
                  <a:moveTo>
                    <a:pt x="0" y="1"/>
                  </a:moveTo>
                  <a:lnTo>
                    <a:pt x="63" y="518"/>
                  </a:lnTo>
                  <a:cubicBezTo>
                    <a:pt x="706" y="4045"/>
                    <a:pt x="2806" y="7838"/>
                    <a:pt x="6395" y="11490"/>
                  </a:cubicBezTo>
                  <a:lnTo>
                    <a:pt x="6395" y="11286"/>
                  </a:lnTo>
                  <a:cubicBezTo>
                    <a:pt x="2743" y="7509"/>
                    <a:pt x="580" y="359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4510625" y="3907025"/>
              <a:ext cx="125800" cy="186150"/>
            </a:xfrm>
            <a:custGeom>
              <a:avLst/>
              <a:gdLst/>
              <a:ahLst/>
              <a:cxnLst/>
              <a:rect l="l" t="t" r="r" b="b"/>
              <a:pathLst>
                <a:path w="5032" h="7446" extrusionOk="0">
                  <a:moveTo>
                    <a:pt x="0" y="0"/>
                  </a:moveTo>
                  <a:lnTo>
                    <a:pt x="188" y="533"/>
                  </a:lnTo>
                  <a:cubicBezTo>
                    <a:pt x="1176" y="2822"/>
                    <a:pt x="2806" y="5173"/>
                    <a:pt x="5032" y="7446"/>
                  </a:cubicBezTo>
                  <a:lnTo>
                    <a:pt x="5032" y="7320"/>
                  </a:lnTo>
                  <a:cubicBezTo>
                    <a:pt x="2618" y="4906"/>
                    <a:pt x="972" y="243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170125" y="2896100"/>
              <a:ext cx="604250" cy="282875"/>
            </a:xfrm>
            <a:custGeom>
              <a:avLst/>
              <a:gdLst/>
              <a:ahLst/>
              <a:cxnLst/>
              <a:rect l="l" t="t" r="r" b="b"/>
              <a:pathLst>
                <a:path w="24170" h="11315" extrusionOk="0">
                  <a:moveTo>
                    <a:pt x="739" y="1"/>
                  </a:moveTo>
                  <a:cubicBezTo>
                    <a:pt x="491" y="1"/>
                    <a:pt x="245" y="5"/>
                    <a:pt x="0" y="13"/>
                  </a:cubicBezTo>
                  <a:lnTo>
                    <a:pt x="784" y="13"/>
                  </a:lnTo>
                  <a:cubicBezTo>
                    <a:pt x="848" y="13"/>
                    <a:pt x="913" y="12"/>
                    <a:pt x="978" y="12"/>
                  </a:cubicBezTo>
                  <a:cubicBezTo>
                    <a:pt x="1309" y="12"/>
                    <a:pt x="1642" y="20"/>
                    <a:pt x="1978" y="34"/>
                  </a:cubicBezTo>
                  <a:lnTo>
                    <a:pt x="1978" y="34"/>
                  </a:lnTo>
                  <a:cubicBezTo>
                    <a:pt x="1561" y="12"/>
                    <a:pt x="1148" y="1"/>
                    <a:pt x="739" y="1"/>
                  </a:cubicBezTo>
                  <a:close/>
                  <a:moveTo>
                    <a:pt x="1978" y="34"/>
                  </a:moveTo>
                  <a:cubicBezTo>
                    <a:pt x="8065" y="356"/>
                    <a:pt x="14879" y="3004"/>
                    <a:pt x="20081" y="7206"/>
                  </a:cubicBezTo>
                  <a:lnTo>
                    <a:pt x="20081" y="7206"/>
                  </a:lnTo>
                  <a:cubicBezTo>
                    <a:pt x="14913" y="2919"/>
                    <a:pt x="8080" y="296"/>
                    <a:pt x="1978" y="34"/>
                  </a:cubicBezTo>
                  <a:close/>
                  <a:moveTo>
                    <a:pt x="20081" y="7206"/>
                  </a:moveTo>
                  <a:lnTo>
                    <a:pt x="20081" y="7206"/>
                  </a:lnTo>
                  <a:cubicBezTo>
                    <a:pt x="20828" y="7825"/>
                    <a:pt x="21540" y="8480"/>
                    <a:pt x="22211" y="9167"/>
                  </a:cubicBezTo>
                  <a:cubicBezTo>
                    <a:pt x="22440" y="9396"/>
                    <a:pt x="22672" y="9626"/>
                    <a:pt x="22899" y="9862"/>
                  </a:cubicBezTo>
                  <a:lnTo>
                    <a:pt x="22899" y="9862"/>
                  </a:lnTo>
                  <a:cubicBezTo>
                    <a:pt x="22717" y="9653"/>
                    <a:pt x="22530" y="9442"/>
                    <a:pt x="22336" y="9230"/>
                  </a:cubicBezTo>
                  <a:cubicBezTo>
                    <a:pt x="21627" y="8521"/>
                    <a:pt x="20873" y="7845"/>
                    <a:pt x="20081" y="7206"/>
                  </a:cubicBezTo>
                  <a:close/>
                  <a:moveTo>
                    <a:pt x="22899" y="9862"/>
                  </a:moveTo>
                  <a:cubicBezTo>
                    <a:pt x="23337" y="10362"/>
                    <a:pt x="23750" y="10850"/>
                    <a:pt x="24170" y="11314"/>
                  </a:cubicBezTo>
                  <a:lnTo>
                    <a:pt x="23715" y="10797"/>
                  </a:lnTo>
                  <a:cubicBezTo>
                    <a:pt x="23462" y="10466"/>
                    <a:pt x="23185" y="10158"/>
                    <a:pt x="22899" y="98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4985550" y="2905625"/>
              <a:ext cx="885225" cy="438325"/>
            </a:xfrm>
            <a:custGeom>
              <a:avLst/>
              <a:gdLst/>
              <a:ahLst/>
              <a:cxnLst/>
              <a:rect l="l" t="t" r="r" b="b"/>
              <a:pathLst>
                <a:path w="35409" h="17533" extrusionOk="0">
                  <a:moveTo>
                    <a:pt x="6048" y="1"/>
                  </a:moveTo>
                  <a:cubicBezTo>
                    <a:pt x="4101" y="1"/>
                    <a:pt x="2241" y="222"/>
                    <a:pt x="533" y="682"/>
                  </a:cubicBezTo>
                  <a:lnTo>
                    <a:pt x="0" y="871"/>
                  </a:lnTo>
                  <a:cubicBezTo>
                    <a:pt x="1833" y="329"/>
                    <a:pt x="3850" y="69"/>
                    <a:pt x="5968" y="69"/>
                  </a:cubicBezTo>
                  <a:cubicBezTo>
                    <a:pt x="14267" y="69"/>
                    <a:pt x="24122" y="4049"/>
                    <a:pt x="30565" y="10604"/>
                  </a:cubicBezTo>
                  <a:cubicBezTo>
                    <a:pt x="32400" y="12491"/>
                    <a:pt x="33830" y="14420"/>
                    <a:pt x="34829" y="16321"/>
                  </a:cubicBezTo>
                  <a:lnTo>
                    <a:pt x="34829" y="16321"/>
                  </a:lnTo>
                  <a:cubicBezTo>
                    <a:pt x="33892" y="14378"/>
                    <a:pt x="32435" y="12397"/>
                    <a:pt x="30503" y="10479"/>
                  </a:cubicBezTo>
                  <a:cubicBezTo>
                    <a:pt x="24110" y="3972"/>
                    <a:pt x="14301" y="1"/>
                    <a:pt x="6048" y="1"/>
                  </a:cubicBezTo>
                  <a:close/>
                  <a:moveTo>
                    <a:pt x="34829" y="16321"/>
                  </a:moveTo>
                  <a:lnTo>
                    <a:pt x="34829" y="16321"/>
                  </a:lnTo>
                  <a:cubicBezTo>
                    <a:pt x="34941" y="16553"/>
                    <a:pt x="35045" y="16784"/>
                    <a:pt x="35142" y="17015"/>
                  </a:cubicBezTo>
                  <a:lnTo>
                    <a:pt x="35409" y="17532"/>
                  </a:lnTo>
                  <a:cubicBezTo>
                    <a:pt x="35235" y="17130"/>
                    <a:pt x="35042" y="16726"/>
                    <a:pt x="34829" y="163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4832325" y="2931500"/>
              <a:ext cx="1083900" cy="567625"/>
            </a:xfrm>
            <a:custGeom>
              <a:avLst/>
              <a:gdLst/>
              <a:ahLst/>
              <a:cxnLst/>
              <a:rect l="l" t="t" r="r" b="b"/>
              <a:pathLst>
                <a:path w="43356" h="22705" extrusionOk="0">
                  <a:moveTo>
                    <a:pt x="500" y="2133"/>
                  </a:moveTo>
                  <a:cubicBezTo>
                    <a:pt x="330" y="2216"/>
                    <a:pt x="164" y="2302"/>
                    <a:pt x="1" y="2390"/>
                  </a:cubicBezTo>
                  <a:lnTo>
                    <a:pt x="500" y="2133"/>
                  </a:lnTo>
                  <a:close/>
                  <a:moveTo>
                    <a:pt x="10130" y="1"/>
                  </a:moveTo>
                  <a:cubicBezTo>
                    <a:pt x="7425" y="1"/>
                    <a:pt x="4868" y="391"/>
                    <a:pt x="2603" y="1215"/>
                  </a:cubicBezTo>
                  <a:cubicBezTo>
                    <a:pt x="1819" y="1481"/>
                    <a:pt x="1114" y="1795"/>
                    <a:pt x="518" y="2124"/>
                  </a:cubicBezTo>
                  <a:lnTo>
                    <a:pt x="500" y="2133"/>
                  </a:lnTo>
                  <a:lnTo>
                    <a:pt x="500" y="2133"/>
                  </a:lnTo>
                  <a:cubicBezTo>
                    <a:pt x="1080" y="1850"/>
                    <a:pt x="1697" y="1595"/>
                    <a:pt x="2352" y="1340"/>
                  </a:cubicBezTo>
                  <a:cubicBezTo>
                    <a:pt x="4625" y="518"/>
                    <a:pt x="7195" y="127"/>
                    <a:pt x="9915" y="127"/>
                  </a:cubicBezTo>
                  <a:cubicBezTo>
                    <a:pt x="19066" y="127"/>
                    <a:pt x="29931" y="4545"/>
                    <a:pt x="37024" y="11795"/>
                  </a:cubicBezTo>
                  <a:cubicBezTo>
                    <a:pt x="40613" y="15384"/>
                    <a:pt x="42713" y="19178"/>
                    <a:pt x="43356" y="22704"/>
                  </a:cubicBezTo>
                  <a:lnTo>
                    <a:pt x="43293" y="22171"/>
                  </a:lnTo>
                  <a:cubicBezTo>
                    <a:pt x="42572" y="18786"/>
                    <a:pt x="40488" y="15118"/>
                    <a:pt x="37024" y="11591"/>
                  </a:cubicBezTo>
                  <a:cubicBezTo>
                    <a:pt x="29982" y="4405"/>
                    <a:pt x="19217" y="1"/>
                    <a:pt x="10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708125" y="2975875"/>
              <a:ext cx="1220025" cy="676450"/>
            </a:xfrm>
            <a:custGeom>
              <a:avLst/>
              <a:gdLst/>
              <a:ahLst/>
              <a:cxnLst/>
              <a:rect l="l" t="t" r="r" b="b"/>
              <a:pathLst>
                <a:path w="48801" h="27058" extrusionOk="0">
                  <a:moveTo>
                    <a:pt x="638" y="3610"/>
                  </a:moveTo>
                  <a:cubicBezTo>
                    <a:pt x="416" y="3782"/>
                    <a:pt x="204" y="3959"/>
                    <a:pt x="0" y="4142"/>
                  </a:cubicBezTo>
                  <a:lnTo>
                    <a:pt x="392" y="3813"/>
                  </a:lnTo>
                  <a:cubicBezTo>
                    <a:pt x="473" y="3744"/>
                    <a:pt x="555" y="3677"/>
                    <a:pt x="638" y="3610"/>
                  </a:cubicBezTo>
                  <a:close/>
                  <a:moveTo>
                    <a:pt x="12972" y="0"/>
                  </a:moveTo>
                  <a:cubicBezTo>
                    <a:pt x="10096" y="0"/>
                    <a:pt x="7378" y="410"/>
                    <a:pt x="4969" y="1274"/>
                  </a:cubicBezTo>
                  <a:cubicBezTo>
                    <a:pt x="3255" y="1874"/>
                    <a:pt x="1828" y="2653"/>
                    <a:pt x="638" y="3610"/>
                  </a:cubicBezTo>
                  <a:lnTo>
                    <a:pt x="638" y="3610"/>
                  </a:lnTo>
                  <a:cubicBezTo>
                    <a:pt x="1764" y="2737"/>
                    <a:pt x="3128" y="2012"/>
                    <a:pt x="4765" y="1462"/>
                  </a:cubicBezTo>
                  <a:cubicBezTo>
                    <a:pt x="7185" y="580"/>
                    <a:pt x="9919" y="163"/>
                    <a:pt x="12816" y="163"/>
                  </a:cubicBezTo>
                  <a:cubicBezTo>
                    <a:pt x="22585" y="163"/>
                    <a:pt x="34199" y="4906"/>
                    <a:pt x="41803" y="12559"/>
                  </a:cubicBezTo>
                  <a:cubicBezTo>
                    <a:pt x="46398" y="17228"/>
                    <a:pt x="48692" y="22124"/>
                    <a:pt x="48795" y="26410"/>
                  </a:cubicBezTo>
                  <a:lnTo>
                    <a:pt x="48795" y="26410"/>
                  </a:lnTo>
                  <a:cubicBezTo>
                    <a:pt x="48790" y="22021"/>
                    <a:pt x="46500" y="17067"/>
                    <a:pt x="41866" y="12371"/>
                  </a:cubicBezTo>
                  <a:cubicBezTo>
                    <a:pt x="34301" y="4709"/>
                    <a:pt x="22725" y="0"/>
                    <a:pt x="12972" y="0"/>
                  </a:cubicBezTo>
                  <a:close/>
                  <a:moveTo>
                    <a:pt x="48795" y="26410"/>
                  </a:moveTo>
                  <a:cubicBezTo>
                    <a:pt x="48795" y="26474"/>
                    <a:pt x="48795" y="26539"/>
                    <a:pt x="48794" y="26603"/>
                  </a:cubicBezTo>
                  <a:lnTo>
                    <a:pt x="48794" y="27058"/>
                  </a:lnTo>
                  <a:cubicBezTo>
                    <a:pt x="48800" y="26844"/>
                    <a:pt x="48801" y="26627"/>
                    <a:pt x="48795" y="264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4607025" y="3036200"/>
              <a:ext cx="1332325" cy="766600"/>
            </a:xfrm>
            <a:custGeom>
              <a:avLst/>
              <a:gdLst/>
              <a:ahLst/>
              <a:cxnLst/>
              <a:rect l="l" t="t" r="r" b="b"/>
              <a:pathLst>
                <a:path w="53293" h="30664" extrusionOk="0">
                  <a:moveTo>
                    <a:pt x="15048" y="0"/>
                  </a:moveTo>
                  <a:cubicBezTo>
                    <a:pt x="12052" y="0"/>
                    <a:pt x="9225" y="430"/>
                    <a:pt x="6724" y="1337"/>
                  </a:cubicBezTo>
                  <a:cubicBezTo>
                    <a:pt x="3856" y="2387"/>
                    <a:pt x="1756" y="3877"/>
                    <a:pt x="251" y="5773"/>
                  </a:cubicBezTo>
                  <a:lnTo>
                    <a:pt x="0" y="6165"/>
                  </a:lnTo>
                  <a:cubicBezTo>
                    <a:pt x="1426" y="4206"/>
                    <a:pt x="3652" y="2638"/>
                    <a:pt x="6521" y="1604"/>
                  </a:cubicBezTo>
                  <a:cubicBezTo>
                    <a:pt x="9055" y="687"/>
                    <a:pt x="11918" y="253"/>
                    <a:pt x="14949" y="253"/>
                  </a:cubicBezTo>
                  <a:cubicBezTo>
                    <a:pt x="25137" y="253"/>
                    <a:pt x="37226" y="5159"/>
                    <a:pt x="45126" y="13156"/>
                  </a:cubicBezTo>
                  <a:cubicBezTo>
                    <a:pt x="50944" y="19097"/>
                    <a:pt x="53245" y="25437"/>
                    <a:pt x="52092" y="30506"/>
                  </a:cubicBezTo>
                  <a:lnTo>
                    <a:pt x="52092" y="30506"/>
                  </a:lnTo>
                  <a:lnTo>
                    <a:pt x="52180" y="30131"/>
                  </a:lnTo>
                  <a:cubicBezTo>
                    <a:pt x="53293" y="25115"/>
                    <a:pt x="51004" y="18767"/>
                    <a:pt x="45189" y="12889"/>
                  </a:cubicBezTo>
                  <a:cubicBezTo>
                    <a:pt x="37275" y="4927"/>
                    <a:pt x="25194" y="0"/>
                    <a:pt x="15048" y="0"/>
                  </a:cubicBezTo>
                  <a:close/>
                  <a:moveTo>
                    <a:pt x="52092" y="30506"/>
                  </a:moveTo>
                  <a:lnTo>
                    <a:pt x="52054" y="30664"/>
                  </a:lnTo>
                  <a:cubicBezTo>
                    <a:pt x="52067" y="30611"/>
                    <a:pt x="52080" y="30559"/>
                    <a:pt x="52092" y="305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4528650" y="3114000"/>
              <a:ext cx="1395825" cy="830675"/>
            </a:xfrm>
            <a:custGeom>
              <a:avLst/>
              <a:gdLst/>
              <a:ahLst/>
              <a:cxnLst/>
              <a:rect l="l" t="t" r="r" b="b"/>
              <a:pathLst>
                <a:path w="55833" h="33227" extrusionOk="0">
                  <a:moveTo>
                    <a:pt x="16414" y="0"/>
                  </a:moveTo>
                  <a:cubicBezTo>
                    <a:pt x="13356" y="0"/>
                    <a:pt x="10465" y="437"/>
                    <a:pt x="7900" y="1360"/>
                  </a:cubicBezTo>
                  <a:cubicBezTo>
                    <a:pt x="4170" y="2724"/>
                    <a:pt x="1568" y="4950"/>
                    <a:pt x="188" y="7755"/>
                  </a:cubicBezTo>
                  <a:lnTo>
                    <a:pt x="0" y="8210"/>
                  </a:lnTo>
                  <a:cubicBezTo>
                    <a:pt x="1364" y="5341"/>
                    <a:pt x="3981" y="3053"/>
                    <a:pt x="7775" y="1689"/>
                  </a:cubicBezTo>
                  <a:cubicBezTo>
                    <a:pt x="10351" y="757"/>
                    <a:pt x="13259" y="315"/>
                    <a:pt x="16336" y="315"/>
                  </a:cubicBezTo>
                  <a:cubicBezTo>
                    <a:pt x="26661" y="315"/>
                    <a:pt x="38888" y="5294"/>
                    <a:pt x="46882" y="13445"/>
                  </a:cubicBezTo>
                  <a:cubicBezTo>
                    <a:pt x="53685" y="20295"/>
                    <a:pt x="55769" y="27803"/>
                    <a:pt x="53152" y="33226"/>
                  </a:cubicBezTo>
                  <a:lnTo>
                    <a:pt x="53418" y="32771"/>
                  </a:lnTo>
                  <a:cubicBezTo>
                    <a:pt x="55832" y="27348"/>
                    <a:pt x="53747" y="19966"/>
                    <a:pt x="47023" y="13116"/>
                  </a:cubicBezTo>
                  <a:cubicBezTo>
                    <a:pt x="39003" y="4999"/>
                    <a:pt x="26753" y="0"/>
                    <a:pt x="16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4478100" y="3205900"/>
              <a:ext cx="1400025" cy="869650"/>
            </a:xfrm>
            <a:custGeom>
              <a:avLst/>
              <a:gdLst/>
              <a:ahLst/>
              <a:cxnLst/>
              <a:rect l="l" t="t" r="r" b="b"/>
              <a:pathLst>
                <a:path w="56001" h="34786" extrusionOk="0">
                  <a:moveTo>
                    <a:pt x="197" y="9506"/>
                  </a:moveTo>
                  <a:cubicBezTo>
                    <a:pt x="124" y="9742"/>
                    <a:pt x="58" y="9981"/>
                    <a:pt x="0" y="10224"/>
                  </a:cubicBezTo>
                  <a:lnTo>
                    <a:pt x="126" y="9769"/>
                  </a:lnTo>
                  <a:cubicBezTo>
                    <a:pt x="149" y="9681"/>
                    <a:pt x="172" y="9593"/>
                    <a:pt x="197" y="9506"/>
                  </a:cubicBezTo>
                  <a:close/>
                  <a:moveTo>
                    <a:pt x="16908" y="0"/>
                  </a:moveTo>
                  <a:cubicBezTo>
                    <a:pt x="13899" y="0"/>
                    <a:pt x="11059" y="430"/>
                    <a:pt x="8543" y="1336"/>
                  </a:cubicBezTo>
                  <a:cubicBezTo>
                    <a:pt x="4028" y="3004"/>
                    <a:pt x="1232" y="5898"/>
                    <a:pt x="197" y="9506"/>
                  </a:cubicBezTo>
                  <a:lnTo>
                    <a:pt x="197" y="9506"/>
                  </a:lnTo>
                  <a:cubicBezTo>
                    <a:pt x="1275" y="6044"/>
                    <a:pt x="4015" y="3250"/>
                    <a:pt x="8417" y="1665"/>
                  </a:cubicBezTo>
                  <a:cubicBezTo>
                    <a:pt x="10944" y="759"/>
                    <a:pt x="13790" y="329"/>
                    <a:pt x="16799" y="329"/>
                  </a:cubicBezTo>
                  <a:cubicBezTo>
                    <a:pt x="27005" y="329"/>
                    <a:pt x="39094" y="5270"/>
                    <a:pt x="47023" y="13296"/>
                  </a:cubicBezTo>
                  <a:cubicBezTo>
                    <a:pt x="53729" y="20057"/>
                    <a:pt x="55774" y="27397"/>
                    <a:pt x="53300" y="32798"/>
                  </a:cubicBezTo>
                  <a:lnTo>
                    <a:pt x="53300" y="32798"/>
                  </a:lnTo>
                  <a:cubicBezTo>
                    <a:pt x="56001" y="27428"/>
                    <a:pt x="53991" y="19918"/>
                    <a:pt x="47211" y="12967"/>
                  </a:cubicBezTo>
                  <a:cubicBezTo>
                    <a:pt x="39246" y="4941"/>
                    <a:pt x="27111" y="0"/>
                    <a:pt x="16908" y="0"/>
                  </a:cubicBezTo>
                  <a:close/>
                  <a:moveTo>
                    <a:pt x="53300" y="32798"/>
                  </a:moveTo>
                  <a:cubicBezTo>
                    <a:pt x="53035" y="33325"/>
                    <a:pt x="52724" y="33832"/>
                    <a:pt x="52368" y="34315"/>
                  </a:cubicBezTo>
                  <a:lnTo>
                    <a:pt x="52117" y="34785"/>
                  </a:lnTo>
                  <a:cubicBezTo>
                    <a:pt x="52586" y="34159"/>
                    <a:pt x="52981" y="33494"/>
                    <a:pt x="53300" y="32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4458500" y="3306550"/>
              <a:ext cx="1371525" cy="878325"/>
            </a:xfrm>
            <a:custGeom>
              <a:avLst/>
              <a:gdLst/>
              <a:ahLst/>
              <a:cxnLst/>
              <a:rect l="l" t="t" r="r" b="b"/>
              <a:pathLst>
                <a:path w="54861" h="35133" extrusionOk="0">
                  <a:moveTo>
                    <a:pt x="16518" y="1"/>
                  </a:moveTo>
                  <a:cubicBezTo>
                    <a:pt x="13609" y="1"/>
                    <a:pt x="10858" y="416"/>
                    <a:pt x="8418" y="1292"/>
                  </a:cubicBezTo>
                  <a:cubicBezTo>
                    <a:pt x="3057" y="3251"/>
                    <a:pt x="251" y="7107"/>
                    <a:pt x="0" y="11684"/>
                  </a:cubicBezTo>
                  <a:lnTo>
                    <a:pt x="0" y="12201"/>
                  </a:lnTo>
                  <a:cubicBezTo>
                    <a:pt x="126" y="7499"/>
                    <a:pt x="2932" y="3643"/>
                    <a:pt x="8418" y="1683"/>
                  </a:cubicBezTo>
                  <a:cubicBezTo>
                    <a:pt x="10847" y="802"/>
                    <a:pt x="13596" y="384"/>
                    <a:pt x="16511" y="384"/>
                  </a:cubicBezTo>
                  <a:cubicBezTo>
                    <a:pt x="26290" y="384"/>
                    <a:pt x="37923" y="5092"/>
                    <a:pt x="45519" y="12796"/>
                  </a:cubicBezTo>
                  <a:cubicBezTo>
                    <a:pt x="53544" y="21026"/>
                    <a:pt x="54594" y="30038"/>
                    <a:pt x="48779" y="35132"/>
                  </a:cubicBezTo>
                  <a:lnTo>
                    <a:pt x="49171" y="34803"/>
                  </a:lnTo>
                  <a:cubicBezTo>
                    <a:pt x="54861" y="29646"/>
                    <a:pt x="53748" y="20696"/>
                    <a:pt x="45707" y="12530"/>
                  </a:cubicBezTo>
                  <a:cubicBezTo>
                    <a:pt x="38047" y="4761"/>
                    <a:pt x="26370" y="1"/>
                    <a:pt x="16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450775" y="3414050"/>
              <a:ext cx="1302450" cy="859000"/>
            </a:xfrm>
            <a:custGeom>
              <a:avLst/>
              <a:gdLst/>
              <a:ahLst/>
              <a:cxnLst/>
              <a:rect l="l" t="t" r="r" b="b"/>
              <a:pathLst>
                <a:path w="52098" h="34360" extrusionOk="0">
                  <a:moveTo>
                    <a:pt x="604" y="12855"/>
                  </a:moveTo>
                  <a:cubicBezTo>
                    <a:pt x="639" y="13248"/>
                    <a:pt x="692" y="13644"/>
                    <a:pt x="764" y="14045"/>
                  </a:cubicBezTo>
                  <a:lnTo>
                    <a:pt x="701" y="13528"/>
                  </a:lnTo>
                  <a:cubicBezTo>
                    <a:pt x="663" y="13302"/>
                    <a:pt x="631" y="13078"/>
                    <a:pt x="604" y="12855"/>
                  </a:cubicBezTo>
                  <a:close/>
                  <a:moveTo>
                    <a:pt x="16082" y="1"/>
                  </a:moveTo>
                  <a:cubicBezTo>
                    <a:pt x="13323" y="1"/>
                    <a:pt x="10713" y="399"/>
                    <a:pt x="8397" y="1239"/>
                  </a:cubicBezTo>
                  <a:cubicBezTo>
                    <a:pt x="2644" y="3312"/>
                    <a:pt x="0" y="7718"/>
                    <a:pt x="604" y="12855"/>
                  </a:cubicBezTo>
                  <a:lnTo>
                    <a:pt x="604" y="12855"/>
                  </a:lnTo>
                  <a:cubicBezTo>
                    <a:pt x="169" y="7877"/>
                    <a:pt x="2775" y="3632"/>
                    <a:pt x="8397" y="1568"/>
                  </a:cubicBezTo>
                  <a:cubicBezTo>
                    <a:pt x="10676" y="750"/>
                    <a:pt x="13239" y="363"/>
                    <a:pt x="15948" y="363"/>
                  </a:cubicBezTo>
                  <a:cubicBezTo>
                    <a:pt x="25127" y="363"/>
                    <a:pt x="35983" y="4810"/>
                    <a:pt x="43147" y="12023"/>
                  </a:cubicBezTo>
                  <a:cubicBezTo>
                    <a:pt x="51489" y="20505"/>
                    <a:pt x="51764" y="29941"/>
                    <a:pt x="44322" y="34244"/>
                  </a:cubicBezTo>
                  <a:lnTo>
                    <a:pt x="44322" y="34244"/>
                  </a:lnTo>
                  <a:lnTo>
                    <a:pt x="44589" y="34093"/>
                  </a:lnTo>
                  <a:cubicBezTo>
                    <a:pt x="52097" y="29720"/>
                    <a:pt x="51768" y="20252"/>
                    <a:pt x="43335" y="11694"/>
                  </a:cubicBezTo>
                  <a:cubicBezTo>
                    <a:pt x="36204" y="4454"/>
                    <a:pt x="25310" y="1"/>
                    <a:pt x="16082" y="1"/>
                  </a:cubicBezTo>
                  <a:close/>
                  <a:moveTo>
                    <a:pt x="44322" y="34244"/>
                  </a:moveTo>
                  <a:lnTo>
                    <a:pt x="44119" y="34359"/>
                  </a:lnTo>
                  <a:cubicBezTo>
                    <a:pt x="44187" y="34321"/>
                    <a:pt x="44255" y="34283"/>
                    <a:pt x="44322" y="342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4454400" y="3525350"/>
              <a:ext cx="1218875" cy="812750"/>
            </a:xfrm>
            <a:custGeom>
              <a:avLst/>
              <a:gdLst/>
              <a:ahLst/>
              <a:cxnLst/>
              <a:rect l="l" t="t" r="r" b="b"/>
              <a:pathLst>
                <a:path w="48755" h="32510" extrusionOk="0">
                  <a:moveTo>
                    <a:pt x="1909" y="14342"/>
                  </a:moveTo>
                  <a:lnTo>
                    <a:pt x="1909" y="14342"/>
                  </a:lnTo>
                  <a:cubicBezTo>
                    <a:pt x="2056" y="14824"/>
                    <a:pt x="2232" y="15311"/>
                    <a:pt x="2437" y="15800"/>
                  </a:cubicBezTo>
                  <a:lnTo>
                    <a:pt x="2249" y="15267"/>
                  </a:lnTo>
                  <a:cubicBezTo>
                    <a:pt x="2124" y="14958"/>
                    <a:pt x="2011" y="14649"/>
                    <a:pt x="1909" y="14342"/>
                  </a:cubicBezTo>
                  <a:close/>
                  <a:moveTo>
                    <a:pt x="15379" y="1"/>
                  </a:moveTo>
                  <a:cubicBezTo>
                    <a:pt x="12892" y="1"/>
                    <a:pt x="10542" y="354"/>
                    <a:pt x="8456" y="1098"/>
                  </a:cubicBezTo>
                  <a:cubicBezTo>
                    <a:pt x="2250" y="3330"/>
                    <a:pt x="1" y="8572"/>
                    <a:pt x="1909" y="14342"/>
                  </a:cubicBezTo>
                  <a:lnTo>
                    <a:pt x="1909" y="14342"/>
                  </a:lnTo>
                  <a:cubicBezTo>
                    <a:pt x="192" y="8707"/>
                    <a:pt x="2440" y="3655"/>
                    <a:pt x="8519" y="1490"/>
                  </a:cubicBezTo>
                  <a:cubicBezTo>
                    <a:pt x="10578" y="745"/>
                    <a:pt x="12904" y="392"/>
                    <a:pt x="15366" y="392"/>
                  </a:cubicBezTo>
                  <a:cubicBezTo>
                    <a:pt x="23678" y="392"/>
                    <a:pt x="33548" y="4415"/>
                    <a:pt x="39993" y="10957"/>
                  </a:cubicBezTo>
                  <a:cubicBezTo>
                    <a:pt x="48363" y="19452"/>
                    <a:pt x="47830" y="28920"/>
                    <a:pt x="38817" y="32196"/>
                  </a:cubicBezTo>
                  <a:cubicBezTo>
                    <a:pt x="38488" y="32321"/>
                    <a:pt x="38237" y="32384"/>
                    <a:pt x="37908" y="32509"/>
                  </a:cubicBezTo>
                  <a:lnTo>
                    <a:pt x="38488" y="32321"/>
                  </a:lnTo>
                  <a:cubicBezTo>
                    <a:pt x="38692" y="32258"/>
                    <a:pt x="38880" y="32196"/>
                    <a:pt x="39084" y="32117"/>
                  </a:cubicBezTo>
                  <a:cubicBezTo>
                    <a:pt x="48159" y="28857"/>
                    <a:pt x="48755" y="19264"/>
                    <a:pt x="40259" y="10643"/>
                  </a:cubicBezTo>
                  <a:cubicBezTo>
                    <a:pt x="33751" y="4038"/>
                    <a:pt x="23788" y="1"/>
                    <a:pt x="15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4483350" y="3638150"/>
              <a:ext cx="1083750" cy="729325"/>
            </a:xfrm>
            <a:custGeom>
              <a:avLst/>
              <a:gdLst/>
              <a:ahLst/>
              <a:cxnLst/>
              <a:rect l="l" t="t" r="r" b="b"/>
              <a:pathLst>
                <a:path w="43350" h="29173" extrusionOk="0">
                  <a:moveTo>
                    <a:pt x="3440" y="15292"/>
                  </a:moveTo>
                  <a:cubicBezTo>
                    <a:pt x="3905" y="16154"/>
                    <a:pt x="4470" y="17023"/>
                    <a:pt x="5135" y="17887"/>
                  </a:cubicBezTo>
                  <a:lnTo>
                    <a:pt x="4743" y="17292"/>
                  </a:lnTo>
                  <a:cubicBezTo>
                    <a:pt x="4249" y="16625"/>
                    <a:pt x="3815" y="15957"/>
                    <a:pt x="3440" y="15292"/>
                  </a:cubicBezTo>
                  <a:close/>
                  <a:moveTo>
                    <a:pt x="14026" y="1"/>
                  </a:moveTo>
                  <a:cubicBezTo>
                    <a:pt x="11864" y="1"/>
                    <a:pt x="9824" y="309"/>
                    <a:pt x="8019" y="959"/>
                  </a:cubicBezTo>
                  <a:cubicBezTo>
                    <a:pt x="1588" y="3319"/>
                    <a:pt x="0" y="9185"/>
                    <a:pt x="3440" y="15292"/>
                  </a:cubicBezTo>
                  <a:lnTo>
                    <a:pt x="3440" y="15292"/>
                  </a:lnTo>
                  <a:cubicBezTo>
                    <a:pt x="211" y="9302"/>
                    <a:pt x="1793" y="3584"/>
                    <a:pt x="8082" y="1351"/>
                  </a:cubicBezTo>
                  <a:cubicBezTo>
                    <a:pt x="9889" y="694"/>
                    <a:pt x="11929" y="384"/>
                    <a:pt x="14087" y="384"/>
                  </a:cubicBezTo>
                  <a:cubicBezTo>
                    <a:pt x="21363" y="384"/>
                    <a:pt x="29992" y="3916"/>
                    <a:pt x="35637" y="9658"/>
                  </a:cubicBezTo>
                  <a:cubicBezTo>
                    <a:pt x="42957" y="17103"/>
                    <a:pt x="42503" y="25395"/>
                    <a:pt x="34587" y="28264"/>
                  </a:cubicBezTo>
                  <a:cubicBezTo>
                    <a:pt x="33020" y="28859"/>
                    <a:pt x="31264" y="29110"/>
                    <a:pt x="29368" y="29173"/>
                  </a:cubicBezTo>
                  <a:lnTo>
                    <a:pt x="30026" y="29173"/>
                  </a:lnTo>
                  <a:cubicBezTo>
                    <a:pt x="31781" y="29047"/>
                    <a:pt x="33412" y="28781"/>
                    <a:pt x="34854" y="28264"/>
                  </a:cubicBezTo>
                  <a:cubicBezTo>
                    <a:pt x="42895" y="25332"/>
                    <a:pt x="43349" y="16900"/>
                    <a:pt x="35904" y="9392"/>
                  </a:cubicBezTo>
                  <a:cubicBezTo>
                    <a:pt x="30195" y="3585"/>
                    <a:pt x="21401" y="1"/>
                    <a:pt x="14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4534900" y="3751275"/>
              <a:ext cx="917775" cy="612250"/>
            </a:xfrm>
            <a:custGeom>
              <a:avLst/>
              <a:gdLst/>
              <a:ahLst/>
              <a:cxnLst/>
              <a:rect l="l" t="t" r="r" b="b"/>
              <a:pathLst>
                <a:path w="36711" h="24490" extrusionOk="0">
                  <a:moveTo>
                    <a:pt x="12245" y="391"/>
                  </a:moveTo>
                  <a:cubicBezTo>
                    <a:pt x="18317" y="391"/>
                    <a:pt x="25504" y="3349"/>
                    <a:pt x="30174" y="8127"/>
                  </a:cubicBezTo>
                  <a:cubicBezTo>
                    <a:pt x="36318" y="14271"/>
                    <a:pt x="35927" y="21262"/>
                    <a:pt x="29328" y="23613"/>
                  </a:cubicBezTo>
                  <a:cubicBezTo>
                    <a:pt x="27815" y="24166"/>
                    <a:pt x="26107" y="24428"/>
                    <a:pt x="24300" y="24428"/>
                  </a:cubicBezTo>
                  <a:cubicBezTo>
                    <a:pt x="18223" y="24428"/>
                    <a:pt x="11024" y="21469"/>
                    <a:pt x="6349" y="16685"/>
                  </a:cubicBezTo>
                  <a:cubicBezTo>
                    <a:pt x="205" y="10478"/>
                    <a:pt x="597" y="3566"/>
                    <a:pt x="7195" y="1215"/>
                  </a:cubicBezTo>
                  <a:cubicBezTo>
                    <a:pt x="8714" y="655"/>
                    <a:pt x="10430" y="391"/>
                    <a:pt x="12245" y="391"/>
                  </a:cubicBezTo>
                  <a:close/>
                  <a:moveTo>
                    <a:pt x="12190" y="1"/>
                  </a:moveTo>
                  <a:cubicBezTo>
                    <a:pt x="10345" y="1"/>
                    <a:pt x="8601" y="265"/>
                    <a:pt x="7054" y="823"/>
                  </a:cubicBezTo>
                  <a:cubicBezTo>
                    <a:pt x="393" y="3237"/>
                    <a:pt x="1" y="10290"/>
                    <a:pt x="6208" y="16622"/>
                  </a:cubicBezTo>
                  <a:cubicBezTo>
                    <a:pt x="10996" y="21507"/>
                    <a:pt x="18349" y="24489"/>
                    <a:pt x="24519" y="24489"/>
                  </a:cubicBezTo>
                  <a:cubicBezTo>
                    <a:pt x="26347" y="24489"/>
                    <a:pt x="28071" y="24228"/>
                    <a:pt x="29594" y="23676"/>
                  </a:cubicBezTo>
                  <a:cubicBezTo>
                    <a:pt x="36318" y="21262"/>
                    <a:pt x="36710" y="14146"/>
                    <a:pt x="30503" y="7876"/>
                  </a:cubicBezTo>
                  <a:cubicBezTo>
                    <a:pt x="25720" y="2984"/>
                    <a:pt x="18387" y="1"/>
                    <a:pt x="12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4613275" y="3861900"/>
              <a:ext cx="718700" cy="479200"/>
            </a:xfrm>
            <a:custGeom>
              <a:avLst/>
              <a:gdLst/>
              <a:ahLst/>
              <a:cxnLst/>
              <a:rect l="l" t="t" r="r" b="b"/>
              <a:pathLst>
                <a:path w="28748" h="19168" extrusionOk="0">
                  <a:moveTo>
                    <a:pt x="9661" y="382"/>
                  </a:moveTo>
                  <a:cubicBezTo>
                    <a:pt x="14351" y="382"/>
                    <a:pt x="19913" y="2668"/>
                    <a:pt x="23591" y="6382"/>
                  </a:cubicBezTo>
                  <a:cubicBezTo>
                    <a:pt x="28356" y="11147"/>
                    <a:pt x="28027" y="16571"/>
                    <a:pt x="22932" y="18404"/>
                  </a:cubicBezTo>
                  <a:cubicBezTo>
                    <a:pt x="21741" y="18843"/>
                    <a:pt x="20398" y="19050"/>
                    <a:pt x="18979" y="19050"/>
                  </a:cubicBezTo>
                  <a:cubicBezTo>
                    <a:pt x="14260" y="19050"/>
                    <a:pt x="8696" y="16756"/>
                    <a:pt x="5032" y="13044"/>
                  </a:cubicBezTo>
                  <a:cubicBezTo>
                    <a:pt x="330" y="8216"/>
                    <a:pt x="596" y="2855"/>
                    <a:pt x="5753" y="1022"/>
                  </a:cubicBezTo>
                  <a:cubicBezTo>
                    <a:pt x="6928" y="588"/>
                    <a:pt x="8256" y="382"/>
                    <a:pt x="9661" y="382"/>
                  </a:cubicBezTo>
                  <a:close/>
                  <a:moveTo>
                    <a:pt x="9533" y="1"/>
                  </a:moveTo>
                  <a:cubicBezTo>
                    <a:pt x="8110" y="1"/>
                    <a:pt x="6763" y="203"/>
                    <a:pt x="5565" y="630"/>
                  </a:cubicBezTo>
                  <a:cubicBezTo>
                    <a:pt x="330" y="2526"/>
                    <a:pt x="1" y="8075"/>
                    <a:pt x="4907" y="12981"/>
                  </a:cubicBezTo>
                  <a:cubicBezTo>
                    <a:pt x="8634" y="16817"/>
                    <a:pt x="14388" y="19167"/>
                    <a:pt x="19226" y="19167"/>
                  </a:cubicBezTo>
                  <a:cubicBezTo>
                    <a:pt x="20656" y="19167"/>
                    <a:pt x="22005" y="18962"/>
                    <a:pt x="23199" y="18530"/>
                  </a:cubicBezTo>
                  <a:cubicBezTo>
                    <a:pt x="28418" y="16633"/>
                    <a:pt x="28748" y="11085"/>
                    <a:pt x="23904" y="6194"/>
                  </a:cubicBezTo>
                  <a:cubicBezTo>
                    <a:pt x="20123" y="2352"/>
                    <a:pt x="14384" y="1"/>
                    <a:pt x="9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4708125" y="3968225"/>
              <a:ext cx="498075" cy="332000"/>
            </a:xfrm>
            <a:custGeom>
              <a:avLst/>
              <a:gdLst/>
              <a:ahLst/>
              <a:cxnLst/>
              <a:rect l="l" t="t" r="r" b="b"/>
              <a:pathLst>
                <a:path w="19923" h="13280" extrusionOk="0">
                  <a:moveTo>
                    <a:pt x="6667" y="346"/>
                  </a:moveTo>
                  <a:cubicBezTo>
                    <a:pt x="9886" y="346"/>
                    <a:pt x="13738" y="1912"/>
                    <a:pt x="16270" y="4480"/>
                  </a:cubicBezTo>
                  <a:cubicBezTo>
                    <a:pt x="19530" y="7741"/>
                    <a:pt x="19326" y="11471"/>
                    <a:pt x="15800" y="12709"/>
                  </a:cubicBezTo>
                  <a:cubicBezTo>
                    <a:pt x="14999" y="12990"/>
                    <a:pt x="14098" y="13124"/>
                    <a:pt x="13145" y="13124"/>
                  </a:cubicBezTo>
                  <a:cubicBezTo>
                    <a:pt x="9901" y="13124"/>
                    <a:pt x="6061" y="11578"/>
                    <a:pt x="3589" y="9057"/>
                  </a:cubicBezTo>
                  <a:cubicBezTo>
                    <a:pt x="329" y="5719"/>
                    <a:pt x="517" y="2067"/>
                    <a:pt x="4044" y="766"/>
                  </a:cubicBezTo>
                  <a:cubicBezTo>
                    <a:pt x="4831" y="481"/>
                    <a:pt x="5722" y="346"/>
                    <a:pt x="6667" y="346"/>
                  </a:cubicBezTo>
                  <a:close/>
                  <a:moveTo>
                    <a:pt x="6583" y="0"/>
                  </a:moveTo>
                  <a:cubicBezTo>
                    <a:pt x="5604" y="0"/>
                    <a:pt x="4678" y="140"/>
                    <a:pt x="3856" y="436"/>
                  </a:cubicBezTo>
                  <a:cubicBezTo>
                    <a:pt x="204" y="1800"/>
                    <a:pt x="0" y="5593"/>
                    <a:pt x="3401" y="9057"/>
                  </a:cubicBezTo>
                  <a:cubicBezTo>
                    <a:pt x="5962" y="11666"/>
                    <a:pt x="9929" y="13280"/>
                    <a:pt x="13285" y="13280"/>
                  </a:cubicBezTo>
                  <a:cubicBezTo>
                    <a:pt x="14284" y="13280"/>
                    <a:pt x="15229" y="13137"/>
                    <a:pt x="16066" y="12835"/>
                  </a:cubicBezTo>
                  <a:cubicBezTo>
                    <a:pt x="19718" y="11534"/>
                    <a:pt x="19922" y="7678"/>
                    <a:pt x="16583" y="4292"/>
                  </a:cubicBezTo>
                  <a:cubicBezTo>
                    <a:pt x="13960" y="1657"/>
                    <a:pt x="9953" y="0"/>
                    <a:pt x="6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4815875" y="4068400"/>
              <a:ext cx="262950" cy="174800"/>
            </a:xfrm>
            <a:custGeom>
              <a:avLst/>
              <a:gdLst/>
              <a:ahLst/>
              <a:cxnLst/>
              <a:rect l="l" t="t" r="r" b="b"/>
              <a:pathLst>
                <a:path w="10518" h="6992" extrusionOk="0">
                  <a:moveTo>
                    <a:pt x="3620" y="320"/>
                  </a:moveTo>
                  <a:cubicBezTo>
                    <a:pt x="5239" y="320"/>
                    <a:pt x="7163" y="1112"/>
                    <a:pt x="8433" y="2370"/>
                  </a:cubicBezTo>
                  <a:cubicBezTo>
                    <a:pt x="10063" y="4063"/>
                    <a:pt x="10001" y="5897"/>
                    <a:pt x="8229" y="6555"/>
                  </a:cubicBezTo>
                  <a:cubicBezTo>
                    <a:pt x="7811" y="6702"/>
                    <a:pt x="7345" y="6771"/>
                    <a:pt x="6857" y="6771"/>
                  </a:cubicBezTo>
                  <a:cubicBezTo>
                    <a:pt x="5202" y="6771"/>
                    <a:pt x="3281" y="5979"/>
                    <a:pt x="2022" y="4721"/>
                  </a:cubicBezTo>
                  <a:cubicBezTo>
                    <a:pt x="392" y="3028"/>
                    <a:pt x="455" y="1194"/>
                    <a:pt x="2289" y="536"/>
                  </a:cubicBezTo>
                  <a:cubicBezTo>
                    <a:pt x="2689" y="389"/>
                    <a:pt x="3141" y="320"/>
                    <a:pt x="3620" y="320"/>
                  </a:cubicBezTo>
                  <a:close/>
                  <a:moveTo>
                    <a:pt x="3395" y="1"/>
                  </a:moveTo>
                  <a:cubicBezTo>
                    <a:pt x="2900" y="1"/>
                    <a:pt x="2435" y="67"/>
                    <a:pt x="2022" y="207"/>
                  </a:cubicBezTo>
                  <a:cubicBezTo>
                    <a:pt x="126" y="928"/>
                    <a:pt x="0" y="2950"/>
                    <a:pt x="1772" y="4784"/>
                  </a:cubicBezTo>
                  <a:cubicBezTo>
                    <a:pt x="3116" y="6140"/>
                    <a:pt x="5197" y="6991"/>
                    <a:pt x="6977" y="6991"/>
                  </a:cubicBezTo>
                  <a:cubicBezTo>
                    <a:pt x="7521" y="6991"/>
                    <a:pt x="8037" y="6912"/>
                    <a:pt x="8496" y="6743"/>
                  </a:cubicBezTo>
                  <a:cubicBezTo>
                    <a:pt x="10393" y="6085"/>
                    <a:pt x="10518" y="4063"/>
                    <a:pt x="8747" y="2245"/>
                  </a:cubicBezTo>
                  <a:cubicBezTo>
                    <a:pt x="7324" y="859"/>
                    <a:pt x="5172" y="1"/>
                    <a:pt x="33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4936575" y="4159500"/>
              <a:ext cx="13350" cy="9525"/>
            </a:xfrm>
            <a:custGeom>
              <a:avLst/>
              <a:gdLst/>
              <a:ahLst/>
              <a:cxnLst/>
              <a:rect l="l" t="t" r="r" b="b"/>
              <a:pathLst>
                <a:path w="534" h="381" extrusionOk="0">
                  <a:moveTo>
                    <a:pt x="211" y="1"/>
                  </a:moveTo>
                  <a:cubicBezTo>
                    <a:pt x="183" y="1"/>
                    <a:pt x="160" y="9"/>
                    <a:pt x="141" y="27"/>
                  </a:cubicBezTo>
                  <a:cubicBezTo>
                    <a:pt x="0" y="27"/>
                    <a:pt x="0" y="168"/>
                    <a:pt x="79" y="231"/>
                  </a:cubicBezTo>
                  <a:cubicBezTo>
                    <a:pt x="170" y="322"/>
                    <a:pt x="262" y="381"/>
                    <a:pt x="360" y="381"/>
                  </a:cubicBezTo>
                  <a:cubicBezTo>
                    <a:pt x="396" y="381"/>
                    <a:pt x="433" y="373"/>
                    <a:pt x="470" y="356"/>
                  </a:cubicBezTo>
                  <a:cubicBezTo>
                    <a:pt x="533" y="293"/>
                    <a:pt x="533" y="231"/>
                    <a:pt x="470" y="90"/>
                  </a:cubicBezTo>
                  <a:cubicBezTo>
                    <a:pt x="371" y="45"/>
                    <a:pt x="279"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320575" y="3027250"/>
              <a:ext cx="239850" cy="160475"/>
            </a:xfrm>
            <a:custGeom>
              <a:avLst/>
              <a:gdLst/>
              <a:ahLst/>
              <a:cxnLst/>
              <a:rect l="l" t="t" r="r" b="b"/>
              <a:pathLst>
                <a:path w="9594" h="6419" extrusionOk="0">
                  <a:moveTo>
                    <a:pt x="3367" y="248"/>
                  </a:moveTo>
                  <a:cubicBezTo>
                    <a:pt x="4838" y="248"/>
                    <a:pt x="6550" y="940"/>
                    <a:pt x="7697" y="2087"/>
                  </a:cubicBezTo>
                  <a:cubicBezTo>
                    <a:pt x="9202" y="3655"/>
                    <a:pt x="9139" y="5347"/>
                    <a:pt x="7509" y="5943"/>
                  </a:cubicBezTo>
                  <a:cubicBezTo>
                    <a:pt x="7143" y="6073"/>
                    <a:pt x="6734" y="6135"/>
                    <a:pt x="6302" y="6135"/>
                  </a:cubicBezTo>
                  <a:cubicBezTo>
                    <a:pt x="4810" y="6135"/>
                    <a:pt x="3049" y="5401"/>
                    <a:pt x="1882" y="4235"/>
                  </a:cubicBezTo>
                  <a:cubicBezTo>
                    <a:pt x="393" y="2667"/>
                    <a:pt x="518" y="974"/>
                    <a:pt x="2086" y="457"/>
                  </a:cubicBezTo>
                  <a:cubicBezTo>
                    <a:pt x="2473" y="315"/>
                    <a:pt x="2908" y="248"/>
                    <a:pt x="3367" y="248"/>
                  </a:cubicBezTo>
                  <a:close/>
                  <a:moveTo>
                    <a:pt x="3112" y="1"/>
                  </a:moveTo>
                  <a:cubicBezTo>
                    <a:pt x="2649" y="1"/>
                    <a:pt x="2210" y="63"/>
                    <a:pt x="1819" y="191"/>
                  </a:cubicBezTo>
                  <a:cubicBezTo>
                    <a:pt x="64" y="849"/>
                    <a:pt x="1" y="2745"/>
                    <a:pt x="1631" y="4376"/>
                  </a:cubicBezTo>
                  <a:cubicBezTo>
                    <a:pt x="2884" y="5628"/>
                    <a:pt x="4793" y="6418"/>
                    <a:pt x="6407" y="6418"/>
                  </a:cubicBezTo>
                  <a:cubicBezTo>
                    <a:pt x="6894" y="6418"/>
                    <a:pt x="7353" y="6346"/>
                    <a:pt x="7760" y="6194"/>
                  </a:cubicBezTo>
                  <a:cubicBezTo>
                    <a:pt x="9531" y="5551"/>
                    <a:pt x="9594" y="3717"/>
                    <a:pt x="7964" y="2087"/>
                  </a:cubicBezTo>
                  <a:cubicBezTo>
                    <a:pt x="6693" y="768"/>
                    <a:pt x="4747"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191275" y="2968525"/>
              <a:ext cx="478475" cy="318775"/>
            </a:xfrm>
            <a:custGeom>
              <a:avLst/>
              <a:gdLst/>
              <a:ahLst/>
              <a:cxnLst/>
              <a:rect l="l" t="t" r="r" b="b"/>
              <a:pathLst>
                <a:path w="19139" h="12751" extrusionOk="0">
                  <a:moveTo>
                    <a:pt x="6576" y="157"/>
                  </a:moveTo>
                  <a:cubicBezTo>
                    <a:pt x="9657" y="157"/>
                    <a:pt x="13327" y="1651"/>
                    <a:pt x="15675" y="4107"/>
                  </a:cubicBezTo>
                  <a:cubicBezTo>
                    <a:pt x="18810" y="7242"/>
                    <a:pt x="18622" y="10769"/>
                    <a:pt x="15220" y="12007"/>
                  </a:cubicBezTo>
                  <a:cubicBezTo>
                    <a:pt x="14472" y="12272"/>
                    <a:pt x="13627" y="12397"/>
                    <a:pt x="12731" y="12397"/>
                  </a:cubicBezTo>
                  <a:cubicBezTo>
                    <a:pt x="9646" y="12397"/>
                    <a:pt x="5956" y="10909"/>
                    <a:pt x="3527" y="8480"/>
                  </a:cubicBezTo>
                  <a:cubicBezTo>
                    <a:pt x="471" y="5345"/>
                    <a:pt x="659" y="1756"/>
                    <a:pt x="3997" y="580"/>
                  </a:cubicBezTo>
                  <a:cubicBezTo>
                    <a:pt x="4768" y="293"/>
                    <a:pt x="5645" y="157"/>
                    <a:pt x="6576" y="157"/>
                  </a:cubicBezTo>
                  <a:close/>
                  <a:moveTo>
                    <a:pt x="6441" y="1"/>
                  </a:moveTo>
                  <a:cubicBezTo>
                    <a:pt x="5464" y="1"/>
                    <a:pt x="4542" y="147"/>
                    <a:pt x="3731" y="455"/>
                  </a:cubicBezTo>
                  <a:cubicBezTo>
                    <a:pt x="204" y="1693"/>
                    <a:pt x="0" y="5345"/>
                    <a:pt x="3276" y="8684"/>
                  </a:cubicBezTo>
                  <a:cubicBezTo>
                    <a:pt x="5748" y="11204"/>
                    <a:pt x="9588" y="12750"/>
                    <a:pt x="12803" y="12750"/>
                  </a:cubicBezTo>
                  <a:cubicBezTo>
                    <a:pt x="13747" y="12750"/>
                    <a:pt x="14638" y="12617"/>
                    <a:pt x="15424" y="12336"/>
                  </a:cubicBezTo>
                  <a:cubicBezTo>
                    <a:pt x="18951" y="11035"/>
                    <a:pt x="19139" y="7367"/>
                    <a:pt x="15879" y="4107"/>
                  </a:cubicBezTo>
                  <a:cubicBezTo>
                    <a:pt x="13430" y="1562"/>
                    <a:pt x="9638"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065875" y="2926900"/>
              <a:ext cx="698700" cy="466475"/>
            </a:xfrm>
            <a:custGeom>
              <a:avLst/>
              <a:gdLst/>
              <a:ahLst/>
              <a:cxnLst/>
              <a:rect l="l" t="t" r="r" b="b"/>
              <a:pathLst>
                <a:path w="27948" h="18659" extrusionOk="0">
                  <a:moveTo>
                    <a:pt x="9475" y="126"/>
                  </a:moveTo>
                  <a:cubicBezTo>
                    <a:pt x="14069" y="126"/>
                    <a:pt x="19528" y="2353"/>
                    <a:pt x="23042" y="5976"/>
                  </a:cubicBezTo>
                  <a:cubicBezTo>
                    <a:pt x="27682" y="10600"/>
                    <a:pt x="27352" y="15898"/>
                    <a:pt x="22399" y="17653"/>
                  </a:cubicBezTo>
                  <a:cubicBezTo>
                    <a:pt x="21253" y="18076"/>
                    <a:pt x="19957" y="18277"/>
                    <a:pt x="18584" y="18277"/>
                  </a:cubicBezTo>
                  <a:cubicBezTo>
                    <a:pt x="14009" y="18277"/>
                    <a:pt x="8585" y="16051"/>
                    <a:pt x="5016" y="12434"/>
                  </a:cubicBezTo>
                  <a:cubicBezTo>
                    <a:pt x="393" y="7794"/>
                    <a:pt x="706" y="2512"/>
                    <a:pt x="5675" y="741"/>
                  </a:cubicBezTo>
                  <a:cubicBezTo>
                    <a:pt x="6815" y="323"/>
                    <a:pt x="8107" y="126"/>
                    <a:pt x="9475" y="126"/>
                  </a:cubicBezTo>
                  <a:close/>
                  <a:moveTo>
                    <a:pt x="9258" y="1"/>
                  </a:moveTo>
                  <a:cubicBezTo>
                    <a:pt x="7873" y="1"/>
                    <a:pt x="6566" y="198"/>
                    <a:pt x="5408" y="615"/>
                  </a:cubicBezTo>
                  <a:cubicBezTo>
                    <a:pt x="314" y="2449"/>
                    <a:pt x="1" y="7857"/>
                    <a:pt x="4766" y="12637"/>
                  </a:cubicBezTo>
                  <a:cubicBezTo>
                    <a:pt x="8401" y="16369"/>
                    <a:pt x="13984" y="18659"/>
                    <a:pt x="18713" y="18659"/>
                  </a:cubicBezTo>
                  <a:cubicBezTo>
                    <a:pt x="20102" y="18659"/>
                    <a:pt x="21417" y="18461"/>
                    <a:pt x="22587" y="18045"/>
                  </a:cubicBezTo>
                  <a:cubicBezTo>
                    <a:pt x="27682" y="16164"/>
                    <a:pt x="27948" y="10803"/>
                    <a:pt x="23246" y="5976"/>
                  </a:cubicBezTo>
                  <a:cubicBezTo>
                    <a:pt x="19564" y="2282"/>
                    <a:pt x="13963" y="1"/>
                    <a:pt x="9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4944800" y="2902925"/>
              <a:ext cx="901300" cy="601050"/>
            </a:xfrm>
            <a:custGeom>
              <a:avLst/>
              <a:gdLst/>
              <a:ahLst/>
              <a:cxnLst/>
              <a:rect l="l" t="t" r="r" b="b"/>
              <a:pathLst>
                <a:path w="36052" h="24042" extrusionOk="0">
                  <a:moveTo>
                    <a:pt x="12157" y="62"/>
                  </a:moveTo>
                  <a:cubicBezTo>
                    <a:pt x="18101" y="62"/>
                    <a:pt x="25150" y="2960"/>
                    <a:pt x="29782" y="7640"/>
                  </a:cubicBezTo>
                  <a:cubicBezTo>
                    <a:pt x="35800" y="13722"/>
                    <a:pt x="35409" y="20509"/>
                    <a:pt x="28935" y="22860"/>
                  </a:cubicBezTo>
                  <a:cubicBezTo>
                    <a:pt x="27460" y="23397"/>
                    <a:pt x="25793" y="23651"/>
                    <a:pt x="24029" y="23651"/>
                  </a:cubicBezTo>
                  <a:cubicBezTo>
                    <a:pt x="18069" y="23651"/>
                    <a:pt x="10995" y="20753"/>
                    <a:pt x="6411" y="16073"/>
                  </a:cubicBezTo>
                  <a:cubicBezTo>
                    <a:pt x="392" y="9991"/>
                    <a:pt x="784" y="3204"/>
                    <a:pt x="7258" y="853"/>
                  </a:cubicBezTo>
                  <a:cubicBezTo>
                    <a:pt x="8733" y="316"/>
                    <a:pt x="10396" y="62"/>
                    <a:pt x="12157" y="62"/>
                  </a:cubicBezTo>
                  <a:close/>
                  <a:moveTo>
                    <a:pt x="11920" y="1"/>
                  </a:moveTo>
                  <a:cubicBezTo>
                    <a:pt x="10126" y="1"/>
                    <a:pt x="8431" y="255"/>
                    <a:pt x="6928" y="790"/>
                  </a:cubicBezTo>
                  <a:cubicBezTo>
                    <a:pt x="392" y="3204"/>
                    <a:pt x="0" y="10132"/>
                    <a:pt x="6082" y="16339"/>
                  </a:cubicBezTo>
                  <a:cubicBezTo>
                    <a:pt x="10815" y="21120"/>
                    <a:pt x="18015" y="24041"/>
                    <a:pt x="24081" y="24041"/>
                  </a:cubicBezTo>
                  <a:cubicBezTo>
                    <a:pt x="25870" y="24041"/>
                    <a:pt x="27561" y="23787"/>
                    <a:pt x="29060" y="23252"/>
                  </a:cubicBezTo>
                  <a:cubicBezTo>
                    <a:pt x="35659" y="20838"/>
                    <a:pt x="36051" y="13910"/>
                    <a:pt x="29923" y="7718"/>
                  </a:cubicBezTo>
                  <a:cubicBezTo>
                    <a:pt x="25226" y="2925"/>
                    <a:pt x="18005" y="1"/>
                    <a:pt x="11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011800" y="3166025"/>
              <a:ext cx="894650" cy="450350"/>
            </a:xfrm>
            <a:custGeom>
              <a:avLst/>
              <a:gdLst/>
              <a:ahLst/>
              <a:cxnLst/>
              <a:rect l="l" t="t" r="r" b="b"/>
              <a:pathLst>
                <a:path w="35786" h="18014" extrusionOk="0">
                  <a:moveTo>
                    <a:pt x="30048" y="0"/>
                  </a:moveTo>
                  <a:lnTo>
                    <a:pt x="30048" y="0"/>
                  </a:lnTo>
                  <a:cubicBezTo>
                    <a:pt x="35660" y="6850"/>
                    <a:pt x="34751" y="14107"/>
                    <a:pt x="27493" y="16709"/>
                  </a:cubicBezTo>
                  <a:cubicBezTo>
                    <a:pt x="25716" y="17354"/>
                    <a:pt x="23708" y="17660"/>
                    <a:pt x="21580" y="17660"/>
                  </a:cubicBezTo>
                  <a:cubicBezTo>
                    <a:pt x="14400" y="17660"/>
                    <a:pt x="5868" y="14175"/>
                    <a:pt x="330" y="8480"/>
                  </a:cubicBezTo>
                  <a:cubicBezTo>
                    <a:pt x="204" y="8621"/>
                    <a:pt x="126" y="8684"/>
                    <a:pt x="1" y="8746"/>
                  </a:cubicBezTo>
                  <a:cubicBezTo>
                    <a:pt x="5688" y="14483"/>
                    <a:pt x="14316" y="18014"/>
                    <a:pt x="21598" y="18014"/>
                  </a:cubicBezTo>
                  <a:cubicBezTo>
                    <a:pt x="23767" y="18014"/>
                    <a:pt x="25817" y="17700"/>
                    <a:pt x="27634" y="17038"/>
                  </a:cubicBezTo>
                  <a:cubicBezTo>
                    <a:pt x="34751" y="14499"/>
                    <a:pt x="35785" y="7383"/>
                    <a:pt x="30503" y="517"/>
                  </a:cubicBezTo>
                  <a:lnTo>
                    <a:pt x="3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4828800" y="2896425"/>
              <a:ext cx="360925" cy="488275"/>
            </a:xfrm>
            <a:custGeom>
              <a:avLst/>
              <a:gdLst/>
              <a:ahLst/>
              <a:cxnLst/>
              <a:rect l="l" t="t" r="r" b="b"/>
              <a:pathLst>
                <a:path w="14437" h="19531" extrusionOk="0">
                  <a:moveTo>
                    <a:pt x="13653" y="0"/>
                  </a:moveTo>
                  <a:cubicBezTo>
                    <a:pt x="11756" y="63"/>
                    <a:pt x="10001" y="392"/>
                    <a:pt x="8371" y="988"/>
                  </a:cubicBezTo>
                  <a:cubicBezTo>
                    <a:pt x="471" y="3793"/>
                    <a:pt x="1" y="12148"/>
                    <a:pt x="7321" y="19530"/>
                  </a:cubicBezTo>
                  <a:cubicBezTo>
                    <a:pt x="7446" y="19468"/>
                    <a:pt x="7524" y="19405"/>
                    <a:pt x="7650" y="19264"/>
                  </a:cubicBezTo>
                  <a:cubicBezTo>
                    <a:pt x="393" y="11960"/>
                    <a:pt x="863" y="3731"/>
                    <a:pt x="8622" y="925"/>
                  </a:cubicBezTo>
                  <a:cubicBezTo>
                    <a:pt x="10393" y="329"/>
                    <a:pt x="12352" y="0"/>
                    <a:pt x="14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4931875" y="3331000"/>
              <a:ext cx="1003950" cy="398900"/>
            </a:xfrm>
            <a:custGeom>
              <a:avLst/>
              <a:gdLst/>
              <a:ahLst/>
              <a:cxnLst/>
              <a:rect l="l" t="t" r="r" b="b"/>
              <a:pathLst>
                <a:path w="40158" h="15956" extrusionOk="0">
                  <a:moveTo>
                    <a:pt x="37289" y="0"/>
                  </a:moveTo>
                  <a:lnTo>
                    <a:pt x="37289" y="0"/>
                  </a:lnTo>
                  <a:cubicBezTo>
                    <a:pt x="40095" y="6270"/>
                    <a:pt x="38136" y="12069"/>
                    <a:pt x="31474" y="14499"/>
                  </a:cubicBezTo>
                  <a:cubicBezTo>
                    <a:pt x="29437" y="15227"/>
                    <a:pt x="27140" y="15572"/>
                    <a:pt x="24709" y="15572"/>
                  </a:cubicBezTo>
                  <a:cubicBezTo>
                    <a:pt x="16460" y="15572"/>
                    <a:pt x="6671" y="11595"/>
                    <a:pt x="267" y="5094"/>
                  </a:cubicBezTo>
                  <a:cubicBezTo>
                    <a:pt x="188" y="5220"/>
                    <a:pt x="125" y="5282"/>
                    <a:pt x="0" y="5408"/>
                  </a:cubicBezTo>
                  <a:cubicBezTo>
                    <a:pt x="6516" y="11935"/>
                    <a:pt x="16403" y="15955"/>
                    <a:pt x="24747" y="15955"/>
                  </a:cubicBezTo>
                  <a:cubicBezTo>
                    <a:pt x="27183" y="15955"/>
                    <a:pt x="29487" y="15613"/>
                    <a:pt x="31537" y="14891"/>
                  </a:cubicBezTo>
                  <a:cubicBezTo>
                    <a:pt x="38136" y="12461"/>
                    <a:pt x="40158" y="6724"/>
                    <a:pt x="37556" y="517"/>
                  </a:cubicBezTo>
                  <a:lnTo>
                    <a:pt x="37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4723000" y="2922675"/>
              <a:ext cx="275900" cy="543525"/>
            </a:xfrm>
            <a:custGeom>
              <a:avLst/>
              <a:gdLst/>
              <a:ahLst/>
              <a:cxnLst/>
              <a:rect l="l" t="t" r="r" b="b"/>
              <a:pathLst>
                <a:path w="11036" h="21741" extrusionOk="0">
                  <a:moveTo>
                    <a:pt x="11035" y="0"/>
                  </a:moveTo>
                  <a:lnTo>
                    <a:pt x="11035" y="0"/>
                  </a:lnTo>
                  <a:cubicBezTo>
                    <a:pt x="10811" y="72"/>
                    <a:pt x="10586" y="149"/>
                    <a:pt x="10350" y="226"/>
                  </a:cubicBezTo>
                  <a:lnTo>
                    <a:pt x="10350" y="226"/>
                  </a:lnTo>
                  <a:cubicBezTo>
                    <a:pt x="10401" y="213"/>
                    <a:pt x="10452" y="201"/>
                    <a:pt x="10502" y="189"/>
                  </a:cubicBezTo>
                  <a:lnTo>
                    <a:pt x="11035" y="0"/>
                  </a:lnTo>
                  <a:close/>
                  <a:moveTo>
                    <a:pt x="10350" y="226"/>
                  </a:moveTo>
                  <a:cubicBezTo>
                    <a:pt x="10084" y="289"/>
                    <a:pt x="9817" y="350"/>
                    <a:pt x="9593" y="455"/>
                  </a:cubicBezTo>
                  <a:cubicBezTo>
                    <a:pt x="518" y="3715"/>
                    <a:pt x="1" y="13261"/>
                    <a:pt x="8355" y="21741"/>
                  </a:cubicBezTo>
                  <a:cubicBezTo>
                    <a:pt x="8480" y="21615"/>
                    <a:pt x="8543" y="21553"/>
                    <a:pt x="8622" y="21427"/>
                  </a:cubicBezTo>
                  <a:cubicBezTo>
                    <a:pt x="314" y="13057"/>
                    <a:pt x="910" y="3590"/>
                    <a:pt x="9797" y="392"/>
                  </a:cubicBezTo>
                  <a:cubicBezTo>
                    <a:pt x="9991" y="339"/>
                    <a:pt x="10174" y="282"/>
                    <a:pt x="10350" y="2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4858200" y="3485775"/>
              <a:ext cx="1075900" cy="355400"/>
            </a:xfrm>
            <a:custGeom>
              <a:avLst/>
              <a:gdLst/>
              <a:ahLst/>
              <a:cxnLst/>
              <a:rect l="l" t="t" r="r" b="b"/>
              <a:pathLst>
                <a:path w="43036" h="14216" extrusionOk="0">
                  <a:moveTo>
                    <a:pt x="42258" y="0"/>
                  </a:moveTo>
                  <a:lnTo>
                    <a:pt x="42321" y="533"/>
                  </a:lnTo>
                  <a:cubicBezTo>
                    <a:pt x="42386" y="871"/>
                    <a:pt x="42436" y="1206"/>
                    <a:pt x="42473" y="1539"/>
                  </a:cubicBezTo>
                  <a:lnTo>
                    <a:pt x="42473" y="1539"/>
                  </a:lnTo>
                  <a:cubicBezTo>
                    <a:pt x="42433" y="1034"/>
                    <a:pt x="42361" y="520"/>
                    <a:pt x="42258" y="0"/>
                  </a:cubicBezTo>
                  <a:close/>
                  <a:moveTo>
                    <a:pt x="42473" y="1539"/>
                  </a:moveTo>
                  <a:lnTo>
                    <a:pt x="42473" y="1539"/>
                  </a:lnTo>
                  <a:cubicBezTo>
                    <a:pt x="42871" y="6498"/>
                    <a:pt x="40264" y="10661"/>
                    <a:pt x="34688" y="12681"/>
                  </a:cubicBezTo>
                  <a:cubicBezTo>
                    <a:pt x="32449" y="13482"/>
                    <a:pt x="29923" y="13861"/>
                    <a:pt x="27250" y="13861"/>
                  </a:cubicBezTo>
                  <a:cubicBezTo>
                    <a:pt x="18148" y="13861"/>
                    <a:pt x="7330" y="9461"/>
                    <a:pt x="267" y="2289"/>
                  </a:cubicBezTo>
                  <a:cubicBezTo>
                    <a:pt x="141" y="2352"/>
                    <a:pt x="79" y="2493"/>
                    <a:pt x="0" y="2555"/>
                  </a:cubicBezTo>
                  <a:cubicBezTo>
                    <a:pt x="7116" y="9768"/>
                    <a:pt x="18008" y="14215"/>
                    <a:pt x="27169" y="14215"/>
                  </a:cubicBezTo>
                  <a:cubicBezTo>
                    <a:pt x="29873" y="14215"/>
                    <a:pt x="32427" y="13828"/>
                    <a:pt x="34688" y="13010"/>
                  </a:cubicBezTo>
                  <a:cubicBezTo>
                    <a:pt x="40380" y="10980"/>
                    <a:pt x="43036" y="6604"/>
                    <a:pt x="42473" y="15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4791575" y="3629575"/>
              <a:ext cx="1136425" cy="319075"/>
            </a:xfrm>
            <a:custGeom>
              <a:avLst/>
              <a:gdLst/>
              <a:ahLst/>
              <a:cxnLst/>
              <a:rect l="l" t="t" r="r" b="b"/>
              <a:pathLst>
                <a:path w="45457" h="12763" extrusionOk="0">
                  <a:moveTo>
                    <a:pt x="189" y="1"/>
                  </a:moveTo>
                  <a:cubicBezTo>
                    <a:pt x="126" y="126"/>
                    <a:pt x="63" y="205"/>
                    <a:pt x="1" y="330"/>
                  </a:cubicBezTo>
                  <a:cubicBezTo>
                    <a:pt x="7617" y="8043"/>
                    <a:pt x="19245" y="12763"/>
                    <a:pt x="29048" y="12763"/>
                  </a:cubicBezTo>
                  <a:cubicBezTo>
                    <a:pt x="31936" y="12763"/>
                    <a:pt x="34665" y="12353"/>
                    <a:pt x="37086" y="11490"/>
                  </a:cubicBezTo>
                  <a:cubicBezTo>
                    <a:pt x="42509" y="9531"/>
                    <a:pt x="45315" y="5612"/>
                    <a:pt x="45456" y="910"/>
                  </a:cubicBezTo>
                  <a:lnTo>
                    <a:pt x="45456" y="455"/>
                  </a:lnTo>
                  <a:cubicBezTo>
                    <a:pt x="45456" y="5158"/>
                    <a:pt x="42635" y="9139"/>
                    <a:pt x="37086" y="11098"/>
                  </a:cubicBezTo>
                  <a:cubicBezTo>
                    <a:pt x="34651" y="11986"/>
                    <a:pt x="31901" y="12407"/>
                    <a:pt x="28991" y="12407"/>
                  </a:cubicBezTo>
                  <a:cubicBezTo>
                    <a:pt x="19257" y="12407"/>
                    <a:pt x="7730" y="7699"/>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4734375" y="3719325"/>
              <a:ext cx="1177150" cy="330800"/>
            </a:xfrm>
            <a:custGeom>
              <a:avLst/>
              <a:gdLst/>
              <a:ahLst/>
              <a:cxnLst/>
              <a:rect l="l" t="t" r="r" b="b"/>
              <a:pathLst>
                <a:path w="47086" h="13232" extrusionOk="0">
                  <a:moveTo>
                    <a:pt x="47086" y="2806"/>
                  </a:moveTo>
                  <a:lnTo>
                    <a:pt x="47011" y="3126"/>
                  </a:lnTo>
                  <a:lnTo>
                    <a:pt x="47011" y="3126"/>
                  </a:lnTo>
                  <a:cubicBezTo>
                    <a:pt x="47037" y="3020"/>
                    <a:pt x="47062" y="2913"/>
                    <a:pt x="47086" y="2806"/>
                  </a:cubicBezTo>
                  <a:close/>
                  <a:moveTo>
                    <a:pt x="126" y="0"/>
                  </a:moveTo>
                  <a:cubicBezTo>
                    <a:pt x="63" y="63"/>
                    <a:pt x="63" y="204"/>
                    <a:pt x="0" y="267"/>
                  </a:cubicBezTo>
                  <a:cubicBezTo>
                    <a:pt x="7920" y="8283"/>
                    <a:pt x="20012" y="13231"/>
                    <a:pt x="30191" y="13231"/>
                  </a:cubicBezTo>
                  <a:cubicBezTo>
                    <a:pt x="33188" y="13231"/>
                    <a:pt x="36018" y="12803"/>
                    <a:pt x="38528" y="11897"/>
                  </a:cubicBezTo>
                  <a:cubicBezTo>
                    <a:pt x="43230" y="10189"/>
                    <a:pt x="46036" y="7116"/>
                    <a:pt x="46960" y="3339"/>
                  </a:cubicBezTo>
                  <a:lnTo>
                    <a:pt x="47011" y="3126"/>
                  </a:lnTo>
                  <a:lnTo>
                    <a:pt x="47011" y="3126"/>
                  </a:lnTo>
                  <a:cubicBezTo>
                    <a:pt x="46078" y="6838"/>
                    <a:pt x="43225" y="9907"/>
                    <a:pt x="38653" y="11568"/>
                  </a:cubicBezTo>
                  <a:cubicBezTo>
                    <a:pt x="36126" y="12480"/>
                    <a:pt x="33273" y="12912"/>
                    <a:pt x="30253" y="12912"/>
                  </a:cubicBezTo>
                  <a:cubicBezTo>
                    <a:pt x="20087" y="12912"/>
                    <a:pt x="8029" y="801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4686950" y="3807500"/>
              <a:ext cx="1177175" cy="334775"/>
            </a:xfrm>
            <a:custGeom>
              <a:avLst/>
              <a:gdLst/>
              <a:ahLst/>
              <a:cxnLst/>
              <a:rect l="l" t="t" r="r" b="b"/>
              <a:pathLst>
                <a:path w="47087" h="13391" extrusionOk="0">
                  <a:moveTo>
                    <a:pt x="47086" y="5031"/>
                  </a:moveTo>
                  <a:lnTo>
                    <a:pt x="46820" y="5486"/>
                  </a:lnTo>
                  <a:cubicBezTo>
                    <a:pt x="46668" y="5823"/>
                    <a:pt x="46497" y="6152"/>
                    <a:pt x="46309" y="6472"/>
                  </a:cubicBezTo>
                  <a:lnTo>
                    <a:pt x="46309" y="6472"/>
                  </a:lnTo>
                  <a:cubicBezTo>
                    <a:pt x="46607" y="6010"/>
                    <a:pt x="46866" y="5529"/>
                    <a:pt x="47086" y="5031"/>
                  </a:cubicBezTo>
                  <a:close/>
                  <a:moveTo>
                    <a:pt x="126" y="0"/>
                  </a:moveTo>
                  <a:cubicBezTo>
                    <a:pt x="63" y="141"/>
                    <a:pt x="1" y="204"/>
                    <a:pt x="1" y="329"/>
                  </a:cubicBezTo>
                  <a:cubicBezTo>
                    <a:pt x="7995" y="8432"/>
                    <a:pt x="20223" y="13391"/>
                    <a:pt x="30527" y="13391"/>
                  </a:cubicBezTo>
                  <a:cubicBezTo>
                    <a:pt x="33596" y="13391"/>
                    <a:pt x="36496" y="12951"/>
                    <a:pt x="39061" y="12022"/>
                  </a:cubicBezTo>
                  <a:cubicBezTo>
                    <a:pt x="42452" y="10804"/>
                    <a:pt x="44890" y="8890"/>
                    <a:pt x="46309" y="6472"/>
                  </a:cubicBezTo>
                  <a:lnTo>
                    <a:pt x="46309" y="6472"/>
                  </a:lnTo>
                  <a:cubicBezTo>
                    <a:pt x="44844" y="8746"/>
                    <a:pt x="42443" y="10570"/>
                    <a:pt x="39186" y="11756"/>
                  </a:cubicBezTo>
                  <a:cubicBezTo>
                    <a:pt x="36633" y="12683"/>
                    <a:pt x="33750" y="13122"/>
                    <a:pt x="30698" y="13122"/>
                  </a:cubicBezTo>
                  <a:cubicBezTo>
                    <a:pt x="20389" y="13122"/>
                    <a:pt x="8144" y="8115"/>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4652475" y="3892525"/>
              <a:ext cx="1134850" cy="330450"/>
            </a:xfrm>
            <a:custGeom>
              <a:avLst/>
              <a:gdLst/>
              <a:ahLst/>
              <a:cxnLst/>
              <a:rect l="l" t="t" r="r" b="b"/>
              <a:pathLst>
                <a:path w="45394" h="13218" extrusionOk="0">
                  <a:moveTo>
                    <a:pt x="79" y="0"/>
                  </a:moveTo>
                  <a:cubicBezTo>
                    <a:pt x="79" y="63"/>
                    <a:pt x="0" y="188"/>
                    <a:pt x="0" y="267"/>
                  </a:cubicBezTo>
                  <a:cubicBezTo>
                    <a:pt x="7929" y="8280"/>
                    <a:pt x="20017" y="13218"/>
                    <a:pt x="30223" y="13218"/>
                  </a:cubicBezTo>
                  <a:cubicBezTo>
                    <a:pt x="33232" y="13218"/>
                    <a:pt x="36079" y="12788"/>
                    <a:pt x="38606" y="11881"/>
                  </a:cubicBezTo>
                  <a:cubicBezTo>
                    <a:pt x="41475" y="10769"/>
                    <a:pt x="43638" y="9201"/>
                    <a:pt x="45142" y="7320"/>
                  </a:cubicBezTo>
                  <a:lnTo>
                    <a:pt x="45393" y="6850"/>
                  </a:lnTo>
                  <a:lnTo>
                    <a:pt x="45393" y="6850"/>
                  </a:lnTo>
                  <a:cubicBezTo>
                    <a:pt x="43967" y="8888"/>
                    <a:pt x="41741" y="10518"/>
                    <a:pt x="38732" y="11631"/>
                  </a:cubicBezTo>
                  <a:cubicBezTo>
                    <a:pt x="36222" y="12536"/>
                    <a:pt x="33388" y="12965"/>
                    <a:pt x="30386" y="12965"/>
                  </a:cubicBezTo>
                  <a:cubicBezTo>
                    <a:pt x="20188" y="12965"/>
                    <a:pt x="8047" y="801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4632875" y="3967750"/>
              <a:ext cx="1054900" cy="316625"/>
            </a:xfrm>
            <a:custGeom>
              <a:avLst/>
              <a:gdLst/>
              <a:ahLst/>
              <a:cxnLst/>
              <a:rect l="l" t="t" r="r" b="b"/>
              <a:pathLst>
                <a:path w="42196" h="12665" extrusionOk="0">
                  <a:moveTo>
                    <a:pt x="42196" y="8355"/>
                  </a:moveTo>
                  <a:lnTo>
                    <a:pt x="41804" y="8684"/>
                  </a:lnTo>
                  <a:cubicBezTo>
                    <a:pt x="41586" y="8881"/>
                    <a:pt x="41357" y="9070"/>
                    <a:pt x="41119" y="9253"/>
                  </a:cubicBezTo>
                  <a:lnTo>
                    <a:pt x="41119" y="9253"/>
                  </a:lnTo>
                  <a:cubicBezTo>
                    <a:pt x="41506" y="8969"/>
                    <a:pt x="41865" y="8670"/>
                    <a:pt x="42196" y="8355"/>
                  </a:cubicBezTo>
                  <a:close/>
                  <a:moveTo>
                    <a:pt x="79" y="1"/>
                  </a:moveTo>
                  <a:cubicBezTo>
                    <a:pt x="79" y="64"/>
                    <a:pt x="1" y="189"/>
                    <a:pt x="1" y="252"/>
                  </a:cubicBezTo>
                  <a:cubicBezTo>
                    <a:pt x="7608" y="7956"/>
                    <a:pt x="19198" y="12665"/>
                    <a:pt x="28985" y="12665"/>
                  </a:cubicBezTo>
                  <a:cubicBezTo>
                    <a:pt x="31902" y="12665"/>
                    <a:pt x="34658" y="12246"/>
                    <a:pt x="37102" y="11365"/>
                  </a:cubicBezTo>
                  <a:cubicBezTo>
                    <a:pt x="38664" y="10822"/>
                    <a:pt x="40003" y="10110"/>
                    <a:pt x="41119" y="9253"/>
                  </a:cubicBezTo>
                  <a:lnTo>
                    <a:pt x="41119" y="9253"/>
                  </a:lnTo>
                  <a:cubicBezTo>
                    <a:pt x="40058" y="10032"/>
                    <a:pt x="38787" y="10695"/>
                    <a:pt x="37305" y="11224"/>
                  </a:cubicBezTo>
                  <a:cubicBezTo>
                    <a:pt x="34872" y="12104"/>
                    <a:pt x="32124" y="12521"/>
                    <a:pt x="29214" y="12521"/>
                  </a:cubicBezTo>
                  <a:cubicBezTo>
                    <a:pt x="19375" y="12521"/>
                    <a:pt x="7687" y="7754"/>
                    <a:pt x="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4628175" y="4034375"/>
              <a:ext cx="937350" cy="295075"/>
            </a:xfrm>
            <a:custGeom>
              <a:avLst/>
              <a:gdLst/>
              <a:ahLst/>
              <a:cxnLst/>
              <a:rect l="l" t="t" r="r" b="b"/>
              <a:pathLst>
                <a:path w="37494" h="11803" extrusionOk="0">
                  <a:moveTo>
                    <a:pt x="37493" y="9280"/>
                  </a:moveTo>
                  <a:lnTo>
                    <a:pt x="37261" y="9412"/>
                  </a:lnTo>
                  <a:lnTo>
                    <a:pt x="37261" y="9412"/>
                  </a:lnTo>
                  <a:cubicBezTo>
                    <a:pt x="37339" y="9368"/>
                    <a:pt x="37417" y="9324"/>
                    <a:pt x="37493" y="9280"/>
                  </a:cubicBezTo>
                  <a:close/>
                  <a:moveTo>
                    <a:pt x="0" y="0"/>
                  </a:moveTo>
                  <a:lnTo>
                    <a:pt x="0" y="204"/>
                  </a:lnTo>
                  <a:cubicBezTo>
                    <a:pt x="7085" y="7398"/>
                    <a:pt x="17934" y="11803"/>
                    <a:pt x="27115" y="11803"/>
                  </a:cubicBezTo>
                  <a:cubicBezTo>
                    <a:pt x="29857" y="11803"/>
                    <a:pt x="32450" y="11410"/>
                    <a:pt x="34750" y="10581"/>
                  </a:cubicBezTo>
                  <a:cubicBezTo>
                    <a:pt x="35534" y="10330"/>
                    <a:pt x="36318" y="9938"/>
                    <a:pt x="37023" y="9546"/>
                  </a:cubicBezTo>
                  <a:lnTo>
                    <a:pt x="37261" y="9412"/>
                  </a:lnTo>
                  <a:lnTo>
                    <a:pt x="37261" y="9412"/>
                  </a:lnTo>
                  <a:cubicBezTo>
                    <a:pt x="36540" y="9810"/>
                    <a:pt x="35758" y="10158"/>
                    <a:pt x="34939" y="10455"/>
                  </a:cubicBezTo>
                  <a:cubicBezTo>
                    <a:pt x="32641" y="11296"/>
                    <a:pt x="30041" y="11694"/>
                    <a:pt x="27288" y="11694"/>
                  </a:cubicBezTo>
                  <a:cubicBezTo>
                    <a:pt x="18078" y="11694"/>
                    <a:pt x="7144" y="724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4636400" y="4090025"/>
              <a:ext cx="780225" cy="268075"/>
            </a:xfrm>
            <a:custGeom>
              <a:avLst/>
              <a:gdLst/>
              <a:ahLst/>
              <a:cxnLst/>
              <a:rect l="l" t="t" r="r" b="b"/>
              <a:pathLst>
                <a:path w="31209" h="10723" extrusionOk="0">
                  <a:moveTo>
                    <a:pt x="1" y="0"/>
                  </a:moveTo>
                  <a:lnTo>
                    <a:pt x="1" y="126"/>
                  </a:lnTo>
                  <a:cubicBezTo>
                    <a:pt x="6454" y="6691"/>
                    <a:pt x="16369" y="10723"/>
                    <a:pt x="24692" y="10723"/>
                  </a:cubicBezTo>
                  <a:cubicBezTo>
                    <a:pt x="26800" y="10723"/>
                    <a:pt x="28807" y="10464"/>
                    <a:pt x="30628" y="9922"/>
                  </a:cubicBezTo>
                  <a:lnTo>
                    <a:pt x="31208" y="9734"/>
                  </a:lnTo>
                  <a:lnTo>
                    <a:pt x="31208" y="9734"/>
                  </a:lnTo>
                  <a:cubicBezTo>
                    <a:pt x="29268" y="10356"/>
                    <a:pt x="27115" y="10652"/>
                    <a:pt x="24850" y="10652"/>
                  </a:cubicBezTo>
                  <a:cubicBezTo>
                    <a:pt x="16445" y="10652"/>
                    <a:pt x="6482" y="658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4656000" y="4134300"/>
              <a:ext cx="578000" cy="234200"/>
            </a:xfrm>
            <a:custGeom>
              <a:avLst/>
              <a:gdLst/>
              <a:ahLst/>
              <a:cxnLst/>
              <a:rect l="l" t="t" r="r" b="b"/>
              <a:pathLst>
                <a:path w="23120" h="9368" extrusionOk="0">
                  <a:moveTo>
                    <a:pt x="0" y="0"/>
                  </a:moveTo>
                  <a:cubicBezTo>
                    <a:pt x="48" y="49"/>
                    <a:pt x="96" y="97"/>
                    <a:pt x="145" y="145"/>
                  </a:cubicBezTo>
                  <a:lnTo>
                    <a:pt x="145" y="145"/>
                  </a:lnTo>
                  <a:cubicBezTo>
                    <a:pt x="138" y="139"/>
                    <a:pt x="132" y="132"/>
                    <a:pt x="126" y="126"/>
                  </a:cubicBezTo>
                  <a:cubicBezTo>
                    <a:pt x="63" y="63"/>
                    <a:pt x="63" y="63"/>
                    <a:pt x="0" y="0"/>
                  </a:cubicBezTo>
                  <a:close/>
                  <a:moveTo>
                    <a:pt x="145" y="145"/>
                  </a:moveTo>
                  <a:lnTo>
                    <a:pt x="145" y="145"/>
                  </a:lnTo>
                  <a:cubicBezTo>
                    <a:pt x="4699" y="4788"/>
                    <a:pt x="11246" y="7953"/>
                    <a:pt x="17443" y="8980"/>
                  </a:cubicBezTo>
                  <a:lnTo>
                    <a:pt x="17443" y="8980"/>
                  </a:lnTo>
                  <a:cubicBezTo>
                    <a:pt x="11276" y="7919"/>
                    <a:pt x="4756" y="4734"/>
                    <a:pt x="145" y="145"/>
                  </a:cubicBezTo>
                  <a:close/>
                  <a:moveTo>
                    <a:pt x="17443" y="8980"/>
                  </a:moveTo>
                  <a:cubicBezTo>
                    <a:pt x="18924" y="9235"/>
                    <a:pt x="20385" y="9367"/>
                    <a:pt x="21794" y="9367"/>
                  </a:cubicBezTo>
                  <a:cubicBezTo>
                    <a:pt x="22241" y="9367"/>
                    <a:pt x="22684" y="9354"/>
                    <a:pt x="23120" y="9327"/>
                  </a:cubicBezTo>
                  <a:lnTo>
                    <a:pt x="22462" y="9327"/>
                  </a:lnTo>
                  <a:cubicBezTo>
                    <a:pt x="22198" y="9336"/>
                    <a:pt x="21933" y="9341"/>
                    <a:pt x="21666" y="9341"/>
                  </a:cubicBezTo>
                  <a:cubicBezTo>
                    <a:pt x="20297" y="9341"/>
                    <a:pt x="18879" y="9218"/>
                    <a:pt x="17443" y="89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4601925" y="4070425"/>
              <a:ext cx="57225" cy="67025"/>
            </a:xfrm>
            <a:custGeom>
              <a:avLst/>
              <a:gdLst/>
              <a:ahLst/>
              <a:cxnLst/>
              <a:rect l="l" t="t" r="r" b="b"/>
              <a:pathLst>
                <a:path w="2289" h="2681" extrusionOk="0">
                  <a:moveTo>
                    <a:pt x="0" y="1"/>
                  </a:moveTo>
                  <a:lnTo>
                    <a:pt x="392" y="596"/>
                  </a:lnTo>
                  <a:cubicBezTo>
                    <a:pt x="948" y="1195"/>
                    <a:pt x="1489" y="1863"/>
                    <a:pt x="2145" y="2535"/>
                  </a:cubicBezTo>
                  <a:lnTo>
                    <a:pt x="2145" y="2535"/>
                  </a:lnTo>
                  <a:cubicBezTo>
                    <a:pt x="1367" y="1680"/>
                    <a:pt x="591" y="840"/>
                    <a:pt x="0" y="1"/>
                  </a:cubicBezTo>
                  <a:close/>
                  <a:moveTo>
                    <a:pt x="2145" y="2535"/>
                  </a:moveTo>
                  <a:lnTo>
                    <a:pt x="2145" y="2535"/>
                  </a:lnTo>
                  <a:cubicBezTo>
                    <a:pt x="2151" y="2542"/>
                    <a:pt x="2157" y="2549"/>
                    <a:pt x="2163" y="2555"/>
                  </a:cubicBezTo>
                  <a:cubicBezTo>
                    <a:pt x="2226" y="2618"/>
                    <a:pt x="2226" y="2618"/>
                    <a:pt x="2289" y="2681"/>
                  </a:cubicBezTo>
                  <a:cubicBezTo>
                    <a:pt x="2240" y="2632"/>
                    <a:pt x="2192" y="2584"/>
                    <a:pt x="2145" y="2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C0C23CFC-E4AA-B598-E7FC-4235046E7580}"/>
              </a:ext>
            </a:extLst>
          </p:cNvPr>
          <p:cNvPicPr>
            <a:picLocks noChangeAspect="1"/>
          </p:cNvPicPr>
          <p:nvPr/>
        </p:nvPicPr>
        <p:blipFill>
          <a:blip r:embed="rId3"/>
          <a:stretch>
            <a:fillRect/>
          </a:stretch>
        </p:blipFill>
        <p:spPr>
          <a:xfrm>
            <a:off x="1965572" y="3345888"/>
            <a:ext cx="1984389" cy="14882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4"/>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PLANIFICACIÓN</a:t>
            </a:r>
            <a:endParaRPr dirty="0"/>
          </a:p>
        </p:txBody>
      </p:sp>
      <p:grpSp>
        <p:nvGrpSpPr>
          <p:cNvPr id="693" name="Google Shape;693;p44"/>
          <p:cNvGrpSpPr/>
          <p:nvPr/>
        </p:nvGrpSpPr>
        <p:grpSpPr>
          <a:xfrm flipH="1">
            <a:off x="1247150" y="1671208"/>
            <a:ext cx="2560312" cy="2560398"/>
            <a:chOff x="1190625" y="237950"/>
            <a:chExt cx="5191225" cy="5191400"/>
          </a:xfrm>
        </p:grpSpPr>
        <p:grpSp>
          <p:nvGrpSpPr>
            <p:cNvPr id="694" name="Google Shape;694;p44"/>
            <p:cNvGrpSpPr/>
            <p:nvPr/>
          </p:nvGrpSpPr>
          <p:grpSpPr>
            <a:xfrm>
              <a:off x="1190625" y="238125"/>
              <a:ext cx="5191225" cy="5191225"/>
              <a:chOff x="1190625" y="238125"/>
              <a:chExt cx="5191225" cy="5191225"/>
            </a:xfrm>
          </p:grpSpPr>
          <p:sp>
            <p:nvSpPr>
              <p:cNvPr id="695" name="Google Shape;695;p44"/>
              <p:cNvSpPr/>
              <p:nvPr/>
            </p:nvSpPr>
            <p:spPr>
              <a:xfrm>
                <a:off x="3369175" y="238125"/>
                <a:ext cx="363325" cy="57725"/>
              </a:xfrm>
              <a:custGeom>
                <a:avLst/>
                <a:gdLst/>
                <a:ahLst/>
                <a:cxnLst/>
                <a:rect l="l" t="t" r="r" b="b"/>
                <a:pathLst>
                  <a:path w="14533" h="2309" extrusionOk="0">
                    <a:moveTo>
                      <a:pt x="12812" y="0"/>
                    </a:moveTo>
                    <a:cubicBezTo>
                      <a:pt x="8511" y="0"/>
                      <a:pt x="4211" y="453"/>
                      <a:pt x="1" y="1358"/>
                    </a:cubicBezTo>
                    <a:lnTo>
                      <a:pt x="182" y="2309"/>
                    </a:lnTo>
                    <a:cubicBezTo>
                      <a:pt x="4935" y="1539"/>
                      <a:pt x="9734" y="1132"/>
                      <a:pt x="14532" y="1041"/>
                    </a:cubicBezTo>
                    <a:lnTo>
                      <a:pt x="145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369175" y="5370475"/>
                <a:ext cx="363325" cy="58875"/>
              </a:xfrm>
              <a:custGeom>
                <a:avLst/>
                <a:gdLst/>
                <a:ahLst/>
                <a:cxnLst/>
                <a:rect l="l" t="t" r="r" b="b"/>
                <a:pathLst>
                  <a:path w="14533" h="2355" extrusionOk="0">
                    <a:moveTo>
                      <a:pt x="182" y="1"/>
                    </a:moveTo>
                    <a:lnTo>
                      <a:pt x="1" y="997"/>
                    </a:lnTo>
                    <a:cubicBezTo>
                      <a:pt x="4211" y="1902"/>
                      <a:pt x="8511" y="2355"/>
                      <a:pt x="12812" y="2355"/>
                    </a:cubicBezTo>
                    <a:cubicBezTo>
                      <a:pt x="13174" y="2355"/>
                      <a:pt x="13536" y="2309"/>
                      <a:pt x="13898" y="2264"/>
                    </a:cubicBezTo>
                    <a:lnTo>
                      <a:pt x="14532" y="2264"/>
                    </a:lnTo>
                    <a:lnTo>
                      <a:pt x="14532" y="1314"/>
                    </a:lnTo>
                    <a:cubicBezTo>
                      <a:pt x="9734" y="1223"/>
                      <a:pt x="4935" y="770"/>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1190625" y="272075"/>
                <a:ext cx="2183100" cy="5123325"/>
              </a:xfrm>
              <a:custGeom>
                <a:avLst/>
                <a:gdLst/>
                <a:ahLst/>
                <a:cxnLst/>
                <a:rect l="l" t="t" r="r" b="b"/>
                <a:pathLst>
                  <a:path w="87324" h="204933" extrusionOk="0">
                    <a:moveTo>
                      <a:pt x="76867" y="3169"/>
                    </a:moveTo>
                    <a:cubicBezTo>
                      <a:pt x="46355" y="15889"/>
                      <a:pt x="26482" y="54142"/>
                      <a:pt x="26482" y="102444"/>
                    </a:cubicBezTo>
                    <a:cubicBezTo>
                      <a:pt x="26482" y="150791"/>
                      <a:pt x="46355" y="189043"/>
                      <a:pt x="76912" y="201719"/>
                    </a:cubicBezTo>
                    <a:cubicBezTo>
                      <a:pt x="32322" y="189813"/>
                      <a:pt x="996" y="149614"/>
                      <a:pt x="996" y="102444"/>
                    </a:cubicBezTo>
                    <a:cubicBezTo>
                      <a:pt x="996" y="55319"/>
                      <a:pt x="32322" y="15120"/>
                      <a:pt x="76867" y="3169"/>
                    </a:cubicBezTo>
                    <a:close/>
                    <a:moveTo>
                      <a:pt x="87143" y="0"/>
                    </a:moveTo>
                    <a:cubicBezTo>
                      <a:pt x="36939" y="8148"/>
                      <a:pt x="0" y="51561"/>
                      <a:pt x="0" y="102444"/>
                    </a:cubicBezTo>
                    <a:cubicBezTo>
                      <a:pt x="0" y="153371"/>
                      <a:pt x="36939" y="196739"/>
                      <a:pt x="87143" y="204933"/>
                    </a:cubicBezTo>
                    <a:lnTo>
                      <a:pt x="87324" y="203982"/>
                    </a:lnTo>
                    <a:cubicBezTo>
                      <a:pt x="51516" y="196332"/>
                      <a:pt x="27478" y="155544"/>
                      <a:pt x="27478" y="102444"/>
                    </a:cubicBezTo>
                    <a:cubicBezTo>
                      <a:pt x="27478" y="49389"/>
                      <a:pt x="51516" y="8601"/>
                      <a:pt x="87324" y="951"/>
                    </a:cubicBezTo>
                    <a:lnTo>
                      <a:pt x="87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3731325" y="5402175"/>
                <a:ext cx="54350" cy="27175"/>
              </a:xfrm>
              <a:custGeom>
                <a:avLst/>
                <a:gdLst/>
                <a:ahLst/>
                <a:cxnLst/>
                <a:rect l="l" t="t" r="r" b="b"/>
                <a:pathLst>
                  <a:path w="2174" h="1087" extrusionOk="0">
                    <a:moveTo>
                      <a:pt x="997" y="0"/>
                    </a:moveTo>
                    <a:lnTo>
                      <a:pt x="1" y="46"/>
                    </a:lnTo>
                    <a:lnTo>
                      <a:pt x="1" y="1041"/>
                    </a:lnTo>
                    <a:lnTo>
                      <a:pt x="816" y="1041"/>
                    </a:lnTo>
                    <a:cubicBezTo>
                      <a:pt x="1268" y="1087"/>
                      <a:pt x="1721" y="1087"/>
                      <a:pt x="2174" y="1087"/>
                    </a:cubicBezTo>
                    <a:lnTo>
                      <a:pt x="2174" y="91"/>
                    </a:lnTo>
                    <a:cubicBezTo>
                      <a:pt x="1902" y="91"/>
                      <a:pt x="1630" y="91"/>
                      <a:pt x="1314" y="46"/>
                    </a:cubicBezTo>
                    <a:lnTo>
                      <a:pt x="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3768225" y="239125"/>
                <a:ext cx="2611375" cy="5190225"/>
              </a:xfrm>
              <a:custGeom>
                <a:avLst/>
                <a:gdLst/>
                <a:ahLst/>
                <a:cxnLst/>
                <a:rect l="l" t="t" r="r" b="b"/>
                <a:pathLst>
                  <a:path w="104455" h="207609" extrusionOk="0">
                    <a:moveTo>
                      <a:pt x="617" y="0"/>
                    </a:moveTo>
                    <a:cubicBezTo>
                      <a:pt x="0" y="0"/>
                      <a:pt x="0" y="961"/>
                      <a:pt x="617" y="961"/>
                    </a:cubicBezTo>
                    <a:cubicBezTo>
                      <a:pt x="643" y="961"/>
                      <a:pt x="670" y="959"/>
                      <a:pt x="698" y="956"/>
                    </a:cubicBezTo>
                    <a:cubicBezTo>
                      <a:pt x="1331" y="956"/>
                      <a:pt x="1920" y="1046"/>
                      <a:pt x="2554" y="1137"/>
                    </a:cubicBezTo>
                    <a:lnTo>
                      <a:pt x="2644" y="1137"/>
                    </a:lnTo>
                    <a:cubicBezTo>
                      <a:pt x="2780" y="1137"/>
                      <a:pt x="2916" y="1092"/>
                      <a:pt x="3006" y="1001"/>
                    </a:cubicBezTo>
                    <a:lnTo>
                      <a:pt x="3685" y="1001"/>
                    </a:lnTo>
                    <a:cubicBezTo>
                      <a:pt x="3912" y="1001"/>
                      <a:pt x="4138" y="820"/>
                      <a:pt x="4183" y="548"/>
                    </a:cubicBezTo>
                    <a:cubicBezTo>
                      <a:pt x="4183" y="277"/>
                      <a:pt x="3957" y="51"/>
                      <a:pt x="3685" y="51"/>
                    </a:cubicBezTo>
                    <a:lnTo>
                      <a:pt x="1739" y="5"/>
                    </a:lnTo>
                    <a:cubicBezTo>
                      <a:pt x="1648" y="5"/>
                      <a:pt x="1603" y="5"/>
                      <a:pt x="1558" y="51"/>
                    </a:cubicBezTo>
                    <a:cubicBezTo>
                      <a:pt x="1241" y="5"/>
                      <a:pt x="969" y="5"/>
                      <a:pt x="698" y="5"/>
                    </a:cubicBezTo>
                    <a:cubicBezTo>
                      <a:pt x="670" y="2"/>
                      <a:pt x="643" y="0"/>
                      <a:pt x="617" y="0"/>
                    </a:cubicBezTo>
                    <a:close/>
                    <a:moveTo>
                      <a:pt x="5677" y="51"/>
                    </a:moveTo>
                    <a:cubicBezTo>
                      <a:pt x="5406" y="51"/>
                      <a:pt x="5179" y="232"/>
                      <a:pt x="5179" y="503"/>
                    </a:cubicBezTo>
                    <a:lnTo>
                      <a:pt x="4681" y="458"/>
                    </a:lnTo>
                    <a:cubicBezTo>
                      <a:pt x="4649" y="453"/>
                      <a:pt x="4617" y="451"/>
                      <a:pt x="4586" y="451"/>
                    </a:cubicBezTo>
                    <a:cubicBezTo>
                      <a:pt x="4320" y="451"/>
                      <a:pt x="4133" y="622"/>
                      <a:pt x="4093" y="865"/>
                    </a:cubicBezTo>
                    <a:cubicBezTo>
                      <a:pt x="4048" y="1182"/>
                      <a:pt x="4229" y="1409"/>
                      <a:pt x="4546" y="1454"/>
                    </a:cubicBezTo>
                    <a:cubicBezTo>
                      <a:pt x="5179" y="1544"/>
                      <a:pt x="5813" y="1635"/>
                      <a:pt x="6447" y="1725"/>
                    </a:cubicBezTo>
                    <a:lnTo>
                      <a:pt x="6537" y="1725"/>
                    </a:lnTo>
                    <a:cubicBezTo>
                      <a:pt x="6764" y="1725"/>
                      <a:pt x="6990" y="1544"/>
                      <a:pt x="6990" y="1273"/>
                    </a:cubicBezTo>
                    <a:cubicBezTo>
                      <a:pt x="7035" y="1228"/>
                      <a:pt x="7035" y="1182"/>
                      <a:pt x="6990" y="1137"/>
                    </a:cubicBezTo>
                    <a:cubicBezTo>
                      <a:pt x="7216" y="1137"/>
                      <a:pt x="7398" y="1182"/>
                      <a:pt x="7579" y="1182"/>
                    </a:cubicBezTo>
                    <a:lnTo>
                      <a:pt x="7624" y="1182"/>
                    </a:lnTo>
                    <a:cubicBezTo>
                      <a:pt x="7850" y="1182"/>
                      <a:pt x="8077" y="956"/>
                      <a:pt x="8122" y="684"/>
                    </a:cubicBezTo>
                    <a:cubicBezTo>
                      <a:pt x="8122" y="413"/>
                      <a:pt x="7895" y="186"/>
                      <a:pt x="7624" y="186"/>
                    </a:cubicBezTo>
                    <a:cubicBezTo>
                      <a:pt x="6990" y="141"/>
                      <a:pt x="6311" y="96"/>
                      <a:pt x="5677" y="51"/>
                    </a:cubicBezTo>
                    <a:close/>
                    <a:moveTo>
                      <a:pt x="13395" y="718"/>
                    </a:moveTo>
                    <a:cubicBezTo>
                      <a:pt x="12817" y="718"/>
                      <a:pt x="12737" y="1683"/>
                      <a:pt x="13418" y="1725"/>
                    </a:cubicBezTo>
                    <a:cubicBezTo>
                      <a:pt x="14052" y="1816"/>
                      <a:pt x="14686" y="1907"/>
                      <a:pt x="15320" y="1952"/>
                    </a:cubicBezTo>
                    <a:lnTo>
                      <a:pt x="15410" y="1952"/>
                    </a:lnTo>
                    <a:lnTo>
                      <a:pt x="15410" y="1997"/>
                    </a:lnTo>
                    <a:cubicBezTo>
                      <a:pt x="15424" y="1998"/>
                      <a:pt x="15438" y="1999"/>
                      <a:pt x="15452" y="1999"/>
                    </a:cubicBezTo>
                    <a:cubicBezTo>
                      <a:pt x="16048" y="1999"/>
                      <a:pt x="16119" y="1045"/>
                      <a:pt x="15455" y="1001"/>
                    </a:cubicBezTo>
                    <a:cubicBezTo>
                      <a:pt x="14822" y="911"/>
                      <a:pt x="14188" y="820"/>
                      <a:pt x="13509" y="730"/>
                    </a:cubicBezTo>
                    <a:cubicBezTo>
                      <a:pt x="13469" y="722"/>
                      <a:pt x="13431" y="718"/>
                      <a:pt x="13395" y="718"/>
                    </a:cubicBezTo>
                    <a:close/>
                    <a:moveTo>
                      <a:pt x="9533" y="361"/>
                    </a:moveTo>
                    <a:cubicBezTo>
                      <a:pt x="9291" y="361"/>
                      <a:pt x="9072" y="536"/>
                      <a:pt x="9072" y="820"/>
                    </a:cubicBezTo>
                    <a:cubicBezTo>
                      <a:pt x="9072" y="956"/>
                      <a:pt x="9118" y="1092"/>
                      <a:pt x="9254" y="1182"/>
                    </a:cubicBezTo>
                    <a:lnTo>
                      <a:pt x="8575" y="1092"/>
                    </a:lnTo>
                    <a:cubicBezTo>
                      <a:pt x="8546" y="1087"/>
                      <a:pt x="8518" y="1085"/>
                      <a:pt x="8490" y="1085"/>
                    </a:cubicBezTo>
                    <a:cubicBezTo>
                      <a:pt x="8249" y="1085"/>
                      <a:pt x="8027" y="1251"/>
                      <a:pt x="7986" y="1454"/>
                    </a:cubicBezTo>
                    <a:cubicBezTo>
                      <a:pt x="7941" y="1725"/>
                      <a:pt x="8122" y="1997"/>
                      <a:pt x="8393" y="2042"/>
                    </a:cubicBezTo>
                    <a:cubicBezTo>
                      <a:pt x="9027" y="2133"/>
                      <a:pt x="9661" y="2269"/>
                      <a:pt x="10295" y="2405"/>
                    </a:cubicBezTo>
                    <a:lnTo>
                      <a:pt x="10385" y="2405"/>
                    </a:lnTo>
                    <a:cubicBezTo>
                      <a:pt x="10612" y="2405"/>
                      <a:pt x="10838" y="2269"/>
                      <a:pt x="10883" y="2042"/>
                    </a:cubicBezTo>
                    <a:cubicBezTo>
                      <a:pt x="10929" y="1771"/>
                      <a:pt x="10747" y="1544"/>
                      <a:pt x="10521" y="1454"/>
                    </a:cubicBezTo>
                    <a:lnTo>
                      <a:pt x="10114" y="1363"/>
                    </a:lnTo>
                    <a:lnTo>
                      <a:pt x="10114" y="1363"/>
                    </a:lnTo>
                    <a:lnTo>
                      <a:pt x="11472" y="1499"/>
                    </a:lnTo>
                    <a:cubicBezTo>
                      <a:pt x="11500" y="1504"/>
                      <a:pt x="11527" y="1506"/>
                      <a:pt x="11554" y="1506"/>
                    </a:cubicBezTo>
                    <a:cubicBezTo>
                      <a:pt x="11788" y="1506"/>
                      <a:pt x="11974" y="1335"/>
                      <a:pt x="12015" y="1092"/>
                    </a:cubicBezTo>
                    <a:cubicBezTo>
                      <a:pt x="12015" y="820"/>
                      <a:pt x="11834" y="548"/>
                      <a:pt x="11562" y="548"/>
                    </a:cubicBezTo>
                    <a:cubicBezTo>
                      <a:pt x="10929" y="458"/>
                      <a:pt x="10249" y="413"/>
                      <a:pt x="9616" y="367"/>
                    </a:cubicBezTo>
                    <a:cubicBezTo>
                      <a:pt x="9588" y="363"/>
                      <a:pt x="9560" y="361"/>
                      <a:pt x="9533" y="361"/>
                    </a:cubicBezTo>
                    <a:close/>
                    <a:moveTo>
                      <a:pt x="17331" y="1311"/>
                    </a:moveTo>
                    <a:cubicBezTo>
                      <a:pt x="17122" y="1311"/>
                      <a:pt x="16899" y="1482"/>
                      <a:pt x="16859" y="1725"/>
                    </a:cubicBezTo>
                    <a:cubicBezTo>
                      <a:pt x="16813" y="1997"/>
                      <a:pt x="16995" y="2223"/>
                      <a:pt x="17266" y="2269"/>
                    </a:cubicBezTo>
                    <a:cubicBezTo>
                      <a:pt x="17900" y="2405"/>
                      <a:pt x="18534" y="2495"/>
                      <a:pt x="19167" y="2631"/>
                    </a:cubicBezTo>
                    <a:lnTo>
                      <a:pt x="19258" y="2631"/>
                    </a:lnTo>
                    <a:cubicBezTo>
                      <a:pt x="19530" y="2631"/>
                      <a:pt x="19711" y="2450"/>
                      <a:pt x="19756" y="2223"/>
                    </a:cubicBezTo>
                    <a:cubicBezTo>
                      <a:pt x="19801" y="1952"/>
                      <a:pt x="19620" y="1680"/>
                      <a:pt x="19349" y="1635"/>
                    </a:cubicBezTo>
                    <a:cubicBezTo>
                      <a:pt x="18715" y="1544"/>
                      <a:pt x="18081" y="1409"/>
                      <a:pt x="17402" y="1318"/>
                    </a:cubicBezTo>
                    <a:cubicBezTo>
                      <a:pt x="17379" y="1313"/>
                      <a:pt x="17355" y="1311"/>
                      <a:pt x="17331" y="1311"/>
                    </a:cubicBezTo>
                    <a:close/>
                    <a:moveTo>
                      <a:pt x="12302" y="1893"/>
                    </a:moveTo>
                    <a:cubicBezTo>
                      <a:pt x="11762" y="1893"/>
                      <a:pt x="11604" y="2730"/>
                      <a:pt x="12196" y="2857"/>
                    </a:cubicBezTo>
                    <a:cubicBezTo>
                      <a:pt x="12830" y="3038"/>
                      <a:pt x="13464" y="3174"/>
                      <a:pt x="14052" y="3355"/>
                    </a:cubicBezTo>
                    <a:lnTo>
                      <a:pt x="14188" y="3355"/>
                    </a:lnTo>
                    <a:lnTo>
                      <a:pt x="14188" y="3400"/>
                    </a:lnTo>
                    <a:cubicBezTo>
                      <a:pt x="14776" y="3400"/>
                      <a:pt x="14867" y="2586"/>
                      <a:pt x="14369" y="2405"/>
                    </a:cubicBezTo>
                    <a:cubicBezTo>
                      <a:pt x="13690" y="2269"/>
                      <a:pt x="13056" y="2088"/>
                      <a:pt x="12422" y="1907"/>
                    </a:cubicBezTo>
                    <a:cubicBezTo>
                      <a:pt x="12380" y="1898"/>
                      <a:pt x="12340" y="1893"/>
                      <a:pt x="12302" y="1893"/>
                    </a:cubicBezTo>
                    <a:close/>
                    <a:moveTo>
                      <a:pt x="21156" y="2019"/>
                    </a:moveTo>
                    <a:cubicBezTo>
                      <a:pt x="20948" y="2019"/>
                      <a:pt x="20781" y="2181"/>
                      <a:pt x="20707" y="2405"/>
                    </a:cubicBezTo>
                    <a:cubicBezTo>
                      <a:pt x="20661" y="2676"/>
                      <a:pt x="20842" y="2902"/>
                      <a:pt x="21114" y="2993"/>
                    </a:cubicBezTo>
                    <a:cubicBezTo>
                      <a:pt x="21748" y="3084"/>
                      <a:pt x="22382" y="3219"/>
                      <a:pt x="23015" y="3355"/>
                    </a:cubicBezTo>
                    <a:lnTo>
                      <a:pt x="23106" y="3355"/>
                    </a:lnTo>
                    <a:lnTo>
                      <a:pt x="23106" y="3400"/>
                    </a:lnTo>
                    <a:cubicBezTo>
                      <a:pt x="23332" y="3355"/>
                      <a:pt x="23559" y="3219"/>
                      <a:pt x="23604" y="2993"/>
                    </a:cubicBezTo>
                    <a:cubicBezTo>
                      <a:pt x="23649" y="2721"/>
                      <a:pt x="23468" y="2495"/>
                      <a:pt x="23196" y="2450"/>
                    </a:cubicBezTo>
                    <a:cubicBezTo>
                      <a:pt x="22563" y="2269"/>
                      <a:pt x="21929" y="2133"/>
                      <a:pt x="21295" y="2042"/>
                    </a:cubicBezTo>
                    <a:cubicBezTo>
                      <a:pt x="21247" y="2026"/>
                      <a:pt x="21200" y="2019"/>
                      <a:pt x="21156" y="2019"/>
                    </a:cubicBezTo>
                    <a:close/>
                    <a:moveTo>
                      <a:pt x="25022" y="2844"/>
                    </a:moveTo>
                    <a:cubicBezTo>
                      <a:pt x="24483" y="2844"/>
                      <a:pt x="24325" y="3681"/>
                      <a:pt x="24917" y="3808"/>
                    </a:cubicBezTo>
                    <a:cubicBezTo>
                      <a:pt x="25550" y="3989"/>
                      <a:pt x="26184" y="4125"/>
                      <a:pt x="26818" y="4306"/>
                    </a:cubicBezTo>
                    <a:lnTo>
                      <a:pt x="26954" y="4306"/>
                    </a:lnTo>
                    <a:cubicBezTo>
                      <a:pt x="27180" y="4306"/>
                      <a:pt x="27361" y="4170"/>
                      <a:pt x="27406" y="3944"/>
                    </a:cubicBezTo>
                    <a:cubicBezTo>
                      <a:pt x="27497" y="3672"/>
                      <a:pt x="27316" y="3400"/>
                      <a:pt x="27044" y="3355"/>
                    </a:cubicBezTo>
                    <a:lnTo>
                      <a:pt x="25143" y="2857"/>
                    </a:lnTo>
                    <a:cubicBezTo>
                      <a:pt x="25101" y="2848"/>
                      <a:pt x="25061" y="2844"/>
                      <a:pt x="25022" y="2844"/>
                    </a:cubicBezTo>
                    <a:close/>
                    <a:moveTo>
                      <a:pt x="16079" y="2965"/>
                    </a:moveTo>
                    <a:cubicBezTo>
                      <a:pt x="15893" y="2965"/>
                      <a:pt x="15708" y="3095"/>
                      <a:pt x="15636" y="3310"/>
                    </a:cubicBezTo>
                    <a:cubicBezTo>
                      <a:pt x="15546" y="3536"/>
                      <a:pt x="15682" y="3853"/>
                      <a:pt x="15953" y="3944"/>
                    </a:cubicBezTo>
                    <a:cubicBezTo>
                      <a:pt x="16542" y="4125"/>
                      <a:pt x="17176" y="4306"/>
                      <a:pt x="17809" y="4532"/>
                    </a:cubicBezTo>
                    <a:lnTo>
                      <a:pt x="17945" y="4532"/>
                    </a:lnTo>
                    <a:cubicBezTo>
                      <a:pt x="18488" y="4532"/>
                      <a:pt x="18624" y="3763"/>
                      <a:pt x="18126" y="3582"/>
                    </a:cubicBezTo>
                    <a:cubicBezTo>
                      <a:pt x="17493" y="3400"/>
                      <a:pt x="16859" y="3174"/>
                      <a:pt x="16225" y="2993"/>
                    </a:cubicBezTo>
                    <a:cubicBezTo>
                      <a:pt x="16178" y="2974"/>
                      <a:pt x="16129" y="2965"/>
                      <a:pt x="16079" y="2965"/>
                    </a:cubicBezTo>
                    <a:close/>
                    <a:moveTo>
                      <a:pt x="28801" y="3830"/>
                    </a:moveTo>
                    <a:cubicBezTo>
                      <a:pt x="28317" y="3830"/>
                      <a:pt x="28136" y="4638"/>
                      <a:pt x="28674" y="4804"/>
                    </a:cubicBezTo>
                    <a:lnTo>
                      <a:pt x="30575" y="5347"/>
                    </a:lnTo>
                    <a:lnTo>
                      <a:pt x="30711" y="5347"/>
                    </a:lnTo>
                    <a:cubicBezTo>
                      <a:pt x="30740" y="5353"/>
                      <a:pt x="30769" y="5356"/>
                      <a:pt x="30796" y="5356"/>
                    </a:cubicBezTo>
                    <a:cubicBezTo>
                      <a:pt x="30982" y="5356"/>
                      <a:pt x="31124" y="5227"/>
                      <a:pt x="31164" y="5030"/>
                    </a:cubicBezTo>
                    <a:cubicBezTo>
                      <a:pt x="31254" y="4759"/>
                      <a:pt x="31118" y="4487"/>
                      <a:pt x="30847" y="4396"/>
                    </a:cubicBezTo>
                    <a:cubicBezTo>
                      <a:pt x="30213" y="4215"/>
                      <a:pt x="29579" y="4034"/>
                      <a:pt x="28946" y="3853"/>
                    </a:cubicBezTo>
                    <a:cubicBezTo>
                      <a:pt x="28895" y="3838"/>
                      <a:pt x="28846" y="3830"/>
                      <a:pt x="28801" y="3830"/>
                    </a:cubicBezTo>
                    <a:close/>
                    <a:moveTo>
                      <a:pt x="19785" y="4225"/>
                    </a:moveTo>
                    <a:cubicBezTo>
                      <a:pt x="19281" y="4225"/>
                      <a:pt x="19056" y="4964"/>
                      <a:pt x="19620" y="5166"/>
                    </a:cubicBezTo>
                    <a:cubicBezTo>
                      <a:pt x="20209" y="5392"/>
                      <a:pt x="20842" y="5619"/>
                      <a:pt x="21431" y="5890"/>
                    </a:cubicBezTo>
                    <a:cubicBezTo>
                      <a:pt x="21476" y="5936"/>
                      <a:pt x="21567" y="5936"/>
                      <a:pt x="21612" y="5936"/>
                    </a:cubicBezTo>
                    <a:cubicBezTo>
                      <a:pt x="22155" y="5936"/>
                      <a:pt x="22291" y="5166"/>
                      <a:pt x="21793" y="4985"/>
                    </a:cubicBezTo>
                    <a:cubicBezTo>
                      <a:pt x="21205" y="4713"/>
                      <a:pt x="20571" y="4487"/>
                      <a:pt x="19982" y="4261"/>
                    </a:cubicBezTo>
                    <a:cubicBezTo>
                      <a:pt x="19913" y="4236"/>
                      <a:pt x="19847" y="4225"/>
                      <a:pt x="19785" y="4225"/>
                    </a:cubicBezTo>
                    <a:close/>
                    <a:moveTo>
                      <a:pt x="32576" y="5002"/>
                    </a:moveTo>
                    <a:cubicBezTo>
                      <a:pt x="32371" y="5002"/>
                      <a:pt x="32195" y="5124"/>
                      <a:pt x="32160" y="5302"/>
                    </a:cubicBezTo>
                    <a:cubicBezTo>
                      <a:pt x="32069" y="5573"/>
                      <a:pt x="32205" y="5845"/>
                      <a:pt x="32431" y="5936"/>
                    </a:cubicBezTo>
                    <a:cubicBezTo>
                      <a:pt x="33065" y="6162"/>
                      <a:pt x="33699" y="6343"/>
                      <a:pt x="34287" y="6569"/>
                    </a:cubicBezTo>
                    <a:lnTo>
                      <a:pt x="34468" y="6569"/>
                    </a:lnTo>
                    <a:cubicBezTo>
                      <a:pt x="34483" y="6570"/>
                      <a:pt x="34497" y="6571"/>
                      <a:pt x="34511" y="6571"/>
                    </a:cubicBezTo>
                    <a:cubicBezTo>
                      <a:pt x="35018" y="6571"/>
                      <a:pt x="35133" y="5795"/>
                      <a:pt x="34604" y="5619"/>
                    </a:cubicBezTo>
                    <a:cubicBezTo>
                      <a:pt x="34016" y="5438"/>
                      <a:pt x="33382" y="5211"/>
                      <a:pt x="32748" y="5030"/>
                    </a:cubicBezTo>
                    <a:cubicBezTo>
                      <a:pt x="32690" y="5011"/>
                      <a:pt x="32632" y="5002"/>
                      <a:pt x="32576" y="5002"/>
                    </a:cubicBezTo>
                    <a:close/>
                    <a:moveTo>
                      <a:pt x="23389" y="5704"/>
                    </a:moveTo>
                    <a:cubicBezTo>
                      <a:pt x="22928" y="5704"/>
                      <a:pt x="22689" y="6423"/>
                      <a:pt x="23242" y="6660"/>
                    </a:cubicBezTo>
                    <a:cubicBezTo>
                      <a:pt x="23830" y="6886"/>
                      <a:pt x="24419" y="7158"/>
                      <a:pt x="25007" y="7475"/>
                    </a:cubicBezTo>
                    <a:cubicBezTo>
                      <a:pt x="25052" y="7475"/>
                      <a:pt x="25143" y="7520"/>
                      <a:pt x="25188" y="7520"/>
                    </a:cubicBezTo>
                    <a:cubicBezTo>
                      <a:pt x="25415" y="7520"/>
                      <a:pt x="25550" y="7384"/>
                      <a:pt x="25641" y="7248"/>
                    </a:cubicBezTo>
                    <a:cubicBezTo>
                      <a:pt x="25777" y="6977"/>
                      <a:pt x="25641" y="6705"/>
                      <a:pt x="25415" y="6569"/>
                    </a:cubicBezTo>
                    <a:cubicBezTo>
                      <a:pt x="24826" y="6298"/>
                      <a:pt x="24238" y="6026"/>
                      <a:pt x="23604" y="5754"/>
                    </a:cubicBezTo>
                    <a:cubicBezTo>
                      <a:pt x="23528" y="5720"/>
                      <a:pt x="23456" y="5704"/>
                      <a:pt x="23389" y="5704"/>
                    </a:cubicBezTo>
                    <a:close/>
                    <a:moveTo>
                      <a:pt x="36259" y="6264"/>
                    </a:moveTo>
                    <a:cubicBezTo>
                      <a:pt x="36064" y="6264"/>
                      <a:pt x="35894" y="6366"/>
                      <a:pt x="35826" y="6569"/>
                    </a:cubicBezTo>
                    <a:cubicBezTo>
                      <a:pt x="35736" y="6841"/>
                      <a:pt x="35872" y="7112"/>
                      <a:pt x="36143" y="7203"/>
                    </a:cubicBezTo>
                    <a:cubicBezTo>
                      <a:pt x="36732" y="7429"/>
                      <a:pt x="37366" y="7656"/>
                      <a:pt x="37954" y="7882"/>
                    </a:cubicBezTo>
                    <a:cubicBezTo>
                      <a:pt x="37999" y="7927"/>
                      <a:pt x="38090" y="7927"/>
                      <a:pt x="38135" y="7927"/>
                    </a:cubicBezTo>
                    <a:cubicBezTo>
                      <a:pt x="38316" y="7927"/>
                      <a:pt x="38497" y="7792"/>
                      <a:pt x="38588" y="7610"/>
                    </a:cubicBezTo>
                    <a:cubicBezTo>
                      <a:pt x="38678" y="7384"/>
                      <a:pt x="38543" y="7067"/>
                      <a:pt x="38316" y="6977"/>
                    </a:cubicBezTo>
                    <a:cubicBezTo>
                      <a:pt x="37682" y="6750"/>
                      <a:pt x="37094" y="6524"/>
                      <a:pt x="36460" y="6298"/>
                    </a:cubicBezTo>
                    <a:cubicBezTo>
                      <a:pt x="36392" y="6275"/>
                      <a:pt x="36324" y="6264"/>
                      <a:pt x="36259" y="6264"/>
                    </a:cubicBezTo>
                    <a:close/>
                    <a:moveTo>
                      <a:pt x="26896" y="7378"/>
                    </a:moveTo>
                    <a:cubicBezTo>
                      <a:pt x="26445" y="7378"/>
                      <a:pt x="26161" y="8108"/>
                      <a:pt x="26727" y="8335"/>
                    </a:cubicBezTo>
                    <a:cubicBezTo>
                      <a:pt x="27316" y="8652"/>
                      <a:pt x="27859" y="8923"/>
                      <a:pt x="28448" y="9240"/>
                    </a:cubicBezTo>
                    <a:cubicBezTo>
                      <a:pt x="28493" y="9285"/>
                      <a:pt x="28583" y="9331"/>
                      <a:pt x="28674" y="9331"/>
                    </a:cubicBezTo>
                    <a:lnTo>
                      <a:pt x="28719" y="9331"/>
                    </a:lnTo>
                    <a:cubicBezTo>
                      <a:pt x="29217" y="9331"/>
                      <a:pt x="29398" y="8652"/>
                      <a:pt x="28946" y="8380"/>
                    </a:cubicBezTo>
                    <a:cubicBezTo>
                      <a:pt x="28312" y="8063"/>
                      <a:pt x="27769" y="7792"/>
                      <a:pt x="27180" y="7475"/>
                    </a:cubicBezTo>
                    <a:cubicBezTo>
                      <a:pt x="27082" y="7407"/>
                      <a:pt x="26986" y="7378"/>
                      <a:pt x="26896" y="7378"/>
                    </a:cubicBezTo>
                    <a:close/>
                    <a:moveTo>
                      <a:pt x="40001" y="7685"/>
                    </a:moveTo>
                    <a:cubicBezTo>
                      <a:pt x="39532" y="7685"/>
                      <a:pt x="39265" y="8356"/>
                      <a:pt x="39765" y="8606"/>
                    </a:cubicBezTo>
                    <a:cubicBezTo>
                      <a:pt x="40353" y="8878"/>
                      <a:pt x="40942" y="9104"/>
                      <a:pt x="41576" y="9376"/>
                    </a:cubicBezTo>
                    <a:cubicBezTo>
                      <a:pt x="41621" y="9421"/>
                      <a:pt x="41666" y="9421"/>
                      <a:pt x="41757" y="9421"/>
                    </a:cubicBezTo>
                    <a:cubicBezTo>
                      <a:pt x="41938" y="9421"/>
                      <a:pt x="42119" y="9285"/>
                      <a:pt x="42209" y="9104"/>
                    </a:cubicBezTo>
                    <a:cubicBezTo>
                      <a:pt x="42300" y="8878"/>
                      <a:pt x="42209" y="8561"/>
                      <a:pt x="41938" y="8471"/>
                    </a:cubicBezTo>
                    <a:cubicBezTo>
                      <a:pt x="41349" y="8199"/>
                      <a:pt x="40761" y="7973"/>
                      <a:pt x="40127" y="7701"/>
                    </a:cubicBezTo>
                    <a:cubicBezTo>
                      <a:pt x="40084" y="7690"/>
                      <a:pt x="40041" y="7685"/>
                      <a:pt x="40001" y="7685"/>
                    </a:cubicBezTo>
                    <a:close/>
                    <a:moveTo>
                      <a:pt x="43548" y="9246"/>
                    </a:moveTo>
                    <a:cubicBezTo>
                      <a:pt x="43086" y="9246"/>
                      <a:pt x="42863" y="9906"/>
                      <a:pt x="43341" y="10146"/>
                    </a:cubicBezTo>
                    <a:cubicBezTo>
                      <a:pt x="43930" y="10417"/>
                      <a:pt x="44518" y="10689"/>
                      <a:pt x="45107" y="11006"/>
                    </a:cubicBezTo>
                    <a:cubicBezTo>
                      <a:pt x="45152" y="11006"/>
                      <a:pt x="45242" y="11051"/>
                      <a:pt x="45288" y="11051"/>
                    </a:cubicBezTo>
                    <a:cubicBezTo>
                      <a:pt x="45831" y="11051"/>
                      <a:pt x="45967" y="10327"/>
                      <a:pt x="45514" y="10100"/>
                    </a:cubicBezTo>
                    <a:cubicBezTo>
                      <a:pt x="44925" y="9829"/>
                      <a:pt x="44337" y="9557"/>
                      <a:pt x="43749" y="9285"/>
                    </a:cubicBezTo>
                    <a:cubicBezTo>
                      <a:pt x="43678" y="9258"/>
                      <a:pt x="43611" y="9246"/>
                      <a:pt x="43548" y="9246"/>
                    </a:cubicBezTo>
                    <a:close/>
                    <a:moveTo>
                      <a:pt x="30394" y="9319"/>
                    </a:moveTo>
                    <a:cubicBezTo>
                      <a:pt x="29977" y="9319"/>
                      <a:pt x="29736" y="9920"/>
                      <a:pt x="30123" y="10191"/>
                    </a:cubicBezTo>
                    <a:cubicBezTo>
                      <a:pt x="30666" y="10553"/>
                      <a:pt x="31254" y="10870"/>
                      <a:pt x="31797" y="11232"/>
                    </a:cubicBezTo>
                    <a:cubicBezTo>
                      <a:pt x="31888" y="11277"/>
                      <a:pt x="31979" y="11277"/>
                      <a:pt x="32069" y="11277"/>
                    </a:cubicBezTo>
                    <a:cubicBezTo>
                      <a:pt x="32250" y="11277"/>
                      <a:pt x="32386" y="11187"/>
                      <a:pt x="32477" y="11051"/>
                    </a:cubicBezTo>
                    <a:cubicBezTo>
                      <a:pt x="32612" y="10825"/>
                      <a:pt x="32567" y="10508"/>
                      <a:pt x="32341" y="10372"/>
                    </a:cubicBezTo>
                    <a:cubicBezTo>
                      <a:pt x="31752" y="10055"/>
                      <a:pt x="31209" y="9693"/>
                      <a:pt x="30621" y="9376"/>
                    </a:cubicBezTo>
                    <a:cubicBezTo>
                      <a:pt x="30541" y="9336"/>
                      <a:pt x="30465" y="9319"/>
                      <a:pt x="30394" y="9319"/>
                    </a:cubicBezTo>
                    <a:close/>
                    <a:moveTo>
                      <a:pt x="47091" y="10926"/>
                    </a:moveTo>
                    <a:cubicBezTo>
                      <a:pt x="46901" y="10926"/>
                      <a:pt x="46701" y="11019"/>
                      <a:pt x="46600" y="11187"/>
                    </a:cubicBezTo>
                    <a:cubicBezTo>
                      <a:pt x="46510" y="11413"/>
                      <a:pt x="46600" y="11730"/>
                      <a:pt x="46827" y="11866"/>
                    </a:cubicBezTo>
                    <a:cubicBezTo>
                      <a:pt x="47461" y="12137"/>
                      <a:pt x="48004" y="12454"/>
                      <a:pt x="48592" y="12726"/>
                    </a:cubicBezTo>
                    <a:cubicBezTo>
                      <a:pt x="48638" y="12771"/>
                      <a:pt x="48728" y="12816"/>
                      <a:pt x="48819" y="12816"/>
                    </a:cubicBezTo>
                    <a:cubicBezTo>
                      <a:pt x="49317" y="12771"/>
                      <a:pt x="49452" y="12137"/>
                      <a:pt x="49045" y="11866"/>
                    </a:cubicBezTo>
                    <a:lnTo>
                      <a:pt x="47279" y="10960"/>
                    </a:lnTo>
                    <a:cubicBezTo>
                      <a:pt x="47221" y="10937"/>
                      <a:pt x="47156" y="10926"/>
                      <a:pt x="47091" y="10926"/>
                    </a:cubicBezTo>
                    <a:close/>
                    <a:moveTo>
                      <a:pt x="33704" y="11382"/>
                    </a:moveTo>
                    <a:cubicBezTo>
                      <a:pt x="33553" y="11382"/>
                      <a:pt x="33405" y="11453"/>
                      <a:pt x="33291" y="11594"/>
                    </a:cubicBezTo>
                    <a:cubicBezTo>
                      <a:pt x="33156" y="11820"/>
                      <a:pt x="33201" y="12137"/>
                      <a:pt x="33427" y="12273"/>
                    </a:cubicBezTo>
                    <a:cubicBezTo>
                      <a:pt x="33970" y="12635"/>
                      <a:pt x="34514" y="12997"/>
                      <a:pt x="35057" y="13360"/>
                    </a:cubicBezTo>
                    <a:cubicBezTo>
                      <a:pt x="35147" y="13405"/>
                      <a:pt x="35238" y="13450"/>
                      <a:pt x="35328" y="13450"/>
                    </a:cubicBezTo>
                    <a:cubicBezTo>
                      <a:pt x="35826" y="13450"/>
                      <a:pt x="36008" y="12862"/>
                      <a:pt x="35600" y="12590"/>
                    </a:cubicBezTo>
                    <a:cubicBezTo>
                      <a:pt x="35057" y="12183"/>
                      <a:pt x="34559" y="11820"/>
                      <a:pt x="33970" y="11458"/>
                    </a:cubicBezTo>
                    <a:cubicBezTo>
                      <a:pt x="33886" y="11407"/>
                      <a:pt x="33794" y="11382"/>
                      <a:pt x="33704" y="11382"/>
                    </a:cubicBezTo>
                    <a:close/>
                    <a:moveTo>
                      <a:pt x="50529" y="12753"/>
                    </a:moveTo>
                    <a:cubicBezTo>
                      <a:pt x="50354" y="12753"/>
                      <a:pt x="50178" y="12844"/>
                      <a:pt x="50086" y="12997"/>
                    </a:cubicBezTo>
                    <a:cubicBezTo>
                      <a:pt x="49950" y="13224"/>
                      <a:pt x="50041" y="13541"/>
                      <a:pt x="50267" y="13676"/>
                    </a:cubicBezTo>
                    <a:cubicBezTo>
                      <a:pt x="50856" y="13993"/>
                      <a:pt x="51399" y="14310"/>
                      <a:pt x="51987" y="14627"/>
                    </a:cubicBezTo>
                    <a:cubicBezTo>
                      <a:pt x="52078" y="14672"/>
                      <a:pt x="52123" y="14672"/>
                      <a:pt x="52214" y="14672"/>
                    </a:cubicBezTo>
                    <a:cubicBezTo>
                      <a:pt x="52712" y="14672"/>
                      <a:pt x="52893" y="14039"/>
                      <a:pt x="52440" y="13767"/>
                    </a:cubicBezTo>
                    <a:cubicBezTo>
                      <a:pt x="51897" y="13450"/>
                      <a:pt x="51308" y="13133"/>
                      <a:pt x="50765" y="12816"/>
                    </a:cubicBezTo>
                    <a:cubicBezTo>
                      <a:pt x="50693" y="12773"/>
                      <a:pt x="50611" y="12753"/>
                      <a:pt x="50529" y="12753"/>
                    </a:cubicBezTo>
                    <a:close/>
                    <a:moveTo>
                      <a:pt x="36993" y="13618"/>
                    </a:moveTo>
                    <a:cubicBezTo>
                      <a:pt x="36617" y="13618"/>
                      <a:pt x="36232" y="14268"/>
                      <a:pt x="36641" y="14491"/>
                    </a:cubicBezTo>
                    <a:cubicBezTo>
                      <a:pt x="37185" y="14899"/>
                      <a:pt x="37682" y="15261"/>
                      <a:pt x="38180" y="15668"/>
                    </a:cubicBezTo>
                    <a:cubicBezTo>
                      <a:pt x="38271" y="15714"/>
                      <a:pt x="38407" y="15759"/>
                      <a:pt x="38497" y="15759"/>
                    </a:cubicBezTo>
                    <a:cubicBezTo>
                      <a:pt x="38950" y="15759"/>
                      <a:pt x="39176" y="15170"/>
                      <a:pt x="38769" y="14899"/>
                    </a:cubicBezTo>
                    <a:cubicBezTo>
                      <a:pt x="38271" y="14491"/>
                      <a:pt x="37728" y="14084"/>
                      <a:pt x="37230" y="13722"/>
                    </a:cubicBezTo>
                    <a:cubicBezTo>
                      <a:pt x="37157" y="13649"/>
                      <a:pt x="37075" y="13618"/>
                      <a:pt x="36993" y="13618"/>
                    </a:cubicBezTo>
                    <a:close/>
                    <a:moveTo>
                      <a:pt x="53922" y="14749"/>
                    </a:moveTo>
                    <a:cubicBezTo>
                      <a:pt x="53501" y="14749"/>
                      <a:pt x="53240" y="15316"/>
                      <a:pt x="53662" y="15623"/>
                    </a:cubicBezTo>
                    <a:lnTo>
                      <a:pt x="55337" y="16664"/>
                    </a:lnTo>
                    <a:cubicBezTo>
                      <a:pt x="55383" y="16710"/>
                      <a:pt x="55473" y="16710"/>
                      <a:pt x="55564" y="16710"/>
                    </a:cubicBezTo>
                    <a:cubicBezTo>
                      <a:pt x="55745" y="16710"/>
                      <a:pt x="55926" y="16619"/>
                      <a:pt x="56016" y="16483"/>
                    </a:cubicBezTo>
                    <a:cubicBezTo>
                      <a:pt x="56152" y="16257"/>
                      <a:pt x="56107" y="15985"/>
                      <a:pt x="55881" y="15804"/>
                    </a:cubicBezTo>
                    <a:cubicBezTo>
                      <a:pt x="55292" y="15487"/>
                      <a:pt x="54749" y="15125"/>
                      <a:pt x="54160" y="14808"/>
                    </a:cubicBezTo>
                    <a:cubicBezTo>
                      <a:pt x="54078" y="14767"/>
                      <a:pt x="53997" y="14749"/>
                      <a:pt x="53922" y="14749"/>
                    </a:cubicBezTo>
                    <a:close/>
                    <a:moveTo>
                      <a:pt x="40018" y="15970"/>
                    </a:moveTo>
                    <a:cubicBezTo>
                      <a:pt x="39606" y="15970"/>
                      <a:pt x="39257" y="16570"/>
                      <a:pt x="39720" y="16891"/>
                    </a:cubicBezTo>
                    <a:cubicBezTo>
                      <a:pt x="40218" y="17298"/>
                      <a:pt x="40715" y="17705"/>
                      <a:pt x="41213" y="18158"/>
                    </a:cubicBezTo>
                    <a:cubicBezTo>
                      <a:pt x="41304" y="18203"/>
                      <a:pt x="41440" y="18249"/>
                      <a:pt x="41530" y="18249"/>
                    </a:cubicBezTo>
                    <a:cubicBezTo>
                      <a:pt x="41711" y="18249"/>
                      <a:pt x="41847" y="18203"/>
                      <a:pt x="41938" y="18068"/>
                    </a:cubicBezTo>
                    <a:cubicBezTo>
                      <a:pt x="42074" y="17887"/>
                      <a:pt x="42074" y="17570"/>
                      <a:pt x="41847" y="17389"/>
                    </a:cubicBezTo>
                    <a:lnTo>
                      <a:pt x="40353" y="16121"/>
                    </a:lnTo>
                    <a:cubicBezTo>
                      <a:pt x="40247" y="16015"/>
                      <a:pt x="40130" y="15970"/>
                      <a:pt x="40018" y="15970"/>
                    </a:cubicBezTo>
                    <a:close/>
                    <a:moveTo>
                      <a:pt x="57238" y="16749"/>
                    </a:moveTo>
                    <a:cubicBezTo>
                      <a:pt x="57076" y="16749"/>
                      <a:pt x="56917" y="16838"/>
                      <a:pt x="56831" y="16981"/>
                    </a:cubicBezTo>
                    <a:cubicBezTo>
                      <a:pt x="56650" y="17207"/>
                      <a:pt x="56741" y="17524"/>
                      <a:pt x="56967" y="17660"/>
                    </a:cubicBezTo>
                    <a:cubicBezTo>
                      <a:pt x="57510" y="18022"/>
                      <a:pt x="58053" y="18384"/>
                      <a:pt x="58597" y="18747"/>
                    </a:cubicBezTo>
                    <a:cubicBezTo>
                      <a:pt x="58642" y="18792"/>
                      <a:pt x="58778" y="18837"/>
                      <a:pt x="58868" y="18837"/>
                    </a:cubicBezTo>
                    <a:cubicBezTo>
                      <a:pt x="59366" y="18837"/>
                      <a:pt x="59547" y="18203"/>
                      <a:pt x="59140" y="17932"/>
                    </a:cubicBezTo>
                    <a:cubicBezTo>
                      <a:pt x="58597" y="17570"/>
                      <a:pt x="58053" y="17207"/>
                      <a:pt x="57510" y="16845"/>
                    </a:cubicBezTo>
                    <a:cubicBezTo>
                      <a:pt x="57427" y="16779"/>
                      <a:pt x="57332" y="16749"/>
                      <a:pt x="57238" y="16749"/>
                    </a:cubicBezTo>
                    <a:close/>
                    <a:moveTo>
                      <a:pt x="43002" y="18558"/>
                    </a:moveTo>
                    <a:cubicBezTo>
                      <a:pt x="42617" y="18558"/>
                      <a:pt x="42320" y="19074"/>
                      <a:pt x="42707" y="19426"/>
                    </a:cubicBezTo>
                    <a:cubicBezTo>
                      <a:pt x="43205" y="19833"/>
                      <a:pt x="43658" y="20286"/>
                      <a:pt x="44156" y="20738"/>
                    </a:cubicBezTo>
                    <a:cubicBezTo>
                      <a:pt x="44246" y="20829"/>
                      <a:pt x="44337" y="20874"/>
                      <a:pt x="44473" y="20874"/>
                    </a:cubicBezTo>
                    <a:cubicBezTo>
                      <a:pt x="44609" y="20829"/>
                      <a:pt x="44699" y="20784"/>
                      <a:pt x="44790" y="20693"/>
                    </a:cubicBezTo>
                    <a:cubicBezTo>
                      <a:pt x="45016" y="20512"/>
                      <a:pt x="45016" y="20195"/>
                      <a:pt x="44790" y="20014"/>
                    </a:cubicBezTo>
                    <a:cubicBezTo>
                      <a:pt x="44337" y="19561"/>
                      <a:pt x="43839" y="19109"/>
                      <a:pt x="43341" y="18701"/>
                    </a:cubicBezTo>
                    <a:cubicBezTo>
                      <a:pt x="43230" y="18600"/>
                      <a:pt x="43112" y="18558"/>
                      <a:pt x="43002" y="18558"/>
                    </a:cubicBezTo>
                    <a:close/>
                    <a:moveTo>
                      <a:pt x="60472" y="19031"/>
                    </a:moveTo>
                    <a:cubicBezTo>
                      <a:pt x="60083" y="19031"/>
                      <a:pt x="59806" y="19579"/>
                      <a:pt x="60181" y="19878"/>
                    </a:cubicBezTo>
                    <a:cubicBezTo>
                      <a:pt x="60724" y="20240"/>
                      <a:pt x="61222" y="20648"/>
                      <a:pt x="61766" y="21010"/>
                    </a:cubicBezTo>
                    <a:cubicBezTo>
                      <a:pt x="61856" y="21101"/>
                      <a:pt x="61947" y="21101"/>
                      <a:pt x="62037" y="21101"/>
                    </a:cubicBezTo>
                    <a:cubicBezTo>
                      <a:pt x="62535" y="21101"/>
                      <a:pt x="62716" y="20512"/>
                      <a:pt x="62354" y="20240"/>
                    </a:cubicBezTo>
                    <a:lnTo>
                      <a:pt x="60724" y="19109"/>
                    </a:lnTo>
                    <a:cubicBezTo>
                      <a:pt x="60639" y="19054"/>
                      <a:pt x="60553" y="19031"/>
                      <a:pt x="60472" y="19031"/>
                    </a:cubicBezTo>
                    <a:close/>
                    <a:moveTo>
                      <a:pt x="63615" y="21306"/>
                    </a:moveTo>
                    <a:cubicBezTo>
                      <a:pt x="63471" y="21306"/>
                      <a:pt x="63320" y="21376"/>
                      <a:pt x="63214" y="21508"/>
                    </a:cubicBezTo>
                    <a:cubicBezTo>
                      <a:pt x="63078" y="21734"/>
                      <a:pt x="63124" y="22006"/>
                      <a:pt x="63305" y="22187"/>
                    </a:cubicBezTo>
                    <a:cubicBezTo>
                      <a:pt x="63848" y="22594"/>
                      <a:pt x="64346" y="23002"/>
                      <a:pt x="64844" y="23409"/>
                    </a:cubicBezTo>
                    <a:cubicBezTo>
                      <a:pt x="64934" y="23455"/>
                      <a:pt x="65025" y="23500"/>
                      <a:pt x="65161" y="23500"/>
                    </a:cubicBezTo>
                    <a:cubicBezTo>
                      <a:pt x="65297" y="23500"/>
                      <a:pt x="65432" y="23455"/>
                      <a:pt x="65523" y="23319"/>
                    </a:cubicBezTo>
                    <a:cubicBezTo>
                      <a:pt x="65704" y="23092"/>
                      <a:pt x="65659" y="22821"/>
                      <a:pt x="65478" y="22640"/>
                    </a:cubicBezTo>
                    <a:cubicBezTo>
                      <a:pt x="64934" y="22232"/>
                      <a:pt x="64436" y="21825"/>
                      <a:pt x="63893" y="21417"/>
                    </a:cubicBezTo>
                    <a:cubicBezTo>
                      <a:pt x="63818" y="21342"/>
                      <a:pt x="63718" y="21306"/>
                      <a:pt x="63615" y="21306"/>
                    </a:cubicBezTo>
                    <a:close/>
                    <a:moveTo>
                      <a:pt x="45899" y="21236"/>
                    </a:moveTo>
                    <a:cubicBezTo>
                      <a:pt x="45774" y="21236"/>
                      <a:pt x="45650" y="21282"/>
                      <a:pt x="45559" y="21372"/>
                    </a:cubicBezTo>
                    <a:cubicBezTo>
                      <a:pt x="45333" y="21553"/>
                      <a:pt x="45333" y="21870"/>
                      <a:pt x="45559" y="22051"/>
                    </a:cubicBezTo>
                    <a:cubicBezTo>
                      <a:pt x="46012" y="22504"/>
                      <a:pt x="46465" y="23002"/>
                      <a:pt x="46917" y="23455"/>
                    </a:cubicBezTo>
                    <a:cubicBezTo>
                      <a:pt x="47008" y="23545"/>
                      <a:pt x="47144" y="23590"/>
                      <a:pt x="47279" y="23590"/>
                    </a:cubicBezTo>
                    <a:cubicBezTo>
                      <a:pt x="47687" y="23590"/>
                      <a:pt x="47913" y="23092"/>
                      <a:pt x="47642" y="22776"/>
                    </a:cubicBezTo>
                    <a:cubicBezTo>
                      <a:pt x="47189" y="22323"/>
                      <a:pt x="46691" y="21825"/>
                      <a:pt x="46238" y="21372"/>
                    </a:cubicBezTo>
                    <a:cubicBezTo>
                      <a:pt x="46148" y="21282"/>
                      <a:pt x="46023" y="21236"/>
                      <a:pt x="45899" y="21236"/>
                    </a:cubicBezTo>
                    <a:close/>
                    <a:moveTo>
                      <a:pt x="66698" y="23731"/>
                    </a:moveTo>
                    <a:cubicBezTo>
                      <a:pt x="66567" y="23731"/>
                      <a:pt x="66433" y="23788"/>
                      <a:pt x="66338" y="23907"/>
                    </a:cubicBezTo>
                    <a:cubicBezTo>
                      <a:pt x="66157" y="24134"/>
                      <a:pt x="66202" y="24405"/>
                      <a:pt x="66383" y="24586"/>
                    </a:cubicBezTo>
                    <a:cubicBezTo>
                      <a:pt x="66881" y="24994"/>
                      <a:pt x="67379" y="25446"/>
                      <a:pt x="67877" y="25854"/>
                    </a:cubicBezTo>
                    <a:cubicBezTo>
                      <a:pt x="67967" y="25944"/>
                      <a:pt x="68103" y="25990"/>
                      <a:pt x="68194" y="25990"/>
                    </a:cubicBezTo>
                    <a:cubicBezTo>
                      <a:pt x="68330" y="25990"/>
                      <a:pt x="68465" y="25944"/>
                      <a:pt x="68556" y="25809"/>
                    </a:cubicBezTo>
                    <a:cubicBezTo>
                      <a:pt x="68737" y="25582"/>
                      <a:pt x="68737" y="25311"/>
                      <a:pt x="68511" y="25130"/>
                    </a:cubicBezTo>
                    <a:cubicBezTo>
                      <a:pt x="68013" y="24677"/>
                      <a:pt x="67515" y="24269"/>
                      <a:pt x="67017" y="23862"/>
                    </a:cubicBezTo>
                    <a:cubicBezTo>
                      <a:pt x="66931" y="23777"/>
                      <a:pt x="66815" y="23731"/>
                      <a:pt x="66698" y="23731"/>
                    </a:cubicBezTo>
                    <a:close/>
                    <a:moveTo>
                      <a:pt x="48638" y="23998"/>
                    </a:moveTo>
                    <a:cubicBezTo>
                      <a:pt x="48513" y="23998"/>
                      <a:pt x="48389" y="24043"/>
                      <a:pt x="48275" y="24134"/>
                    </a:cubicBezTo>
                    <a:cubicBezTo>
                      <a:pt x="48094" y="24315"/>
                      <a:pt x="48094" y="24632"/>
                      <a:pt x="48275" y="24858"/>
                    </a:cubicBezTo>
                    <a:cubicBezTo>
                      <a:pt x="48728" y="25311"/>
                      <a:pt x="49181" y="25809"/>
                      <a:pt x="49633" y="26261"/>
                    </a:cubicBezTo>
                    <a:cubicBezTo>
                      <a:pt x="49724" y="26397"/>
                      <a:pt x="49815" y="26442"/>
                      <a:pt x="49996" y="26442"/>
                    </a:cubicBezTo>
                    <a:lnTo>
                      <a:pt x="49950" y="26488"/>
                    </a:lnTo>
                    <a:cubicBezTo>
                      <a:pt x="50086" y="26442"/>
                      <a:pt x="50177" y="26397"/>
                      <a:pt x="50267" y="26307"/>
                    </a:cubicBezTo>
                    <a:cubicBezTo>
                      <a:pt x="50494" y="26125"/>
                      <a:pt x="50494" y="25809"/>
                      <a:pt x="50313" y="25582"/>
                    </a:cubicBezTo>
                    <a:cubicBezTo>
                      <a:pt x="49860" y="25130"/>
                      <a:pt x="49452" y="24632"/>
                      <a:pt x="49000" y="24134"/>
                    </a:cubicBezTo>
                    <a:cubicBezTo>
                      <a:pt x="48887" y="24043"/>
                      <a:pt x="48762" y="23998"/>
                      <a:pt x="48638" y="23998"/>
                    </a:cubicBezTo>
                    <a:close/>
                    <a:moveTo>
                      <a:pt x="69674" y="26300"/>
                    </a:moveTo>
                    <a:cubicBezTo>
                      <a:pt x="69546" y="26300"/>
                      <a:pt x="69423" y="26345"/>
                      <a:pt x="69325" y="26442"/>
                    </a:cubicBezTo>
                    <a:cubicBezTo>
                      <a:pt x="69144" y="26669"/>
                      <a:pt x="69144" y="26986"/>
                      <a:pt x="69325" y="27167"/>
                    </a:cubicBezTo>
                    <a:cubicBezTo>
                      <a:pt x="69823" y="27574"/>
                      <a:pt x="70321" y="28027"/>
                      <a:pt x="70774" y="28479"/>
                    </a:cubicBezTo>
                    <a:cubicBezTo>
                      <a:pt x="70865" y="28570"/>
                      <a:pt x="71000" y="28615"/>
                      <a:pt x="71136" y="28615"/>
                    </a:cubicBezTo>
                    <a:cubicBezTo>
                      <a:pt x="71544" y="28615"/>
                      <a:pt x="71770" y="28072"/>
                      <a:pt x="71453" y="27755"/>
                    </a:cubicBezTo>
                    <a:cubicBezTo>
                      <a:pt x="70955" y="27302"/>
                      <a:pt x="70502" y="26850"/>
                      <a:pt x="70004" y="26397"/>
                    </a:cubicBezTo>
                    <a:cubicBezTo>
                      <a:pt x="69899" y="26334"/>
                      <a:pt x="69785" y="26300"/>
                      <a:pt x="69674" y="26300"/>
                    </a:cubicBezTo>
                    <a:close/>
                    <a:moveTo>
                      <a:pt x="51253" y="26921"/>
                    </a:moveTo>
                    <a:cubicBezTo>
                      <a:pt x="50882" y="26921"/>
                      <a:pt x="50533" y="27387"/>
                      <a:pt x="50901" y="27755"/>
                    </a:cubicBezTo>
                    <a:cubicBezTo>
                      <a:pt x="51308" y="28253"/>
                      <a:pt x="51716" y="28751"/>
                      <a:pt x="52169" y="29249"/>
                    </a:cubicBezTo>
                    <a:cubicBezTo>
                      <a:pt x="52255" y="29335"/>
                      <a:pt x="52382" y="29422"/>
                      <a:pt x="52512" y="29430"/>
                    </a:cubicBezTo>
                    <a:lnTo>
                      <a:pt x="52512" y="29430"/>
                    </a:lnTo>
                    <a:cubicBezTo>
                      <a:pt x="52639" y="29424"/>
                      <a:pt x="52763" y="29379"/>
                      <a:pt x="52848" y="29294"/>
                    </a:cubicBezTo>
                    <a:cubicBezTo>
                      <a:pt x="53074" y="29158"/>
                      <a:pt x="53074" y="28842"/>
                      <a:pt x="52893" y="28615"/>
                    </a:cubicBezTo>
                    <a:cubicBezTo>
                      <a:pt x="52485" y="28117"/>
                      <a:pt x="52078" y="27619"/>
                      <a:pt x="51625" y="27121"/>
                    </a:cubicBezTo>
                    <a:cubicBezTo>
                      <a:pt x="51519" y="26979"/>
                      <a:pt x="51384" y="26921"/>
                      <a:pt x="51253" y="26921"/>
                    </a:cubicBezTo>
                    <a:close/>
                    <a:moveTo>
                      <a:pt x="52512" y="29430"/>
                    </a:moveTo>
                    <a:lnTo>
                      <a:pt x="52512" y="29430"/>
                    </a:lnTo>
                    <a:cubicBezTo>
                      <a:pt x="52503" y="29430"/>
                      <a:pt x="52494" y="29430"/>
                      <a:pt x="52485" y="29430"/>
                    </a:cubicBezTo>
                    <a:lnTo>
                      <a:pt x="52531" y="29430"/>
                    </a:lnTo>
                    <a:cubicBezTo>
                      <a:pt x="52524" y="29430"/>
                      <a:pt x="52518" y="29430"/>
                      <a:pt x="52512" y="29430"/>
                    </a:cubicBezTo>
                    <a:close/>
                    <a:moveTo>
                      <a:pt x="72562" y="28977"/>
                    </a:moveTo>
                    <a:cubicBezTo>
                      <a:pt x="72438" y="28977"/>
                      <a:pt x="72313" y="29023"/>
                      <a:pt x="72223" y="29113"/>
                    </a:cubicBezTo>
                    <a:cubicBezTo>
                      <a:pt x="71996" y="29294"/>
                      <a:pt x="71996" y="29611"/>
                      <a:pt x="72223" y="29792"/>
                    </a:cubicBezTo>
                    <a:cubicBezTo>
                      <a:pt x="72675" y="30245"/>
                      <a:pt x="73128" y="30698"/>
                      <a:pt x="73581" y="31196"/>
                    </a:cubicBezTo>
                    <a:cubicBezTo>
                      <a:pt x="73671" y="31286"/>
                      <a:pt x="73807" y="31331"/>
                      <a:pt x="73943" y="31331"/>
                    </a:cubicBezTo>
                    <a:cubicBezTo>
                      <a:pt x="74396" y="31331"/>
                      <a:pt x="74577" y="30788"/>
                      <a:pt x="74305" y="30517"/>
                    </a:cubicBezTo>
                    <a:cubicBezTo>
                      <a:pt x="73852" y="30019"/>
                      <a:pt x="73354" y="29566"/>
                      <a:pt x="72902" y="29113"/>
                    </a:cubicBezTo>
                    <a:cubicBezTo>
                      <a:pt x="72811" y="29023"/>
                      <a:pt x="72687" y="28977"/>
                      <a:pt x="72562" y="28977"/>
                    </a:cubicBezTo>
                    <a:close/>
                    <a:moveTo>
                      <a:pt x="53805" y="30004"/>
                    </a:moveTo>
                    <a:cubicBezTo>
                      <a:pt x="53451" y="30004"/>
                      <a:pt x="53122" y="30374"/>
                      <a:pt x="53391" y="30743"/>
                    </a:cubicBezTo>
                    <a:lnTo>
                      <a:pt x="54568" y="32327"/>
                    </a:lnTo>
                    <a:cubicBezTo>
                      <a:pt x="54658" y="32418"/>
                      <a:pt x="54794" y="32508"/>
                      <a:pt x="54975" y="32508"/>
                    </a:cubicBezTo>
                    <a:lnTo>
                      <a:pt x="54930" y="32554"/>
                    </a:lnTo>
                    <a:cubicBezTo>
                      <a:pt x="55066" y="32508"/>
                      <a:pt x="55156" y="32463"/>
                      <a:pt x="55247" y="32418"/>
                    </a:cubicBezTo>
                    <a:cubicBezTo>
                      <a:pt x="55473" y="32237"/>
                      <a:pt x="55518" y="31920"/>
                      <a:pt x="55337" y="31694"/>
                    </a:cubicBezTo>
                    <a:cubicBezTo>
                      <a:pt x="54930" y="31196"/>
                      <a:pt x="54568" y="30652"/>
                      <a:pt x="54160" y="30154"/>
                    </a:cubicBezTo>
                    <a:cubicBezTo>
                      <a:pt x="54055" y="30049"/>
                      <a:pt x="53929" y="30004"/>
                      <a:pt x="53805" y="30004"/>
                    </a:cubicBezTo>
                    <a:close/>
                    <a:moveTo>
                      <a:pt x="75301" y="31739"/>
                    </a:moveTo>
                    <a:cubicBezTo>
                      <a:pt x="75176" y="31739"/>
                      <a:pt x="75052" y="31784"/>
                      <a:pt x="74939" y="31875"/>
                    </a:cubicBezTo>
                    <a:cubicBezTo>
                      <a:pt x="74758" y="32056"/>
                      <a:pt x="74758" y="32373"/>
                      <a:pt x="74939" y="32554"/>
                    </a:cubicBezTo>
                    <a:cubicBezTo>
                      <a:pt x="75392" y="33052"/>
                      <a:pt x="75844" y="33504"/>
                      <a:pt x="76297" y="34002"/>
                    </a:cubicBezTo>
                    <a:cubicBezTo>
                      <a:pt x="76387" y="34093"/>
                      <a:pt x="76523" y="34138"/>
                      <a:pt x="76659" y="34138"/>
                    </a:cubicBezTo>
                    <a:lnTo>
                      <a:pt x="76614" y="34183"/>
                    </a:lnTo>
                    <a:cubicBezTo>
                      <a:pt x="76750" y="34183"/>
                      <a:pt x="76885" y="34138"/>
                      <a:pt x="76976" y="34002"/>
                    </a:cubicBezTo>
                    <a:cubicBezTo>
                      <a:pt x="77157" y="33821"/>
                      <a:pt x="77202" y="33504"/>
                      <a:pt x="77021" y="33323"/>
                    </a:cubicBezTo>
                    <a:cubicBezTo>
                      <a:pt x="76568" y="32825"/>
                      <a:pt x="76116" y="32373"/>
                      <a:pt x="75663" y="31875"/>
                    </a:cubicBezTo>
                    <a:cubicBezTo>
                      <a:pt x="75550" y="31784"/>
                      <a:pt x="75425" y="31739"/>
                      <a:pt x="75301" y="31739"/>
                    </a:cubicBezTo>
                    <a:close/>
                    <a:moveTo>
                      <a:pt x="56114" y="33111"/>
                    </a:moveTo>
                    <a:cubicBezTo>
                      <a:pt x="56018" y="33111"/>
                      <a:pt x="55920" y="33136"/>
                      <a:pt x="55835" y="33187"/>
                    </a:cubicBezTo>
                    <a:cubicBezTo>
                      <a:pt x="55609" y="33368"/>
                      <a:pt x="55564" y="33640"/>
                      <a:pt x="55745" y="33866"/>
                    </a:cubicBezTo>
                    <a:cubicBezTo>
                      <a:pt x="56107" y="34410"/>
                      <a:pt x="56469" y="34908"/>
                      <a:pt x="56877" y="35451"/>
                    </a:cubicBezTo>
                    <a:cubicBezTo>
                      <a:pt x="56922" y="35587"/>
                      <a:pt x="57103" y="35677"/>
                      <a:pt x="57239" y="35677"/>
                    </a:cubicBezTo>
                    <a:lnTo>
                      <a:pt x="57239" y="35722"/>
                    </a:lnTo>
                    <a:cubicBezTo>
                      <a:pt x="57329" y="35722"/>
                      <a:pt x="57420" y="35677"/>
                      <a:pt x="57510" y="35587"/>
                    </a:cubicBezTo>
                    <a:cubicBezTo>
                      <a:pt x="57737" y="35451"/>
                      <a:pt x="57782" y="35134"/>
                      <a:pt x="57646" y="34908"/>
                    </a:cubicBezTo>
                    <a:cubicBezTo>
                      <a:pt x="57284" y="34364"/>
                      <a:pt x="56922" y="33821"/>
                      <a:pt x="56514" y="33323"/>
                    </a:cubicBezTo>
                    <a:cubicBezTo>
                      <a:pt x="56429" y="33182"/>
                      <a:pt x="56274" y="33111"/>
                      <a:pt x="56114" y="33111"/>
                    </a:cubicBezTo>
                    <a:close/>
                    <a:moveTo>
                      <a:pt x="78001" y="34635"/>
                    </a:moveTo>
                    <a:cubicBezTo>
                      <a:pt x="77639" y="34635"/>
                      <a:pt x="77332" y="35070"/>
                      <a:pt x="77610" y="35451"/>
                    </a:cubicBezTo>
                    <a:cubicBezTo>
                      <a:pt x="78062" y="35949"/>
                      <a:pt x="78470" y="36402"/>
                      <a:pt x="78877" y="36899"/>
                    </a:cubicBezTo>
                    <a:cubicBezTo>
                      <a:pt x="78968" y="37035"/>
                      <a:pt x="79104" y="37081"/>
                      <a:pt x="79285" y="37081"/>
                    </a:cubicBezTo>
                    <a:lnTo>
                      <a:pt x="79239" y="37126"/>
                    </a:lnTo>
                    <a:cubicBezTo>
                      <a:pt x="79330" y="37126"/>
                      <a:pt x="79466" y="37081"/>
                      <a:pt x="79511" y="36990"/>
                    </a:cubicBezTo>
                    <a:cubicBezTo>
                      <a:pt x="79783" y="36854"/>
                      <a:pt x="79828" y="36492"/>
                      <a:pt x="79647" y="36266"/>
                    </a:cubicBezTo>
                    <a:cubicBezTo>
                      <a:pt x="79194" y="35768"/>
                      <a:pt x="78787" y="35270"/>
                      <a:pt x="78334" y="34772"/>
                    </a:cubicBezTo>
                    <a:cubicBezTo>
                      <a:pt x="78228" y="34676"/>
                      <a:pt x="78112" y="34635"/>
                      <a:pt x="78001" y="34635"/>
                    </a:cubicBezTo>
                    <a:close/>
                    <a:moveTo>
                      <a:pt x="58365" y="36325"/>
                    </a:moveTo>
                    <a:cubicBezTo>
                      <a:pt x="58275" y="36325"/>
                      <a:pt x="58184" y="36351"/>
                      <a:pt x="58099" y="36402"/>
                    </a:cubicBezTo>
                    <a:cubicBezTo>
                      <a:pt x="57872" y="36537"/>
                      <a:pt x="57782" y="36854"/>
                      <a:pt x="57963" y="37081"/>
                    </a:cubicBezTo>
                    <a:cubicBezTo>
                      <a:pt x="58325" y="37624"/>
                      <a:pt x="58642" y="38167"/>
                      <a:pt x="59004" y="38710"/>
                    </a:cubicBezTo>
                    <a:cubicBezTo>
                      <a:pt x="59095" y="38846"/>
                      <a:pt x="59276" y="38937"/>
                      <a:pt x="59412" y="38937"/>
                    </a:cubicBezTo>
                    <a:lnTo>
                      <a:pt x="59412" y="38982"/>
                    </a:lnTo>
                    <a:cubicBezTo>
                      <a:pt x="59502" y="38982"/>
                      <a:pt x="59593" y="38937"/>
                      <a:pt x="59683" y="38891"/>
                    </a:cubicBezTo>
                    <a:cubicBezTo>
                      <a:pt x="59910" y="38710"/>
                      <a:pt x="60000" y="38439"/>
                      <a:pt x="59819" y="38212"/>
                    </a:cubicBezTo>
                    <a:cubicBezTo>
                      <a:pt x="59502" y="37624"/>
                      <a:pt x="59140" y="37126"/>
                      <a:pt x="58778" y="36537"/>
                    </a:cubicBezTo>
                    <a:cubicBezTo>
                      <a:pt x="58665" y="36396"/>
                      <a:pt x="58516" y="36325"/>
                      <a:pt x="58365" y="36325"/>
                    </a:cubicBezTo>
                    <a:close/>
                    <a:moveTo>
                      <a:pt x="80513" y="37603"/>
                    </a:moveTo>
                    <a:cubicBezTo>
                      <a:pt x="80410" y="37603"/>
                      <a:pt x="80311" y="37639"/>
                      <a:pt x="80235" y="37714"/>
                    </a:cubicBezTo>
                    <a:cubicBezTo>
                      <a:pt x="80009" y="37895"/>
                      <a:pt x="79964" y="38212"/>
                      <a:pt x="80145" y="38393"/>
                    </a:cubicBezTo>
                    <a:cubicBezTo>
                      <a:pt x="80552" y="38891"/>
                      <a:pt x="80960" y="39435"/>
                      <a:pt x="81367" y="39932"/>
                    </a:cubicBezTo>
                    <a:cubicBezTo>
                      <a:pt x="81458" y="40068"/>
                      <a:pt x="81593" y="40114"/>
                      <a:pt x="81774" y="40114"/>
                    </a:cubicBezTo>
                    <a:lnTo>
                      <a:pt x="81729" y="40159"/>
                    </a:lnTo>
                    <a:cubicBezTo>
                      <a:pt x="81865" y="40159"/>
                      <a:pt x="81956" y="40114"/>
                      <a:pt x="82046" y="40023"/>
                    </a:cubicBezTo>
                    <a:cubicBezTo>
                      <a:pt x="82272" y="39842"/>
                      <a:pt x="82318" y="39525"/>
                      <a:pt x="82137" y="39299"/>
                    </a:cubicBezTo>
                    <a:lnTo>
                      <a:pt x="80914" y="37805"/>
                    </a:lnTo>
                    <a:cubicBezTo>
                      <a:pt x="80809" y="37673"/>
                      <a:pt x="80657" y="37603"/>
                      <a:pt x="80513" y="37603"/>
                    </a:cubicBezTo>
                    <a:close/>
                    <a:moveTo>
                      <a:pt x="60492" y="39607"/>
                    </a:moveTo>
                    <a:cubicBezTo>
                      <a:pt x="60151" y="39607"/>
                      <a:pt x="59825" y="39963"/>
                      <a:pt x="60045" y="40340"/>
                    </a:cubicBezTo>
                    <a:cubicBezTo>
                      <a:pt x="60407" y="40928"/>
                      <a:pt x="60724" y="41472"/>
                      <a:pt x="61041" y="42060"/>
                    </a:cubicBezTo>
                    <a:cubicBezTo>
                      <a:pt x="61132" y="42196"/>
                      <a:pt x="61313" y="42286"/>
                      <a:pt x="61494" y="42286"/>
                    </a:cubicBezTo>
                    <a:lnTo>
                      <a:pt x="61403" y="42332"/>
                    </a:lnTo>
                    <a:cubicBezTo>
                      <a:pt x="61539" y="42332"/>
                      <a:pt x="61630" y="42286"/>
                      <a:pt x="61720" y="42196"/>
                    </a:cubicBezTo>
                    <a:cubicBezTo>
                      <a:pt x="61947" y="42060"/>
                      <a:pt x="62037" y="41789"/>
                      <a:pt x="61901" y="41562"/>
                    </a:cubicBezTo>
                    <a:cubicBezTo>
                      <a:pt x="61584" y="40974"/>
                      <a:pt x="61222" y="40430"/>
                      <a:pt x="60905" y="39842"/>
                    </a:cubicBezTo>
                    <a:cubicBezTo>
                      <a:pt x="60795" y="39676"/>
                      <a:pt x="60642" y="39607"/>
                      <a:pt x="60492" y="39607"/>
                    </a:cubicBezTo>
                    <a:close/>
                    <a:moveTo>
                      <a:pt x="82946" y="40681"/>
                    </a:moveTo>
                    <a:cubicBezTo>
                      <a:pt x="82839" y="40681"/>
                      <a:pt x="82729" y="40717"/>
                      <a:pt x="82635" y="40793"/>
                    </a:cubicBezTo>
                    <a:cubicBezTo>
                      <a:pt x="82408" y="40928"/>
                      <a:pt x="82363" y="41245"/>
                      <a:pt x="82544" y="41472"/>
                    </a:cubicBezTo>
                    <a:cubicBezTo>
                      <a:pt x="82951" y="41970"/>
                      <a:pt x="83314" y="42513"/>
                      <a:pt x="83721" y="43056"/>
                    </a:cubicBezTo>
                    <a:cubicBezTo>
                      <a:pt x="83812" y="43147"/>
                      <a:pt x="83947" y="43237"/>
                      <a:pt x="84128" y="43237"/>
                    </a:cubicBezTo>
                    <a:lnTo>
                      <a:pt x="84128" y="43282"/>
                    </a:lnTo>
                    <a:cubicBezTo>
                      <a:pt x="84219" y="43237"/>
                      <a:pt x="84309" y="43192"/>
                      <a:pt x="84400" y="43147"/>
                    </a:cubicBezTo>
                    <a:cubicBezTo>
                      <a:pt x="84626" y="42966"/>
                      <a:pt x="84672" y="42694"/>
                      <a:pt x="84491" y="42468"/>
                    </a:cubicBezTo>
                    <a:cubicBezTo>
                      <a:pt x="84128" y="41924"/>
                      <a:pt x="83721" y="41381"/>
                      <a:pt x="83314" y="40883"/>
                    </a:cubicBezTo>
                    <a:cubicBezTo>
                      <a:pt x="83234" y="40751"/>
                      <a:pt x="83094" y="40681"/>
                      <a:pt x="82946" y="40681"/>
                    </a:cubicBezTo>
                    <a:close/>
                    <a:moveTo>
                      <a:pt x="62430" y="43038"/>
                    </a:moveTo>
                    <a:cubicBezTo>
                      <a:pt x="62347" y="43038"/>
                      <a:pt x="62260" y="43058"/>
                      <a:pt x="62173" y="43101"/>
                    </a:cubicBezTo>
                    <a:cubicBezTo>
                      <a:pt x="61947" y="43237"/>
                      <a:pt x="61856" y="43509"/>
                      <a:pt x="61992" y="43780"/>
                    </a:cubicBezTo>
                    <a:cubicBezTo>
                      <a:pt x="62309" y="44324"/>
                      <a:pt x="62626" y="44912"/>
                      <a:pt x="62943" y="45455"/>
                    </a:cubicBezTo>
                    <a:cubicBezTo>
                      <a:pt x="63033" y="45636"/>
                      <a:pt x="63169" y="45727"/>
                      <a:pt x="63395" y="45727"/>
                    </a:cubicBezTo>
                    <a:cubicBezTo>
                      <a:pt x="63757" y="45682"/>
                      <a:pt x="63984" y="45319"/>
                      <a:pt x="63803" y="45003"/>
                    </a:cubicBezTo>
                    <a:lnTo>
                      <a:pt x="62852" y="43282"/>
                    </a:lnTo>
                    <a:cubicBezTo>
                      <a:pt x="62760" y="43129"/>
                      <a:pt x="62605" y="43038"/>
                      <a:pt x="62430" y="43038"/>
                    </a:cubicBezTo>
                    <a:close/>
                    <a:moveTo>
                      <a:pt x="85235" y="43816"/>
                    </a:moveTo>
                    <a:cubicBezTo>
                      <a:pt x="84877" y="43816"/>
                      <a:pt x="84529" y="44252"/>
                      <a:pt x="84853" y="44640"/>
                    </a:cubicBezTo>
                    <a:cubicBezTo>
                      <a:pt x="85215" y="45138"/>
                      <a:pt x="85622" y="45682"/>
                      <a:pt x="85984" y="46225"/>
                    </a:cubicBezTo>
                    <a:cubicBezTo>
                      <a:pt x="86075" y="46361"/>
                      <a:pt x="86211" y="46451"/>
                      <a:pt x="86392" y="46451"/>
                    </a:cubicBezTo>
                    <a:lnTo>
                      <a:pt x="86392" y="46496"/>
                    </a:lnTo>
                    <a:cubicBezTo>
                      <a:pt x="86482" y="46451"/>
                      <a:pt x="86573" y="46406"/>
                      <a:pt x="86618" y="46361"/>
                    </a:cubicBezTo>
                    <a:cubicBezTo>
                      <a:pt x="86845" y="46225"/>
                      <a:pt x="86935" y="45908"/>
                      <a:pt x="86754" y="45682"/>
                    </a:cubicBezTo>
                    <a:cubicBezTo>
                      <a:pt x="86392" y="45138"/>
                      <a:pt x="86030" y="44640"/>
                      <a:pt x="85622" y="44052"/>
                    </a:cubicBezTo>
                    <a:cubicBezTo>
                      <a:pt x="85519" y="43885"/>
                      <a:pt x="85376" y="43816"/>
                      <a:pt x="85235" y="43816"/>
                    </a:cubicBezTo>
                    <a:close/>
                    <a:moveTo>
                      <a:pt x="64299" y="46468"/>
                    </a:moveTo>
                    <a:cubicBezTo>
                      <a:pt x="63972" y="46468"/>
                      <a:pt x="63636" y="46781"/>
                      <a:pt x="63848" y="47176"/>
                    </a:cubicBezTo>
                    <a:cubicBezTo>
                      <a:pt x="64165" y="47764"/>
                      <a:pt x="64436" y="48353"/>
                      <a:pt x="64708" y="48941"/>
                    </a:cubicBezTo>
                    <a:cubicBezTo>
                      <a:pt x="64799" y="49077"/>
                      <a:pt x="64980" y="49213"/>
                      <a:pt x="65161" y="49213"/>
                    </a:cubicBezTo>
                    <a:cubicBezTo>
                      <a:pt x="65251" y="49213"/>
                      <a:pt x="65297" y="49213"/>
                      <a:pt x="65387" y="49167"/>
                    </a:cubicBezTo>
                    <a:cubicBezTo>
                      <a:pt x="65613" y="49032"/>
                      <a:pt x="65704" y="48760"/>
                      <a:pt x="65613" y="48488"/>
                    </a:cubicBezTo>
                    <a:cubicBezTo>
                      <a:pt x="65297" y="47900"/>
                      <a:pt x="65025" y="47311"/>
                      <a:pt x="64708" y="46723"/>
                    </a:cubicBezTo>
                    <a:cubicBezTo>
                      <a:pt x="64618" y="46544"/>
                      <a:pt x="64460" y="46468"/>
                      <a:pt x="64299" y="46468"/>
                    </a:cubicBezTo>
                    <a:close/>
                    <a:moveTo>
                      <a:pt x="87464" y="47095"/>
                    </a:moveTo>
                    <a:cubicBezTo>
                      <a:pt x="87113" y="47095"/>
                      <a:pt x="86765" y="47509"/>
                      <a:pt x="87026" y="47900"/>
                    </a:cubicBezTo>
                    <a:cubicBezTo>
                      <a:pt x="87388" y="48398"/>
                      <a:pt x="87750" y="48986"/>
                      <a:pt x="88112" y="49530"/>
                    </a:cubicBezTo>
                    <a:cubicBezTo>
                      <a:pt x="88203" y="49665"/>
                      <a:pt x="88338" y="49756"/>
                      <a:pt x="88520" y="49756"/>
                    </a:cubicBezTo>
                    <a:cubicBezTo>
                      <a:pt x="88610" y="49756"/>
                      <a:pt x="88701" y="49711"/>
                      <a:pt x="88746" y="49665"/>
                    </a:cubicBezTo>
                    <a:cubicBezTo>
                      <a:pt x="88972" y="49530"/>
                      <a:pt x="89063" y="49213"/>
                      <a:pt x="88927" y="48986"/>
                    </a:cubicBezTo>
                    <a:cubicBezTo>
                      <a:pt x="88565" y="48443"/>
                      <a:pt x="88203" y="47900"/>
                      <a:pt x="87840" y="47311"/>
                    </a:cubicBezTo>
                    <a:cubicBezTo>
                      <a:pt x="87739" y="47159"/>
                      <a:pt x="87601" y="47095"/>
                      <a:pt x="87464" y="47095"/>
                    </a:cubicBezTo>
                    <a:close/>
                    <a:moveTo>
                      <a:pt x="66042" y="50012"/>
                    </a:moveTo>
                    <a:cubicBezTo>
                      <a:pt x="65718" y="50012"/>
                      <a:pt x="65390" y="50320"/>
                      <a:pt x="65568" y="50707"/>
                    </a:cubicBezTo>
                    <a:cubicBezTo>
                      <a:pt x="65840" y="51295"/>
                      <a:pt x="66111" y="51883"/>
                      <a:pt x="66383" y="52472"/>
                    </a:cubicBezTo>
                    <a:cubicBezTo>
                      <a:pt x="66474" y="52653"/>
                      <a:pt x="66655" y="52789"/>
                      <a:pt x="66836" y="52789"/>
                    </a:cubicBezTo>
                    <a:cubicBezTo>
                      <a:pt x="66926" y="52789"/>
                      <a:pt x="66971" y="52744"/>
                      <a:pt x="67017" y="52744"/>
                    </a:cubicBezTo>
                    <a:cubicBezTo>
                      <a:pt x="67288" y="52608"/>
                      <a:pt x="67379" y="52336"/>
                      <a:pt x="67288" y="52110"/>
                    </a:cubicBezTo>
                    <a:cubicBezTo>
                      <a:pt x="67017" y="51476"/>
                      <a:pt x="66745" y="50842"/>
                      <a:pt x="66474" y="50299"/>
                    </a:cubicBezTo>
                    <a:cubicBezTo>
                      <a:pt x="66380" y="50097"/>
                      <a:pt x="66212" y="50012"/>
                      <a:pt x="66042" y="50012"/>
                    </a:cubicBezTo>
                    <a:close/>
                    <a:moveTo>
                      <a:pt x="89538" y="50423"/>
                    </a:moveTo>
                    <a:cubicBezTo>
                      <a:pt x="89184" y="50423"/>
                      <a:pt x="88830" y="50803"/>
                      <a:pt x="89108" y="51204"/>
                    </a:cubicBezTo>
                    <a:cubicBezTo>
                      <a:pt x="89425" y="51793"/>
                      <a:pt x="89787" y="52336"/>
                      <a:pt x="90104" y="52925"/>
                    </a:cubicBezTo>
                    <a:cubicBezTo>
                      <a:pt x="90194" y="53060"/>
                      <a:pt x="90330" y="53151"/>
                      <a:pt x="90511" y="53151"/>
                    </a:cubicBezTo>
                    <a:cubicBezTo>
                      <a:pt x="90602" y="53151"/>
                      <a:pt x="90692" y="53151"/>
                      <a:pt x="90783" y="53106"/>
                    </a:cubicBezTo>
                    <a:cubicBezTo>
                      <a:pt x="91009" y="52970"/>
                      <a:pt x="91100" y="52653"/>
                      <a:pt x="90964" y="52427"/>
                    </a:cubicBezTo>
                    <a:cubicBezTo>
                      <a:pt x="90647" y="51838"/>
                      <a:pt x="90285" y="51295"/>
                      <a:pt x="89968" y="50707"/>
                    </a:cubicBezTo>
                    <a:cubicBezTo>
                      <a:pt x="89867" y="50505"/>
                      <a:pt x="89703" y="50423"/>
                      <a:pt x="89538" y="50423"/>
                    </a:cubicBezTo>
                    <a:close/>
                    <a:moveTo>
                      <a:pt x="67655" y="53652"/>
                    </a:moveTo>
                    <a:cubicBezTo>
                      <a:pt x="67345" y="53652"/>
                      <a:pt x="67050" y="53929"/>
                      <a:pt x="67198" y="54283"/>
                    </a:cubicBezTo>
                    <a:cubicBezTo>
                      <a:pt x="67424" y="54917"/>
                      <a:pt x="67696" y="55505"/>
                      <a:pt x="67922" y="56094"/>
                    </a:cubicBezTo>
                    <a:cubicBezTo>
                      <a:pt x="68013" y="56275"/>
                      <a:pt x="68194" y="56410"/>
                      <a:pt x="68375" y="56410"/>
                    </a:cubicBezTo>
                    <a:cubicBezTo>
                      <a:pt x="68465" y="56410"/>
                      <a:pt x="68511" y="56365"/>
                      <a:pt x="68556" y="56365"/>
                    </a:cubicBezTo>
                    <a:cubicBezTo>
                      <a:pt x="68828" y="56275"/>
                      <a:pt x="68963" y="56003"/>
                      <a:pt x="68828" y="55731"/>
                    </a:cubicBezTo>
                    <a:cubicBezTo>
                      <a:pt x="68601" y="55143"/>
                      <a:pt x="68330" y="54509"/>
                      <a:pt x="68103" y="53921"/>
                    </a:cubicBezTo>
                    <a:cubicBezTo>
                      <a:pt x="67993" y="53731"/>
                      <a:pt x="67822" y="53652"/>
                      <a:pt x="67655" y="53652"/>
                    </a:cubicBezTo>
                    <a:close/>
                    <a:moveTo>
                      <a:pt x="91472" y="53947"/>
                    </a:moveTo>
                    <a:cubicBezTo>
                      <a:pt x="91390" y="53947"/>
                      <a:pt x="91308" y="53968"/>
                      <a:pt x="91236" y="54011"/>
                    </a:cubicBezTo>
                    <a:cubicBezTo>
                      <a:pt x="91009" y="54102"/>
                      <a:pt x="90919" y="54419"/>
                      <a:pt x="91055" y="54645"/>
                    </a:cubicBezTo>
                    <a:cubicBezTo>
                      <a:pt x="91371" y="55233"/>
                      <a:pt x="91688" y="55777"/>
                      <a:pt x="91960" y="56365"/>
                    </a:cubicBezTo>
                    <a:cubicBezTo>
                      <a:pt x="92050" y="56501"/>
                      <a:pt x="92232" y="56591"/>
                      <a:pt x="92413" y="56637"/>
                    </a:cubicBezTo>
                    <a:cubicBezTo>
                      <a:pt x="92775" y="56637"/>
                      <a:pt x="93001" y="56229"/>
                      <a:pt x="92820" y="55912"/>
                    </a:cubicBezTo>
                    <a:cubicBezTo>
                      <a:pt x="92548" y="55324"/>
                      <a:pt x="92232" y="54735"/>
                      <a:pt x="91915" y="54192"/>
                    </a:cubicBezTo>
                    <a:cubicBezTo>
                      <a:pt x="91822" y="54038"/>
                      <a:pt x="91647" y="53947"/>
                      <a:pt x="91472" y="53947"/>
                    </a:cubicBezTo>
                    <a:close/>
                    <a:moveTo>
                      <a:pt x="69090" y="57242"/>
                    </a:moveTo>
                    <a:cubicBezTo>
                      <a:pt x="69034" y="57242"/>
                      <a:pt x="68976" y="57251"/>
                      <a:pt x="68918" y="57271"/>
                    </a:cubicBezTo>
                    <a:cubicBezTo>
                      <a:pt x="68692" y="57361"/>
                      <a:pt x="68556" y="57678"/>
                      <a:pt x="68646" y="57904"/>
                    </a:cubicBezTo>
                    <a:cubicBezTo>
                      <a:pt x="68873" y="58538"/>
                      <a:pt x="69144" y="59127"/>
                      <a:pt x="69371" y="59760"/>
                    </a:cubicBezTo>
                    <a:cubicBezTo>
                      <a:pt x="69416" y="59941"/>
                      <a:pt x="69597" y="60077"/>
                      <a:pt x="69823" y="60077"/>
                    </a:cubicBezTo>
                    <a:lnTo>
                      <a:pt x="69823" y="60032"/>
                    </a:lnTo>
                    <a:lnTo>
                      <a:pt x="70004" y="60032"/>
                    </a:lnTo>
                    <a:cubicBezTo>
                      <a:pt x="70231" y="59941"/>
                      <a:pt x="70367" y="59670"/>
                      <a:pt x="70276" y="59398"/>
                    </a:cubicBezTo>
                    <a:cubicBezTo>
                      <a:pt x="70050" y="58764"/>
                      <a:pt x="69823" y="58176"/>
                      <a:pt x="69552" y="57542"/>
                    </a:cubicBezTo>
                    <a:cubicBezTo>
                      <a:pt x="69481" y="57364"/>
                      <a:pt x="69297" y="57242"/>
                      <a:pt x="69090" y="57242"/>
                    </a:cubicBezTo>
                    <a:close/>
                    <a:moveTo>
                      <a:pt x="93310" y="57389"/>
                    </a:moveTo>
                    <a:cubicBezTo>
                      <a:pt x="93236" y="57389"/>
                      <a:pt x="93162" y="57410"/>
                      <a:pt x="93092" y="57452"/>
                    </a:cubicBezTo>
                    <a:cubicBezTo>
                      <a:pt x="92820" y="57542"/>
                      <a:pt x="92730" y="57859"/>
                      <a:pt x="92865" y="58085"/>
                    </a:cubicBezTo>
                    <a:cubicBezTo>
                      <a:pt x="93137" y="58674"/>
                      <a:pt x="93409" y="59308"/>
                      <a:pt x="93680" y="59851"/>
                    </a:cubicBezTo>
                    <a:cubicBezTo>
                      <a:pt x="93771" y="60032"/>
                      <a:pt x="93952" y="60122"/>
                      <a:pt x="94133" y="60122"/>
                    </a:cubicBezTo>
                    <a:cubicBezTo>
                      <a:pt x="94223" y="60122"/>
                      <a:pt x="94269" y="60122"/>
                      <a:pt x="94359" y="60077"/>
                    </a:cubicBezTo>
                    <a:cubicBezTo>
                      <a:pt x="94586" y="59987"/>
                      <a:pt x="94721" y="59670"/>
                      <a:pt x="94586" y="59443"/>
                    </a:cubicBezTo>
                    <a:cubicBezTo>
                      <a:pt x="94269" y="58855"/>
                      <a:pt x="93997" y="58221"/>
                      <a:pt x="93725" y="57678"/>
                    </a:cubicBezTo>
                    <a:cubicBezTo>
                      <a:pt x="93632" y="57490"/>
                      <a:pt x="93473" y="57389"/>
                      <a:pt x="93310" y="57389"/>
                    </a:cubicBezTo>
                    <a:close/>
                    <a:moveTo>
                      <a:pt x="95006" y="60972"/>
                    </a:moveTo>
                    <a:cubicBezTo>
                      <a:pt x="94701" y="60972"/>
                      <a:pt x="94389" y="61254"/>
                      <a:pt x="94540" y="61616"/>
                    </a:cubicBezTo>
                    <a:cubicBezTo>
                      <a:pt x="94767" y="62205"/>
                      <a:pt x="95038" y="62793"/>
                      <a:pt x="95310" y="63427"/>
                    </a:cubicBezTo>
                    <a:cubicBezTo>
                      <a:pt x="95400" y="63608"/>
                      <a:pt x="95581" y="63699"/>
                      <a:pt x="95763" y="63699"/>
                    </a:cubicBezTo>
                    <a:cubicBezTo>
                      <a:pt x="95808" y="63699"/>
                      <a:pt x="95898" y="63699"/>
                      <a:pt x="95944" y="63653"/>
                    </a:cubicBezTo>
                    <a:cubicBezTo>
                      <a:pt x="96215" y="63563"/>
                      <a:pt x="96306" y="63291"/>
                      <a:pt x="96215" y="63020"/>
                    </a:cubicBezTo>
                    <a:cubicBezTo>
                      <a:pt x="95944" y="62431"/>
                      <a:pt x="95672" y="61797"/>
                      <a:pt x="95400" y="61209"/>
                    </a:cubicBezTo>
                    <a:cubicBezTo>
                      <a:pt x="95310" y="61043"/>
                      <a:pt x="95159" y="60972"/>
                      <a:pt x="95006" y="60972"/>
                    </a:cubicBezTo>
                    <a:close/>
                    <a:moveTo>
                      <a:pt x="70497" y="60909"/>
                    </a:moveTo>
                    <a:cubicBezTo>
                      <a:pt x="70196" y="60909"/>
                      <a:pt x="69893" y="61179"/>
                      <a:pt x="70004" y="61571"/>
                    </a:cubicBezTo>
                    <a:cubicBezTo>
                      <a:pt x="70231" y="62160"/>
                      <a:pt x="70457" y="62793"/>
                      <a:pt x="70638" y="63427"/>
                    </a:cubicBezTo>
                    <a:cubicBezTo>
                      <a:pt x="70729" y="63608"/>
                      <a:pt x="70910" y="63744"/>
                      <a:pt x="71091" y="63744"/>
                    </a:cubicBezTo>
                    <a:lnTo>
                      <a:pt x="71272" y="63744"/>
                    </a:lnTo>
                    <a:cubicBezTo>
                      <a:pt x="71544" y="63653"/>
                      <a:pt x="71679" y="63382"/>
                      <a:pt x="71589" y="63110"/>
                    </a:cubicBezTo>
                    <a:cubicBezTo>
                      <a:pt x="71363" y="62476"/>
                      <a:pt x="71136" y="61843"/>
                      <a:pt x="70955" y="61254"/>
                    </a:cubicBezTo>
                    <a:cubicBezTo>
                      <a:pt x="70869" y="61012"/>
                      <a:pt x="70683" y="60909"/>
                      <a:pt x="70497" y="60909"/>
                    </a:cubicBezTo>
                    <a:close/>
                    <a:moveTo>
                      <a:pt x="96505" y="64530"/>
                    </a:moveTo>
                    <a:cubicBezTo>
                      <a:pt x="96452" y="64530"/>
                      <a:pt x="96399" y="64539"/>
                      <a:pt x="96351" y="64559"/>
                    </a:cubicBezTo>
                    <a:cubicBezTo>
                      <a:pt x="96079" y="64695"/>
                      <a:pt x="95944" y="64966"/>
                      <a:pt x="96079" y="65238"/>
                    </a:cubicBezTo>
                    <a:cubicBezTo>
                      <a:pt x="96306" y="65826"/>
                      <a:pt x="96532" y="66415"/>
                      <a:pt x="96804" y="67049"/>
                    </a:cubicBezTo>
                    <a:cubicBezTo>
                      <a:pt x="96849" y="67230"/>
                      <a:pt x="97030" y="67365"/>
                      <a:pt x="97256" y="67365"/>
                    </a:cubicBezTo>
                    <a:cubicBezTo>
                      <a:pt x="97573" y="67365"/>
                      <a:pt x="97800" y="67003"/>
                      <a:pt x="97709" y="66686"/>
                    </a:cubicBezTo>
                    <a:cubicBezTo>
                      <a:pt x="97483" y="66053"/>
                      <a:pt x="97211" y="65464"/>
                      <a:pt x="96985" y="64830"/>
                    </a:cubicBezTo>
                    <a:cubicBezTo>
                      <a:pt x="96914" y="64652"/>
                      <a:pt x="96702" y="64530"/>
                      <a:pt x="96505" y="64530"/>
                    </a:cubicBezTo>
                    <a:close/>
                    <a:moveTo>
                      <a:pt x="71737" y="64641"/>
                    </a:moveTo>
                    <a:cubicBezTo>
                      <a:pt x="71439" y="64641"/>
                      <a:pt x="71133" y="64893"/>
                      <a:pt x="71272" y="65283"/>
                    </a:cubicBezTo>
                    <a:cubicBezTo>
                      <a:pt x="71453" y="65917"/>
                      <a:pt x="71634" y="66505"/>
                      <a:pt x="71815" y="67139"/>
                    </a:cubicBezTo>
                    <a:cubicBezTo>
                      <a:pt x="71906" y="67365"/>
                      <a:pt x="72087" y="67501"/>
                      <a:pt x="72268" y="67501"/>
                    </a:cubicBezTo>
                    <a:cubicBezTo>
                      <a:pt x="72313" y="67501"/>
                      <a:pt x="72358" y="67501"/>
                      <a:pt x="72404" y="67456"/>
                    </a:cubicBezTo>
                    <a:cubicBezTo>
                      <a:pt x="72675" y="67411"/>
                      <a:pt x="72811" y="67139"/>
                      <a:pt x="72766" y="66868"/>
                    </a:cubicBezTo>
                    <a:cubicBezTo>
                      <a:pt x="72585" y="66234"/>
                      <a:pt x="72404" y="65600"/>
                      <a:pt x="72177" y="64966"/>
                    </a:cubicBezTo>
                    <a:cubicBezTo>
                      <a:pt x="72108" y="64740"/>
                      <a:pt x="71924" y="64641"/>
                      <a:pt x="71737" y="64641"/>
                    </a:cubicBezTo>
                    <a:close/>
                    <a:moveTo>
                      <a:pt x="97932" y="68177"/>
                    </a:moveTo>
                    <a:cubicBezTo>
                      <a:pt x="97613" y="68177"/>
                      <a:pt x="97286" y="68466"/>
                      <a:pt x="97483" y="68859"/>
                    </a:cubicBezTo>
                    <a:cubicBezTo>
                      <a:pt x="97709" y="69493"/>
                      <a:pt x="97890" y="70127"/>
                      <a:pt x="98117" y="70715"/>
                    </a:cubicBezTo>
                    <a:cubicBezTo>
                      <a:pt x="98162" y="70942"/>
                      <a:pt x="98343" y="71078"/>
                      <a:pt x="98569" y="71078"/>
                    </a:cubicBezTo>
                    <a:cubicBezTo>
                      <a:pt x="98614" y="71032"/>
                      <a:pt x="98660" y="71032"/>
                      <a:pt x="98750" y="71032"/>
                    </a:cubicBezTo>
                    <a:cubicBezTo>
                      <a:pt x="98977" y="70942"/>
                      <a:pt x="99112" y="70670"/>
                      <a:pt x="99022" y="70399"/>
                    </a:cubicBezTo>
                    <a:cubicBezTo>
                      <a:pt x="98841" y="69765"/>
                      <a:pt x="98614" y="69176"/>
                      <a:pt x="98388" y="68542"/>
                    </a:cubicBezTo>
                    <a:cubicBezTo>
                      <a:pt x="98319" y="68285"/>
                      <a:pt x="98127" y="68177"/>
                      <a:pt x="97932" y="68177"/>
                    </a:cubicBezTo>
                    <a:close/>
                    <a:moveTo>
                      <a:pt x="72824" y="68392"/>
                    </a:moveTo>
                    <a:cubicBezTo>
                      <a:pt x="72535" y="68392"/>
                      <a:pt x="72252" y="68623"/>
                      <a:pt x="72358" y="68995"/>
                    </a:cubicBezTo>
                    <a:cubicBezTo>
                      <a:pt x="72540" y="69629"/>
                      <a:pt x="72721" y="70263"/>
                      <a:pt x="72902" y="70896"/>
                    </a:cubicBezTo>
                    <a:cubicBezTo>
                      <a:pt x="72947" y="71123"/>
                      <a:pt x="73128" y="71259"/>
                      <a:pt x="73354" y="71259"/>
                    </a:cubicBezTo>
                    <a:lnTo>
                      <a:pt x="73490" y="71259"/>
                    </a:lnTo>
                    <a:cubicBezTo>
                      <a:pt x="73762" y="71168"/>
                      <a:pt x="73898" y="70896"/>
                      <a:pt x="73807" y="70625"/>
                    </a:cubicBezTo>
                    <a:cubicBezTo>
                      <a:pt x="73671" y="70036"/>
                      <a:pt x="73490" y="69403"/>
                      <a:pt x="73309" y="68769"/>
                    </a:cubicBezTo>
                    <a:cubicBezTo>
                      <a:pt x="73234" y="68507"/>
                      <a:pt x="73028" y="68392"/>
                      <a:pt x="72824" y="68392"/>
                    </a:cubicBezTo>
                    <a:close/>
                    <a:moveTo>
                      <a:pt x="99213" y="71955"/>
                    </a:moveTo>
                    <a:cubicBezTo>
                      <a:pt x="99164" y="71955"/>
                      <a:pt x="99114" y="71964"/>
                      <a:pt x="99067" y="71983"/>
                    </a:cubicBezTo>
                    <a:cubicBezTo>
                      <a:pt x="98796" y="72028"/>
                      <a:pt x="98660" y="72345"/>
                      <a:pt x="98750" y="72571"/>
                    </a:cubicBezTo>
                    <a:cubicBezTo>
                      <a:pt x="98931" y="73205"/>
                      <a:pt x="99112" y="73839"/>
                      <a:pt x="99294" y="74473"/>
                    </a:cubicBezTo>
                    <a:cubicBezTo>
                      <a:pt x="99339" y="74654"/>
                      <a:pt x="99565" y="74790"/>
                      <a:pt x="99746" y="74790"/>
                    </a:cubicBezTo>
                    <a:lnTo>
                      <a:pt x="99927" y="74790"/>
                    </a:lnTo>
                    <a:cubicBezTo>
                      <a:pt x="100154" y="74699"/>
                      <a:pt x="100335" y="74427"/>
                      <a:pt x="100244" y="74156"/>
                    </a:cubicBezTo>
                    <a:cubicBezTo>
                      <a:pt x="100063" y="73522"/>
                      <a:pt x="99882" y="72934"/>
                      <a:pt x="99656" y="72300"/>
                    </a:cubicBezTo>
                    <a:cubicBezTo>
                      <a:pt x="99584" y="72085"/>
                      <a:pt x="99399" y="71955"/>
                      <a:pt x="99213" y="71955"/>
                    </a:cubicBezTo>
                    <a:close/>
                    <a:moveTo>
                      <a:pt x="73801" y="72202"/>
                    </a:moveTo>
                    <a:cubicBezTo>
                      <a:pt x="73773" y="72202"/>
                      <a:pt x="73745" y="72205"/>
                      <a:pt x="73717" y="72209"/>
                    </a:cubicBezTo>
                    <a:cubicBezTo>
                      <a:pt x="73490" y="72300"/>
                      <a:pt x="73309" y="72526"/>
                      <a:pt x="73354" y="72798"/>
                    </a:cubicBezTo>
                    <a:cubicBezTo>
                      <a:pt x="73535" y="73432"/>
                      <a:pt x="73671" y="74065"/>
                      <a:pt x="73807" y="74699"/>
                    </a:cubicBezTo>
                    <a:cubicBezTo>
                      <a:pt x="73898" y="74925"/>
                      <a:pt x="74079" y="75061"/>
                      <a:pt x="74305" y="75061"/>
                    </a:cubicBezTo>
                    <a:lnTo>
                      <a:pt x="74396" y="75061"/>
                    </a:lnTo>
                    <a:cubicBezTo>
                      <a:pt x="74622" y="74971"/>
                      <a:pt x="74803" y="74744"/>
                      <a:pt x="74758" y="74473"/>
                    </a:cubicBezTo>
                    <a:cubicBezTo>
                      <a:pt x="74622" y="73839"/>
                      <a:pt x="74441" y="73205"/>
                      <a:pt x="74305" y="72571"/>
                    </a:cubicBezTo>
                    <a:cubicBezTo>
                      <a:pt x="74265" y="72369"/>
                      <a:pt x="74042" y="72202"/>
                      <a:pt x="73801" y="72202"/>
                    </a:cubicBezTo>
                    <a:close/>
                    <a:moveTo>
                      <a:pt x="100367" y="75712"/>
                    </a:moveTo>
                    <a:cubicBezTo>
                      <a:pt x="100312" y="75712"/>
                      <a:pt x="100256" y="75721"/>
                      <a:pt x="100199" y="75740"/>
                    </a:cubicBezTo>
                    <a:cubicBezTo>
                      <a:pt x="99927" y="75786"/>
                      <a:pt x="99791" y="76057"/>
                      <a:pt x="99837" y="76329"/>
                    </a:cubicBezTo>
                    <a:cubicBezTo>
                      <a:pt x="100018" y="76962"/>
                      <a:pt x="100199" y="77596"/>
                      <a:pt x="100335" y="78230"/>
                    </a:cubicBezTo>
                    <a:cubicBezTo>
                      <a:pt x="100380" y="78411"/>
                      <a:pt x="100606" y="78592"/>
                      <a:pt x="100833" y="78592"/>
                    </a:cubicBezTo>
                    <a:cubicBezTo>
                      <a:pt x="100878" y="78592"/>
                      <a:pt x="100878" y="78547"/>
                      <a:pt x="100923" y="78547"/>
                    </a:cubicBezTo>
                    <a:cubicBezTo>
                      <a:pt x="101195" y="78456"/>
                      <a:pt x="101331" y="78230"/>
                      <a:pt x="101285" y="77958"/>
                    </a:cubicBezTo>
                    <a:lnTo>
                      <a:pt x="100787" y="76057"/>
                    </a:lnTo>
                    <a:cubicBezTo>
                      <a:pt x="100752" y="75842"/>
                      <a:pt x="100574" y="75712"/>
                      <a:pt x="100367" y="75712"/>
                    </a:cubicBezTo>
                    <a:close/>
                    <a:moveTo>
                      <a:pt x="74761" y="76034"/>
                    </a:moveTo>
                    <a:cubicBezTo>
                      <a:pt x="74717" y="76034"/>
                      <a:pt x="74670" y="76041"/>
                      <a:pt x="74622" y="76057"/>
                    </a:cubicBezTo>
                    <a:cubicBezTo>
                      <a:pt x="74350" y="76102"/>
                      <a:pt x="74215" y="76329"/>
                      <a:pt x="74260" y="76600"/>
                    </a:cubicBezTo>
                    <a:cubicBezTo>
                      <a:pt x="74396" y="77234"/>
                      <a:pt x="74531" y="77868"/>
                      <a:pt x="74622" y="78502"/>
                    </a:cubicBezTo>
                    <a:cubicBezTo>
                      <a:pt x="74667" y="78728"/>
                      <a:pt x="74894" y="78909"/>
                      <a:pt x="75120" y="78909"/>
                    </a:cubicBezTo>
                    <a:lnTo>
                      <a:pt x="75210" y="78909"/>
                    </a:lnTo>
                    <a:cubicBezTo>
                      <a:pt x="75482" y="78864"/>
                      <a:pt x="75618" y="78592"/>
                      <a:pt x="75573" y="78366"/>
                    </a:cubicBezTo>
                    <a:cubicBezTo>
                      <a:pt x="75482" y="77687"/>
                      <a:pt x="75346" y="77053"/>
                      <a:pt x="75210" y="76419"/>
                    </a:cubicBezTo>
                    <a:cubicBezTo>
                      <a:pt x="75136" y="76196"/>
                      <a:pt x="74969" y="76034"/>
                      <a:pt x="74761" y="76034"/>
                    </a:cubicBezTo>
                    <a:close/>
                    <a:moveTo>
                      <a:pt x="101253" y="79534"/>
                    </a:moveTo>
                    <a:cubicBezTo>
                      <a:pt x="101219" y="79534"/>
                      <a:pt x="101184" y="79537"/>
                      <a:pt x="101150" y="79543"/>
                    </a:cubicBezTo>
                    <a:cubicBezTo>
                      <a:pt x="100923" y="79588"/>
                      <a:pt x="100742" y="79860"/>
                      <a:pt x="100787" y="80086"/>
                    </a:cubicBezTo>
                    <a:cubicBezTo>
                      <a:pt x="100968" y="80765"/>
                      <a:pt x="101104" y="81354"/>
                      <a:pt x="101240" y="82033"/>
                    </a:cubicBezTo>
                    <a:cubicBezTo>
                      <a:pt x="101285" y="82259"/>
                      <a:pt x="101466" y="82395"/>
                      <a:pt x="101738" y="82395"/>
                    </a:cubicBezTo>
                    <a:lnTo>
                      <a:pt x="101783" y="82395"/>
                    </a:lnTo>
                    <a:cubicBezTo>
                      <a:pt x="102055" y="82304"/>
                      <a:pt x="102236" y="82078"/>
                      <a:pt x="102191" y="81806"/>
                    </a:cubicBezTo>
                    <a:cubicBezTo>
                      <a:pt x="102055" y="81173"/>
                      <a:pt x="101874" y="80539"/>
                      <a:pt x="101738" y="79905"/>
                    </a:cubicBezTo>
                    <a:cubicBezTo>
                      <a:pt x="101699" y="79668"/>
                      <a:pt x="101487" y="79534"/>
                      <a:pt x="101253" y="79534"/>
                    </a:cubicBezTo>
                    <a:close/>
                    <a:moveTo>
                      <a:pt x="75474" y="79853"/>
                    </a:moveTo>
                    <a:cubicBezTo>
                      <a:pt x="75447" y="79853"/>
                      <a:pt x="75420" y="79855"/>
                      <a:pt x="75392" y="79860"/>
                    </a:cubicBezTo>
                    <a:cubicBezTo>
                      <a:pt x="75120" y="79905"/>
                      <a:pt x="74939" y="80177"/>
                      <a:pt x="74984" y="80448"/>
                    </a:cubicBezTo>
                    <a:cubicBezTo>
                      <a:pt x="75120" y="81082"/>
                      <a:pt x="75210" y="81716"/>
                      <a:pt x="75346" y="82350"/>
                    </a:cubicBezTo>
                    <a:cubicBezTo>
                      <a:pt x="75392" y="82576"/>
                      <a:pt x="75573" y="82757"/>
                      <a:pt x="75799" y="82757"/>
                    </a:cubicBezTo>
                    <a:lnTo>
                      <a:pt x="75889" y="82757"/>
                    </a:lnTo>
                    <a:cubicBezTo>
                      <a:pt x="76161" y="82712"/>
                      <a:pt x="76342" y="82485"/>
                      <a:pt x="76297" y="82214"/>
                    </a:cubicBezTo>
                    <a:cubicBezTo>
                      <a:pt x="76161" y="81535"/>
                      <a:pt x="76071" y="80901"/>
                      <a:pt x="75935" y="80267"/>
                    </a:cubicBezTo>
                    <a:cubicBezTo>
                      <a:pt x="75894" y="80024"/>
                      <a:pt x="75708" y="79853"/>
                      <a:pt x="75474" y="79853"/>
                    </a:cubicBezTo>
                    <a:close/>
                    <a:moveTo>
                      <a:pt x="102125" y="83392"/>
                    </a:moveTo>
                    <a:cubicBezTo>
                      <a:pt x="101858" y="83392"/>
                      <a:pt x="101595" y="83595"/>
                      <a:pt x="101647" y="83934"/>
                    </a:cubicBezTo>
                    <a:cubicBezTo>
                      <a:pt x="101738" y="84568"/>
                      <a:pt x="101874" y="85201"/>
                      <a:pt x="101964" y="85835"/>
                    </a:cubicBezTo>
                    <a:cubicBezTo>
                      <a:pt x="102010" y="86062"/>
                      <a:pt x="102236" y="86243"/>
                      <a:pt x="102462" y="86243"/>
                    </a:cubicBezTo>
                    <a:lnTo>
                      <a:pt x="102553" y="86243"/>
                    </a:lnTo>
                    <a:cubicBezTo>
                      <a:pt x="102824" y="86197"/>
                      <a:pt x="103006" y="85926"/>
                      <a:pt x="102960" y="85699"/>
                    </a:cubicBezTo>
                    <a:cubicBezTo>
                      <a:pt x="102824" y="85020"/>
                      <a:pt x="102734" y="84387"/>
                      <a:pt x="102598" y="83753"/>
                    </a:cubicBezTo>
                    <a:cubicBezTo>
                      <a:pt x="102521" y="83503"/>
                      <a:pt x="102322" y="83392"/>
                      <a:pt x="102125" y="83392"/>
                    </a:cubicBezTo>
                    <a:close/>
                    <a:moveTo>
                      <a:pt x="76109" y="83701"/>
                    </a:moveTo>
                    <a:cubicBezTo>
                      <a:pt x="76081" y="83701"/>
                      <a:pt x="76053" y="83703"/>
                      <a:pt x="76025" y="83708"/>
                    </a:cubicBezTo>
                    <a:cubicBezTo>
                      <a:pt x="75754" y="83753"/>
                      <a:pt x="75573" y="84024"/>
                      <a:pt x="75618" y="84296"/>
                    </a:cubicBezTo>
                    <a:cubicBezTo>
                      <a:pt x="75708" y="84930"/>
                      <a:pt x="75799" y="85564"/>
                      <a:pt x="75889" y="86243"/>
                    </a:cubicBezTo>
                    <a:cubicBezTo>
                      <a:pt x="75935" y="86469"/>
                      <a:pt x="76161" y="86650"/>
                      <a:pt x="76387" y="86650"/>
                    </a:cubicBezTo>
                    <a:lnTo>
                      <a:pt x="76478" y="86650"/>
                    </a:lnTo>
                    <a:cubicBezTo>
                      <a:pt x="76750" y="86605"/>
                      <a:pt x="76931" y="86333"/>
                      <a:pt x="76885" y="86062"/>
                    </a:cubicBezTo>
                    <a:cubicBezTo>
                      <a:pt x="76795" y="85428"/>
                      <a:pt x="76704" y="84794"/>
                      <a:pt x="76614" y="84115"/>
                    </a:cubicBezTo>
                    <a:cubicBezTo>
                      <a:pt x="76573" y="83871"/>
                      <a:pt x="76351" y="83701"/>
                      <a:pt x="76109" y="83701"/>
                    </a:cubicBezTo>
                    <a:close/>
                    <a:moveTo>
                      <a:pt x="102805" y="87186"/>
                    </a:moveTo>
                    <a:cubicBezTo>
                      <a:pt x="102781" y="87186"/>
                      <a:pt x="102757" y="87189"/>
                      <a:pt x="102734" y="87193"/>
                    </a:cubicBezTo>
                    <a:cubicBezTo>
                      <a:pt x="102462" y="87239"/>
                      <a:pt x="102236" y="87510"/>
                      <a:pt x="102281" y="87782"/>
                    </a:cubicBezTo>
                    <a:cubicBezTo>
                      <a:pt x="102417" y="88416"/>
                      <a:pt x="102508" y="89049"/>
                      <a:pt x="102598" y="89683"/>
                    </a:cubicBezTo>
                    <a:cubicBezTo>
                      <a:pt x="102598" y="89955"/>
                      <a:pt x="102824" y="90136"/>
                      <a:pt x="103051" y="90136"/>
                    </a:cubicBezTo>
                    <a:lnTo>
                      <a:pt x="103141" y="90136"/>
                    </a:lnTo>
                    <a:cubicBezTo>
                      <a:pt x="103413" y="90090"/>
                      <a:pt x="103594" y="89819"/>
                      <a:pt x="103549" y="89547"/>
                    </a:cubicBezTo>
                    <a:cubicBezTo>
                      <a:pt x="103458" y="88914"/>
                      <a:pt x="103368" y="88280"/>
                      <a:pt x="103277" y="87601"/>
                    </a:cubicBezTo>
                    <a:cubicBezTo>
                      <a:pt x="103237" y="87357"/>
                      <a:pt x="103014" y="87186"/>
                      <a:pt x="102805" y="87186"/>
                    </a:cubicBezTo>
                    <a:close/>
                    <a:moveTo>
                      <a:pt x="76698" y="87594"/>
                    </a:moveTo>
                    <a:cubicBezTo>
                      <a:pt x="76670" y="87594"/>
                      <a:pt x="76642" y="87596"/>
                      <a:pt x="76614" y="87601"/>
                    </a:cubicBezTo>
                    <a:cubicBezTo>
                      <a:pt x="76342" y="87646"/>
                      <a:pt x="76116" y="87872"/>
                      <a:pt x="76161" y="88144"/>
                    </a:cubicBezTo>
                    <a:cubicBezTo>
                      <a:pt x="76252" y="88823"/>
                      <a:pt x="76342" y="89457"/>
                      <a:pt x="76387" y="90090"/>
                    </a:cubicBezTo>
                    <a:cubicBezTo>
                      <a:pt x="76433" y="90362"/>
                      <a:pt x="76614" y="90543"/>
                      <a:pt x="76885" y="90543"/>
                    </a:cubicBezTo>
                    <a:lnTo>
                      <a:pt x="76976" y="90543"/>
                    </a:lnTo>
                    <a:cubicBezTo>
                      <a:pt x="77248" y="90498"/>
                      <a:pt x="77429" y="90272"/>
                      <a:pt x="77383" y="89955"/>
                    </a:cubicBezTo>
                    <a:cubicBezTo>
                      <a:pt x="77338" y="89321"/>
                      <a:pt x="77248" y="88687"/>
                      <a:pt x="77157" y="88008"/>
                    </a:cubicBezTo>
                    <a:cubicBezTo>
                      <a:pt x="77157" y="87765"/>
                      <a:pt x="76939" y="87594"/>
                      <a:pt x="76698" y="87594"/>
                    </a:cubicBezTo>
                    <a:close/>
                    <a:moveTo>
                      <a:pt x="103347" y="91081"/>
                    </a:moveTo>
                    <a:cubicBezTo>
                      <a:pt x="103324" y="91081"/>
                      <a:pt x="103301" y="91083"/>
                      <a:pt x="103277" y="91086"/>
                    </a:cubicBezTo>
                    <a:cubicBezTo>
                      <a:pt x="103006" y="91132"/>
                      <a:pt x="102824" y="91358"/>
                      <a:pt x="102870" y="91630"/>
                    </a:cubicBezTo>
                    <a:cubicBezTo>
                      <a:pt x="102915" y="92309"/>
                      <a:pt x="103006" y="92942"/>
                      <a:pt x="103051" y="93576"/>
                    </a:cubicBezTo>
                    <a:cubicBezTo>
                      <a:pt x="103096" y="93848"/>
                      <a:pt x="103277" y="94029"/>
                      <a:pt x="103549" y="94029"/>
                    </a:cubicBezTo>
                    <a:lnTo>
                      <a:pt x="103594" y="94029"/>
                    </a:lnTo>
                    <a:cubicBezTo>
                      <a:pt x="103866" y="93984"/>
                      <a:pt x="104047" y="93757"/>
                      <a:pt x="104047" y="93486"/>
                    </a:cubicBezTo>
                    <a:cubicBezTo>
                      <a:pt x="103956" y="92852"/>
                      <a:pt x="103911" y="92173"/>
                      <a:pt x="103820" y="91539"/>
                    </a:cubicBezTo>
                    <a:cubicBezTo>
                      <a:pt x="103820" y="91291"/>
                      <a:pt x="103594" y="91081"/>
                      <a:pt x="103347" y="91081"/>
                    </a:cubicBezTo>
                    <a:close/>
                    <a:moveTo>
                      <a:pt x="77104" y="91532"/>
                    </a:moveTo>
                    <a:cubicBezTo>
                      <a:pt x="77077" y="91532"/>
                      <a:pt x="77049" y="91534"/>
                      <a:pt x="77021" y="91539"/>
                    </a:cubicBezTo>
                    <a:cubicBezTo>
                      <a:pt x="76750" y="91539"/>
                      <a:pt x="76568" y="91765"/>
                      <a:pt x="76568" y="92037"/>
                    </a:cubicBezTo>
                    <a:cubicBezTo>
                      <a:pt x="76614" y="92716"/>
                      <a:pt x="76704" y="93350"/>
                      <a:pt x="76750" y="93984"/>
                    </a:cubicBezTo>
                    <a:cubicBezTo>
                      <a:pt x="76750" y="94255"/>
                      <a:pt x="76976" y="94436"/>
                      <a:pt x="77202" y="94482"/>
                    </a:cubicBezTo>
                    <a:lnTo>
                      <a:pt x="77248" y="94436"/>
                    </a:lnTo>
                    <a:cubicBezTo>
                      <a:pt x="77519" y="94436"/>
                      <a:pt x="77745" y="94210"/>
                      <a:pt x="77700" y="93938"/>
                    </a:cubicBezTo>
                    <a:cubicBezTo>
                      <a:pt x="77655" y="93259"/>
                      <a:pt x="77610" y="92626"/>
                      <a:pt x="77564" y="91992"/>
                    </a:cubicBezTo>
                    <a:cubicBezTo>
                      <a:pt x="77564" y="91707"/>
                      <a:pt x="77345" y="91532"/>
                      <a:pt x="77104" y="91532"/>
                    </a:cubicBezTo>
                    <a:close/>
                    <a:moveTo>
                      <a:pt x="103685" y="94980"/>
                    </a:moveTo>
                    <a:cubicBezTo>
                      <a:pt x="103413" y="95025"/>
                      <a:pt x="103232" y="95251"/>
                      <a:pt x="103232" y="95523"/>
                    </a:cubicBezTo>
                    <a:cubicBezTo>
                      <a:pt x="103277" y="96157"/>
                      <a:pt x="103322" y="96836"/>
                      <a:pt x="103368" y="97469"/>
                    </a:cubicBezTo>
                    <a:cubicBezTo>
                      <a:pt x="103368" y="97741"/>
                      <a:pt x="103594" y="97922"/>
                      <a:pt x="103866" y="97922"/>
                    </a:cubicBezTo>
                    <a:lnTo>
                      <a:pt x="103911" y="97922"/>
                    </a:lnTo>
                    <a:cubicBezTo>
                      <a:pt x="104183" y="97922"/>
                      <a:pt x="104364" y="97696"/>
                      <a:pt x="104364" y="97424"/>
                    </a:cubicBezTo>
                    <a:cubicBezTo>
                      <a:pt x="104318" y="96745"/>
                      <a:pt x="104273" y="96111"/>
                      <a:pt x="104228" y="95432"/>
                    </a:cubicBezTo>
                    <a:cubicBezTo>
                      <a:pt x="104183" y="95161"/>
                      <a:pt x="103956" y="94980"/>
                      <a:pt x="103685" y="94980"/>
                    </a:cubicBezTo>
                    <a:close/>
                    <a:moveTo>
                      <a:pt x="77248" y="95432"/>
                    </a:moveTo>
                    <a:cubicBezTo>
                      <a:pt x="76976" y="95432"/>
                      <a:pt x="76795" y="95659"/>
                      <a:pt x="76795" y="95930"/>
                    </a:cubicBezTo>
                    <a:cubicBezTo>
                      <a:pt x="76840" y="96609"/>
                      <a:pt x="76885" y="97243"/>
                      <a:pt x="76885" y="97877"/>
                    </a:cubicBezTo>
                    <a:cubicBezTo>
                      <a:pt x="76931" y="98148"/>
                      <a:pt x="77112" y="98375"/>
                      <a:pt x="77383" y="98375"/>
                    </a:cubicBezTo>
                    <a:lnTo>
                      <a:pt x="77429" y="98375"/>
                    </a:lnTo>
                    <a:cubicBezTo>
                      <a:pt x="77700" y="98375"/>
                      <a:pt x="77881" y="98148"/>
                      <a:pt x="77881" y="97877"/>
                    </a:cubicBezTo>
                    <a:cubicBezTo>
                      <a:pt x="77836" y="97198"/>
                      <a:pt x="77791" y="96519"/>
                      <a:pt x="77791" y="95885"/>
                    </a:cubicBezTo>
                    <a:cubicBezTo>
                      <a:pt x="77745" y="95613"/>
                      <a:pt x="77519" y="95432"/>
                      <a:pt x="77248" y="95432"/>
                    </a:cubicBezTo>
                    <a:close/>
                    <a:moveTo>
                      <a:pt x="103866" y="98918"/>
                    </a:moveTo>
                    <a:cubicBezTo>
                      <a:pt x="103594" y="98918"/>
                      <a:pt x="103413" y="99144"/>
                      <a:pt x="103413" y="99416"/>
                    </a:cubicBezTo>
                    <a:cubicBezTo>
                      <a:pt x="103413" y="100050"/>
                      <a:pt x="103458" y="100729"/>
                      <a:pt x="103458" y="101362"/>
                    </a:cubicBezTo>
                    <a:cubicBezTo>
                      <a:pt x="103458" y="101634"/>
                      <a:pt x="103685" y="101860"/>
                      <a:pt x="103956" y="101860"/>
                    </a:cubicBezTo>
                    <a:cubicBezTo>
                      <a:pt x="104228" y="101860"/>
                      <a:pt x="104454" y="101634"/>
                      <a:pt x="104454" y="101362"/>
                    </a:cubicBezTo>
                    <a:cubicBezTo>
                      <a:pt x="104454" y="100683"/>
                      <a:pt x="104409" y="100050"/>
                      <a:pt x="104364" y="99371"/>
                    </a:cubicBezTo>
                    <a:cubicBezTo>
                      <a:pt x="104364" y="99099"/>
                      <a:pt x="104137" y="98918"/>
                      <a:pt x="103866" y="98918"/>
                    </a:cubicBezTo>
                    <a:close/>
                    <a:moveTo>
                      <a:pt x="77498" y="99365"/>
                    </a:moveTo>
                    <a:cubicBezTo>
                      <a:pt x="77475" y="99365"/>
                      <a:pt x="77452" y="99367"/>
                      <a:pt x="77429" y="99371"/>
                    </a:cubicBezTo>
                    <a:cubicBezTo>
                      <a:pt x="77157" y="99371"/>
                      <a:pt x="76976" y="99597"/>
                      <a:pt x="76976" y="99869"/>
                    </a:cubicBezTo>
                    <a:cubicBezTo>
                      <a:pt x="77021" y="100502"/>
                      <a:pt x="77021" y="101136"/>
                      <a:pt x="77021" y="101815"/>
                    </a:cubicBezTo>
                    <a:cubicBezTo>
                      <a:pt x="77021" y="102087"/>
                      <a:pt x="77248" y="102268"/>
                      <a:pt x="77519" y="102268"/>
                    </a:cubicBezTo>
                    <a:cubicBezTo>
                      <a:pt x="77791" y="102268"/>
                      <a:pt x="77972" y="102042"/>
                      <a:pt x="77972" y="101770"/>
                    </a:cubicBezTo>
                    <a:cubicBezTo>
                      <a:pt x="77972" y="101136"/>
                      <a:pt x="77927" y="100457"/>
                      <a:pt x="77927" y="99823"/>
                    </a:cubicBezTo>
                    <a:cubicBezTo>
                      <a:pt x="77927" y="99575"/>
                      <a:pt x="77738" y="99365"/>
                      <a:pt x="77498" y="99365"/>
                    </a:cubicBezTo>
                    <a:close/>
                    <a:moveTo>
                      <a:pt x="103956" y="102811"/>
                    </a:moveTo>
                    <a:cubicBezTo>
                      <a:pt x="103685" y="102856"/>
                      <a:pt x="103504" y="103037"/>
                      <a:pt x="103504" y="103309"/>
                    </a:cubicBezTo>
                    <a:lnTo>
                      <a:pt x="103504" y="103762"/>
                    </a:lnTo>
                    <a:lnTo>
                      <a:pt x="103504" y="105256"/>
                    </a:lnTo>
                    <a:cubicBezTo>
                      <a:pt x="103504" y="105527"/>
                      <a:pt x="103685" y="105754"/>
                      <a:pt x="103956" y="105754"/>
                    </a:cubicBezTo>
                    <a:lnTo>
                      <a:pt x="104001" y="105754"/>
                    </a:lnTo>
                    <a:cubicBezTo>
                      <a:pt x="104273" y="105754"/>
                      <a:pt x="104454" y="105527"/>
                      <a:pt x="104454" y="105301"/>
                    </a:cubicBezTo>
                    <a:lnTo>
                      <a:pt x="104454" y="103762"/>
                    </a:lnTo>
                    <a:lnTo>
                      <a:pt x="104454" y="103309"/>
                    </a:lnTo>
                    <a:cubicBezTo>
                      <a:pt x="104454" y="103037"/>
                      <a:pt x="104228" y="102811"/>
                      <a:pt x="103956" y="102811"/>
                    </a:cubicBezTo>
                    <a:close/>
                    <a:moveTo>
                      <a:pt x="77519" y="103264"/>
                    </a:moveTo>
                    <a:cubicBezTo>
                      <a:pt x="77248" y="103264"/>
                      <a:pt x="77021" y="103490"/>
                      <a:pt x="77021" y="103762"/>
                    </a:cubicBezTo>
                    <a:lnTo>
                      <a:pt x="77021" y="105708"/>
                    </a:lnTo>
                    <a:cubicBezTo>
                      <a:pt x="77021" y="105980"/>
                      <a:pt x="77248" y="106206"/>
                      <a:pt x="77519" y="106206"/>
                    </a:cubicBezTo>
                    <a:lnTo>
                      <a:pt x="77564" y="106206"/>
                    </a:lnTo>
                    <a:cubicBezTo>
                      <a:pt x="77791" y="106206"/>
                      <a:pt x="78017" y="105980"/>
                      <a:pt x="78017" y="105708"/>
                    </a:cubicBezTo>
                    <a:lnTo>
                      <a:pt x="78017" y="103762"/>
                    </a:lnTo>
                    <a:cubicBezTo>
                      <a:pt x="78017" y="103490"/>
                      <a:pt x="77791" y="103264"/>
                      <a:pt x="77519" y="103264"/>
                    </a:cubicBezTo>
                    <a:close/>
                    <a:moveTo>
                      <a:pt x="104001" y="106749"/>
                    </a:moveTo>
                    <a:cubicBezTo>
                      <a:pt x="103730" y="106749"/>
                      <a:pt x="103504" y="106976"/>
                      <a:pt x="103504" y="107202"/>
                    </a:cubicBezTo>
                    <a:cubicBezTo>
                      <a:pt x="103458" y="107881"/>
                      <a:pt x="103413" y="108515"/>
                      <a:pt x="103413" y="109194"/>
                    </a:cubicBezTo>
                    <a:cubicBezTo>
                      <a:pt x="103368" y="109466"/>
                      <a:pt x="103594" y="109692"/>
                      <a:pt x="103866" y="109692"/>
                    </a:cubicBezTo>
                    <a:lnTo>
                      <a:pt x="103911" y="109692"/>
                    </a:lnTo>
                    <a:cubicBezTo>
                      <a:pt x="104137" y="109692"/>
                      <a:pt x="104364" y="109511"/>
                      <a:pt x="104364" y="109239"/>
                    </a:cubicBezTo>
                    <a:cubicBezTo>
                      <a:pt x="104409" y="108560"/>
                      <a:pt x="104454" y="107926"/>
                      <a:pt x="104454" y="107247"/>
                    </a:cubicBezTo>
                    <a:cubicBezTo>
                      <a:pt x="104454" y="106976"/>
                      <a:pt x="104273" y="106749"/>
                      <a:pt x="104001" y="106749"/>
                    </a:cubicBezTo>
                    <a:close/>
                    <a:moveTo>
                      <a:pt x="77464" y="107235"/>
                    </a:moveTo>
                    <a:cubicBezTo>
                      <a:pt x="77241" y="107235"/>
                      <a:pt x="77019" y="107372"/>
                      <a:pt x="76976" y="107655"/>
                    </a:cubicBezTo>
                    <a:cubicBezTo>
                      <a:pt x="76976" y="108334"/>
                      <a:pt x="76931" y="108968"/>
                      <a:pt x="76931" y="109601"/>
                    </a:cubicBezTo>
                    <a:cubicBezTo>
                      <a:pt x="76931" y="109873"/>
                      <a:pt x="77112" y="110145"/>
                      <a:pt x="77383" y="110145"/>
                    </a:cubicBezTo>
                    <a:lnTo>
                      <a:pt x="77429" y="110145"/>
                    </a:lnTo>
                    <a:cubicBezTo>
                      <a:pt x="77700" y="110145"/>
                      <a:pt x="77881" y="109918"/>
                      <a:pt x="77881" y="109647"/>
                    </a:cubicBezTo>
                    <a:cubicBezTo>
                      <a:pt x="77927" y="109013"/>
                      <a:pt x="77972" y="108334"/>
                      <a:pt x="77972" y="107700"/>
                    </a:cubicBezTo>
                    <a:cubicBezTo>
                      <a:pt x="77948" y="107395"/>
                      <a:pt x="77705" y="107235"/>
                      <a:pt x="77464" y="107235"/>
                    </a:cubicBezTo>
                    <a:close/>
                    <a:moveTo>
                      <a:pt x="103692" y="110681"/>
                    </a:moveTo>
                    <a:cubicBezTo>
                      <a:pt x="103451" y="110681"/>
                      <a:pt x="103232" y="110856"/>
                      <a:pt x="103232" y="111141"/>
                    </a:cubicBezTo>
                    <a:cubicBezTo>
                      <a:pt x="103187" y="111774"/>
                      <a:pt x="103141" y="112408"/>
                      <a:pt x="103096" y="113087"/>
                    </a:cubicBezTo>
                    <a:cubicBezTo>
                      <a:pt x="103051" y="113359"/>
                      <a:pt x="103277" y="113585"/>
                      <a:pt x="103549" y="113585"/>
                    </a:cubicBezTo>
                    <a:lnTo>
                      <a:pt x="103639" y="113585"/>
                    </a:lnTo>
                    <a:cubicBezTo>
                      <a:pt x="103866" y="113585"/>
                      <a:pt x="104047" y="113404"/>
                      <a:pt x="104047" y="113178"/>
                    </a:cubicBezTo>
                    <a:cubicBezTo>
                      <a:pt x="104137" y="112499"/>
                      <a:pt x="104183" y="111865"/>
                      <a:pt x="104228" y="111186"/>
                    </a:cubicBezTo>
                    <a:cubicBezTo>
                      <a:pt x="104228" y="110914"/>
                      <a:pt x="104047" y="110688"/>
                      <a:pt x="103775" y="110688"/>
                    </a:cubicBezTo>
                    <a:cubicBezTo>
                      <a:pt x="103747" y="110683"/>
                      <a:pt x="103720" y="110681"/>
                      <a:pt x="103692" y="110681"/>
                    </a:cubicBezTo>
                    <a:close/>
                    <a:moveTo>
                      <a:pt x="77312" y="111088"/>
                    </a:moveTo>
                    <a:cubicBezTo>
                      <a:pt x="77063" y="111088"/>
                      <a:pt x="76816" y="111249"/>
                      <a:pt x="76795" y="111593"/>
                    </a:cubicBezTo>
                    <a:cubicBezTo>
                      <a:pt x="76750" y="112227"/>
                      <a:pt x="76704" y="112861"/>
                      <a:pt x="76659" y="113540"/>
                    </a:cubicBezTo>
                    <a:cubicBezTo>
                      <a:pt x="76659" y="113811"/>
                      <a:pt x="76840" y="114038"/>
                      <a:pt x="77112" y="114038"/>
                    </a:cubicBezTo>
                    <a:lnTo>
                      <a:pt x="77202" y="114038"/>
                    </a:lnTo>
                    <a:cubicBezTo>
                      <a:pt x="77474" y="114038"/>
                      <a:pt x="77655" y="113857"/>
                      <a:pt x="77700" y="113585"/>
                    </a:cubicBezTo>
                    <a:cubicBezTo>
                      <a:pt x="77745" y="112951"/>
                      <a:pt x="77791" y="112272"/>
                      <a:pt x="77836" y="111639"/>
                    </a:cubicBezTo>
                    <a:cubicBezTo>
                      <a:pt x="77860" y="111283"/>
                      <a:pt x="77585" y="111088"/>
                      <a:pt x="77312" y="111088"/>
                    </a:cubicBezTo>
                    <a:close/>
                    <a:moveTo>
                      <a:pt x="103331" y="114574"/>
                    </a:moveTo>
                    <a:cubicBezTo>
                      <a:pt x="103097" y="114574"/>
                      <a:pt x="102915" y="114745"/>
                      <a:pt x="102915" y="114988"/>
                    </a:cubicBezTo>
                    <a:cubicBezTo>
                      <a:pt x="102824" y="115667"/>
                      <a:pt x="102734" y="116301"/>
                      <a:pt x="102643" y="116935"/>
                    </a:cubicBezTo>
                    <a:cubicBezTo>
                      <a:pt x="102598" y="117207"/>
                      <a:pt x="102824" y="117478"/>
                      <a:pt x="103096" y="117523"/>
                    </a:cubicBezTo>
                    <a:lnTo>
                      <a:pt x="103187" y="117523"/>
                    </a:lnTo>
                    <a:cubicBezTo>
                      <a:pt x="103413" y="117478"/>
                      <a:pt x="103594" y="117297"/>
                      <a:pt x="103639" y="117071"/>
                    </a:cubicBezTo>
                    <a:cubicBezTo>
                      <a:pt x="103730" y="116392"/>
                      <a:pt x="103775" y="115758"/>
                      <a:pt x="103866" y="115124"/>
                    </a:cubicBezTo>
                    <a:cubicBezTo>
                      <a:pt x="103911" y="114853"/>
                      <a:pt x="103685" y="114581"/>
                      <a:pt x="103413" y="114581"/>
                    </a:cubicBezTo>
                    <a:cubicBezTo>
                      <a:pt x="103385" y="114576"/>
                      <a:pt x="103357" y="114574"/>
                      <a:pt x="103331" y="114574"/>
                    </a:cubicBezTo>
                    <a:close/>
                    <a:moveTo>
                      <a:pt x="77021" y="114988"/>
                    </a:moveTo>
                    <a:cubicBezTo>
                      <a:pt x="76795" y="114988"/>
                      <a:pt x="76523" y="115169"/>
                      <a:pt x="76523" y="115441"/>
                    </a:cubicBezTo>
                    <a:lnTo>
                      <a:pt x="76342" y="117388"/>
                    </a:lnTo>
                    <a:cubicBezTo>
                      <a:pt x="76297" y="117659"/>
                      <a:pt x="76478" y="117931"/>
                      <a:pt x="76750" y="117931"/>
                    </a:cubicBezTo>
                    <a:lnTo>
                      <a:pt x="76795" y="117931"/>
                    </a:lnTo>
                    <a:lnTo>
                      <a:pt x="76840" y="117976"/>
                    </a:lnTo>
                    <a:cubicBezTo>
                      <a:pt x="77112" y="117931"/>
                      <a:pt x="77293" y="117750"/>
                      <a:pt x="77293" y="117478"/>
                    </a:cubicBezTo>
                    <a:cubicBezTo>
                      <a:pt x="77383" y="116844"/>
                      <a:pt x="77429" y="116165"/>
                      <a:pt x="77474" y="115532"/>
                    </a:cubicBezTo>
                    <a:cubicBezTo>
                      <a:pt x="77519" y="115260"/>
                      <a:pt x="77293" y="115034"/>
                      <a:pt x="77021" y="114988"/>
                    </a:cubicBezTo>
                    <a:close/>
                    <a:moveTo>
                      <a:pt x="102871" y="118450"/>
                    </a:moveTo>
                    <a:cubicBezTo>
                      <a:pt x="102650" y="118450"/>
                      <a:pt x="102437" y="118582"/>
                      <a:pt x="102417" y="118882"/>
                    </a:cubicBezTo>
                    <a:cubicBezTo>
                      <a:pt x="102281" y="119515"/>
                      <a:pt x="102191" y="120194"/>
                      <a:pt x="102100" y="120828"/>
                    </a:cubicBezTo>
                    <a:cubicBezTo>
                      <a:pt x="102055" y="121100"/>
                      <a:pt x="102236" y="121326"/>
                      <a:pt x="102508" y="121371"/>
                    </a:cubicBezTo>
                    <a:lnTo>
                      <a:pt x="102598" y="121371"/>
                    </a:lnTo>
                    <a:cubicBezTo>
                      <a:pt x="102824" y="121371"/>
                      <a:pt x="103006" y="121190"/>
                      <a:pt x="103051" y="120964"/>
                    </a:cubicBezTo>
                    <a:cubicBezTo>
                      <a:pt x="103187" y="120330"/>
                      <a:pt x="103277" y="119696"/>
                      <a:pt x="103368" y="119017"/>
                    </a:cubicBezTo>
                    <a:cubicBezTo>
                      <a:pt x="103444" y="118663"/>
                      <a:pt x="103151" y="118450"/>
                      <a:pt x="102871" y="118450"/>
                    </a:cubicBezTo>
                    <a:close/>
                    <a:moveTo>
                      <a:pt x="76577" y="118920"/>
                    </a:moveTo>
                    <a:cubicBezTo>
                      <a:pt x="76343" y="118920"/>
                      <a:pt x="76156" y="119091"/>
                      <a:pt x="76116" y="119334"/>
                    </a:cubicBezTo>
                    <a:cubicBezTo>
                      <a:pt x="76025" y="120013"/>
                      <a:pt x="75935" y="120647"/>
                      <a:pt x="75844" y="121281"/>
                    </a:cubicBezTo>
                    <a:cubicBezTo>
                      <a:pt x="75844" y="121552"/>
                      <a:pt x="76025" y="121824"/>
                      <a:pt x="76297" y="121869"/>
                    </a:cubicBezTo>
                    <a:lnTo>
                      <a:pt x="76387" y="121869"/>
                    </a:lnTo>
                    <a:cubicBezTo>
                      <a:pt x="76614" y="121869"/>
                      <a:pt x="76840" y="121688"/>
                      <a:pt x="76885" y="121417"/>
                    </a:cubicBezTo>
                    <a:cubicBezTo>
                      <a:pt x="76931" y="120783"/>
                      <a:pt x="77021" y="120149"/>
                      <a:pt x="77112" y="119470"/>
                    </a:cubicBezTo>
                    <a:cubicBezTo>
                      <a:pt x="77157" y="119198"/>
                      <a:pt x="76976" y="118972"/>
                      <a:pt x="76659" y="118927"/>
                    </a:cubicBezTo>
                    <a:cubicBezTo>
                      <a:pt x="76631" y="118922"/>
                      <a:pt x="76603" y="118920"/>
                      <a:pt x="76577" y="118920"/>
                    </a:cubicBezTo>
                    <a:close/>
                    <a:moveTo>
                      <a:pt x="102243" y="122360"/>
                    </a:moveTo>
                    <a:cubicBezTo>
                      <a:pt x="102001" y="122360"/>
                      <a:pt x="101779" y="122531"/>
                      <a:pt x="101738" y="122775"/>
                    </a:cubicBezTo>
                    <a:cubicBezTo>
                      <a:pt x="101647" y="123408"/>
                      <a:pt x="101512" y="124042"/>
                      <a:pt x="101376" y="124676"/>
                    </a:cubicBezTo>
                    <a:cubicBezTo>
                      <a:pt x="101331" y="124948"/>
                      <a:pt x="101512" y="125174"/>
                      <a:pt x="101738" y="125264"/>
                    </a:cubicBezTo>
                    <a:lnTo>
                      <a:pt x="101919" y="125264"/>
                    </a:lnTo>
                    <a:cubicBezTo>
                      <a:pt x="102100" y="125219"/>
                      <a:pt x="102281" y="125083"/>
                      <a:pt x="102327" y="124857"/>
                    </a:cubicBezTo>
                    <a:cubicBezTo>
                      <a:pt x="102462" y="124223"/>
                      <a:pt x="102598" y="123590"/>
                      <a:pt x="102689" y="122956"/>
                    </a:cubicBezTo>
                    <a:cubicBezTo>
                      <a:pt x="102734" y="122684"/>
                      <a:pt x="102598" y="122413"/>
                      <a:pt x="102327" y="122367"/>
                    </a:cubicBezTo>
                    <a:cubicBezTo>
                      <a:pt x="102299" y="122363"/>
                      <a:pt x="102270" y="122360"/>
                      <a:pt x="102243" y="122360"/>
                    </a:cubicBezTo>
                    <a:close/>
                    <a:moveTo>
                      <a:pt x="76077" y="122813"/>
                    </a:moveTo>
                    <a:cubicBezTo>
                      <a:pt x="75836" y="122813"/>
                      <a:pt x="75613" y="122984"/>
                      <a:pt x="75573" y="123227"/>
                    </a:cubicBezTo>
                    <a:lnTo>
                      <a:pt x="75301" y="125174"/>
                    </a:lnTo>
                    <a:cubicBezTo>
                      <a:pt x="75256" y="125446"/>
                      <a:pt x="75437" y="125717"/>
                      <a:pt x="75708" y="125762"/>
                    </a:cubicBezTo>
                    <a:lnTo>
                      <a:pt x="75799" y="125762"/>
                    </a:lnTo>
                    <a:cubicBezTo>
                      <a:pt x="76025" y="125717"/>
                      <a:pt x="76206" y="125581"/>
                      <a:pt x="76252" y="125355"/>
                    </a:cubicBezTo>
                    <a:cubicBezTo>
                      <a:pt x="76387" y="124721"/>
                      <a:pt x="76478" y="124042"/>
                      <a:pt x="76568" y="123408"/>
                    </a:cubicBezTo>
                    <a:cubicBezTo>
                      <a:pt x="76614" y="123137"/>
                      <a:pt x="76433" y="122865"/>
                      <a:pt x="76161" y="122820"/>
                    </a:cubicBezTo>
                    <a:cubicBezTo>
                      <a:pt x="76133" y="122815"/>
                      <a:pt x="76105" y="122813"/>
                      <a:pt x="76077" y="122813"/>
                    </a:cubicBezTo>
                    <a:close/>
                    <a:moveTo>
                      <a:pt x="101473" y="126208"/>
                    </a:moveTo>
                    <a:cubicBezTo>
                      <a:pt x="101232" y="126208"/>
                      <a:pt x="101009" y="126379"/>
                      <a:pt x="100968" y="126623"/>
                    </a:cubicBezTo>
                    <a:cubicBezTo>
                      <a:pt x="100833" y="127256"/>
                      <a:pt x="100652" y="127890"/>
                      <a:pt x="100516" y="128524"/>
                    </a:cubicBezTo>
                    <a:cubicBezTo>
                      <a:pt x="100471" y="128750"/>
                      <a:pt x="100606" y="129022"/>
                      <a:pt x="100878" y="129067"/>
                    </a:cubicBezTo>
                    <a:lnTo>
                      <a:pt x="101014" y="129067"/>
                    </a:lnTo>
                    <a:cubicBezTo>
                      <a:pt x="101240" y="129067"/>
                      <a:pt x="101421" y="128931"/>
                      <a:pt x="101466" y="128705"/>
                    </a:cubicBezTo>
                    <a:cubicBezTo>
                      <a:pt x="101647" y="128071"/>
                      <a:pt x="101783" y="127437"/>
                      <a:pt x="101919" y="126804"/>
                    </a:cubicBezTo>
                    <a:cubicBezTo>
                      <a:pt x="101964" y="126532"/>
                      <a:pt x="101829" y="126306"/>
                      <a:pt x="101557" y="126215"/>
                    </a:cubicBezTo>
                    <a:cubicBezTo>
                      <a:pt x="101529" y="126210"/>
                      <a:pt x="101501" y="126208"/>
                      <a:pt x="101473" y="126208"/>
                    </a:cubicBezTo>
                    <a:close/>
                    <a:moveTo>
                      <a:pt x="75443" y="126706"/>
                    </a:moveTo>
                    <a:cubicBezTo>
                      <a:pt x="75202" y="126706"/>
                      <a:pt x="74979" y="126877"/>
                      <a:pt x="74939" y="127121"/>
                    </a:cubicBezTo>
                    <a:cubicBezTo>
                      <a:pt x="74848" y="127754"/>
                      <a:pt x="74712" y="128388"/>
                      <a:pt x="74577" y="129022"/>
                    </a:cubicBezTo>
                    <a:cubicBezTo>
                      <a:pt x="74531" y="129293"/>
                      <a:pt x="74712" y="129565"/>
                      <a:pt x="74984" y="129610"/>
                    </a:cubicBezTo>
                    <a:lnTo>
                      <a:pt x="75120" y="129610"/>
                    </a:lnTo>
                    <a:cubicBezTo>
                      <a:pt x="75346" y="129565"/>
                      <a:pt x="75482" y="129429"/>
                      <a:pt x="75527" y="129203"/>
                    </a:cubicBezTo>
                    <a:cubicBezTo>
                      <a:pt x="75663" y="128569"/>
                      <a:pt x="75799" y="127935"/>
                      <a:pt x="75935" y="127256"/>
                    </a:cubicBezTo>
                    <a:cubicBezTo>
                      <a:pt x="75980" y="127030"/>
                      <a:pt x="75799" y="126758"/>
                      <a:pt x="75527" y="126713"/>
                    </a:cubicBezTo>
                    <a:cubicBezTo>
                      <a:pt x="75499" y="126708"/>
                      <a:pt x="75471" y="126706"/>
                      <a:pt x="75443" y="126706"/>
                    </a:cubicBezTo>
                    <a:close/>
                    <a:moveTo>
                      <a:pt x="100489" y="129967"/>
                    </a:moveTo>
                    <a:cubicBezTo>
                      <a:pt x="100279" y="129967"/>
                      <a:pt x="100072" y="130090"/>
                      <a:pt x="100018" y="130380"/>
                    </a:cubicBezTo>
                    <a:cubicBezTo>
                      <a:pt x="99837" y="131014"/>
                      <a:pt x="99656" y="131647"/>
                      <a:pt x="99520" y="132236"/>
                    </a:cubicBezTo>
                    <a:cubicBezTo>
                      <a:pt x="99429" y="132508"/>
                      <a:pt x="99565" y="132779"/>
                      <a:pt x="99837" y="132870"/>
                    </a:cubicBezTo>
                    <a:lnTo>
                      <a:pt x="100018" y="132870"/>
                    </a:lnTo>
                    <a:cubicBezTo>
                      <a:pt x="100199" y="132824"/>
                      <a:pt x="100380" y="132734"/>
                      <a:pt x="100425" y="132508"/>
                    </a:cubicBezTo>
                    <a:cubicBezTo>
                      <a:pt x="100606" y="131919"/>
                      <a:pt x="100787" y="131240"/>
                      <a:pt x="100968" y="130651"/>
                    </a:cubicBezTo>
                    <a:cubicBezTo>
                      <a:pt x="101131" y="130244"/>
                      <a:pt x="100805" y="129967"/>
                      <a:pt x="100489" y="129967"/>
                    </a:cubicBezTo>
                    <a:close/>
                    <a:moveTo>
                      <a:pt x="74652" y="130588"/>
                    </a:moveTo>
                    <a:cubicBezTo>
                      <a:pt x="74448" y="130588"/>
                      <a:pt x="74245" y="130703"/>
                      <a:pt x="74169" y="130968"/>
                    </a:cubicBezTo>
                    <a:cubicBezTo>
                      <a:pt x="74033" y="131602"/>
                      <a:pt x="73898" y="132236"/>
                      <a:pt x="73762" y="132870"/>
                    </a:cubicBezTo>
                    <a:cubicBezTo>
                      <a:pt x="73717" y="133141"/>
                      <a:pt x="73898" y="133368"/>
                      <a:pt x="74124" y="133413"/>
                    </a:cubicBezTo>
                    <a:cubicBezTo>
                      <a:pt x="74147" y="133436"/>
                      <a:pt x="74169" y="133447"/>
                      <a:pt x="74192" y="133447"/>
                    </a:cubicBezTo>
                    <a:cubicBezTo>
                      <a:pt x="74215" y="133447"/>
                      <a:pt x="74237" y="133436"/>
                      <a:pt x="74260" y="133413"/>
                    </a:cubicBezTo>
                    <a:lnTo>
                      <a:pt x="74305" y="133413"/>
                    </a:lnTo>
                    <a:cubicBezTo>
                      <a:pt x="74486" y="133413"/>
                      <a:pt x="74667" y="133277"/>
                      <a:pt x="74712" y="133096"/>
                    </a:cubicBezTo>
                    <a:cubicBezTo>
                      <a:pt x="74848" y="132462"/>
                      <a:pt x="75029" y="131783"/>
                      <a:pt x="75165" y="131149"/>
                    </a:cubicBezTo>
                    <a:cubicBezTo>
                      <a:pt x="75218" y="130808"/>
                      <a:pt x="74934" y="130588"/>
                      <a:pt x="74652" y="130588"/>
                    </a:cubicBezTo>
                    <a:close/>
                    <a:moveTo>
                      <a:pt x="99374" y="133792"/>
                    </a:moveTo>
                    <a:cubicBezTo>
                      <a:pt x="99188" y="133792"/>
                      <a:pt x="99003" y="133922"/>
                      <a:pt x="98931" y="134137"/>
                    </a:cubicBezTo>
                    <a:cubicBezTo>
                      <a:pt x="98750" y="134726"/>
                      <a:pt x="98569" y="135359"/>
                      <a:pt x="98343" y="135993"/>
                    </a:cubicBezTo>
                    <a:cubicBezTo>
                      <a:pt x="98252" y="136265"/>
                      <a:pt x="98388" y="136536"/>
                      <a:pt x="98660" y="136582"/>
                    </a:cubicBezTo>
                    <a:cubicBezTo>
                      <a:pt x="98682" y="136604"/>
                      <a:pt x="98705" y="136616"/>
                      <a:pt x="98728" y="136616"/>
                    </a:cubicBezTo>
                    <a:cubicBezTo>
                      <a:pt x="98750" y="136616"/>
                      <a:pt x="98773" y="136604"/>
                      <a:pt x="98796" y="136582"/>
                    </a:cubicBezTo>
                    <a:lnTo>
                      <a:pt x="98886" y="136627"/>
                    </a:lnTo>
                    <a:cubicBezTo>
                      <a:pt x="99022" y="136582"/>
                      <a:pt x="99203" y="136446"/>
                      <a:pt x="99248" y="136310"/>
                    </a:cubicBezTo>
                    <a:cubicBezTo>
                      <a:pt x="99475" y="135676"/>
                      <a:pt x="99656" y="135043"/>
                      <a:pt x="99837" y="134409"/>
                    </a:cubicBezTo>
                    <a:cubicBezTo>
                      <a:pt x="99927" y="134137"/>
                      <a:pt x="99791" y="133866"/>
                      <a:pt x="99520" y="133820"/>
                    </a:cubicBezTo>
                    <a:cubicBezTo>
                      <a:pt x="99473" y="133801"/>
                      <a:pt x="99423" y="133792"/>
                      <a:pt x="99374" y="133792"/>
                    </a:cubicBezTo>
                    <a:close/>
                    <a:moveTo>
                      <a:pt x="73763" y="134385"/>
                    </a:moveTo>
                    <a:cubicBezTo>
                      <a:pt x="73571" y="134385"/>
                      <a:pt x="73382" y="134489"/>
                      <a:pt x="73309" y="134726"/>
                    </a:cubicBezTo>
                    <a:cubicBezTo>
                      <a:pt x="73173" y="135359"/>
                      <a:pt x="72992" y="135993"/>
                      <a:pt x="72856" y="136627"/>
                    </a:cubicBezTo>
                    <a:cubicBezTo>
                      <a:pt x="72766" y="136899"/>
                      <a:pt x="72902" y="137170"/>
                      <a:pt x="73173" y="137261"/>
                    </a:cubicBezTo>
                    <a:lnTo>
                      <a:pt x="73354" y="137261"/>
                    </a:lnTo>
                    <a:cubicBezTo>
                      <a:pt x="73581" y="137215"/>
                      <a:pt x="73717" y="137080"/>
                      <a:pt x="73762" y="136899"/>
                    </a:cubicBezTo>
                    <a:cubicBezTo>
                      <a:pt x="73943" y="136265"/>
                      <a:pt x="74124" y="135631"/>
                      <a:pt x="74260" y="134997"/>
                    </a:cubicBezTo>
                    <a:cubicBezTo>
                      <a:pt x="74341" y="134618"/>
                      <a:pt x="74049" y="134385"/>
                      <a:pt x="73763" y="134385"/>
                    </a:cubicBezTo>
                    <a:close/>
                    <a:moveTo>
                      <a:pt x="98238" y="137478"/>
                    </a:moveTo>
                    <a:cubicBezTo>
                      <a:pt x="98004" y="137478"/>
                      <a:pt x="97788" y="137607"/>
                      <a:pt x="97709" y="137804"/>
                    </a:cubicBezTo>
                    <a:cubicBezTo>
                      <a:pt x="97528" y="138438"/>
                      <a:pt x="97302" y="139026"/>
                      <a:pt x="97075" y="139660"/>
                    </a:cubicBezTo>
                    <a:cubicBezTo>
                      <a:pt x="96985" y="139886"/>
                      <a:pt x="97075" y="140203"/>
                      <a:pt x="97347" y="140294"/>
                    </a:cubicBezTo>
                    <a:lnTo>
                      <a:pt x="97573" y="140294"/>
                    </a:lnTo>
                    <a:cubicBezTo>
                      <a:pt x="97754" y="140294"/>
                      <a:pt x="97890" y="140158"/>
                      <a:pt x="97981" y="139977"/>
                    </a:cubicBezTo>
                    <a:cubicBezTo>
                      <a:pt x="98207" y="139388"/>
                      <a:pt x="98433" y="138755"/>
                      <a:pt x="98660" y="138121"/>
                    </a:cubicBezTo>
                    <a:cubicBezTo>
                      <a:pt x="98750" y="137895"/>
                      <a:pt x="98614" y="137578"/>
                      <a:pt x="98343" y="137487"/>
                    </a:cubicBezTo>
                    <a:cubicBezTo>
                      <a:pt x="98308" y="137481"/>
                      <a:pt x="98273" y="137478"/>
                      <a:pt x="98238" y="137478"/>
                    </a:cubicBezTo>
                    <a:close/>
                    <a:moveTo>
                      <a:pt x="72800" y="138168"/>
                    </a:moveTo>
                    <a:cubicBezTo>
                      <a:pt x="72602" y="138168"/>
                      <a:pt x="72412" y="138276"/>
                      <a:pt x="72358" y="138528"/>
                    </a:cubicBezTo>
                    <a:cubicBezTo>
                      <a:pt x="72132" y="139162"/>
                      <a:pt x="71951" y="139796"/>
                      <a:pt x="71770" y="140430"/>
                    </a:cubicBezTo>
                    <a:cubicBezTo>
                      <a:pt x="71725" y="140656"/>
                      <a:pt x="71861" y="140928"/>
                      <a:pt x="72087" y="141018"/>
                    </a:cubicBezTo>
                    <a:lnTo>
                      <a:pt x="72313" y="141018"/>
                    </a:lnTo>
                    <a:cubicBezTo>
                      <a:pt x="72494" y="141018"/>
                      <a:pt x="72675" y="140882"/>
                      <a:pt x="72721" y="140656"/>
                    </a:cubicBezTo>
                    <a:cubicBezTo>
                      <a:pt x="72947" y="140067"/>
                      <a:pt x="73128" y="139434"/>
                      <a:pt x="73309" y="138800"/>
                    </a:cubicBezTo>
                    <a:cubicBezTo>
                      <a:pt x="73418" y="138418"/>
                      <a:pt x="73100" y="138168"/>
                      <a:pt x="72800" y="138168"/>
                    </a:cubicBezTo>
                    <a:close/>
                    <a:moveTo>
                      <a:pt x="96793" y="141171"/>
                    </a:moveTo>
                    <a:cubicBezTo>
                      <a:pt x="96621" y="141171"/>
                      <a:pt x="96448" y="141260"/>
                      <a:pt x="96351" y="141471"/>
                    </a:cubicBezTo>
                    <a:cubicBezTo>
                      <a:pt x="96125" y="142059"/>
                      <a:pt x="95898" y="142648"/>
                      <a:pt x="95627" y="143282"/>
                    </a:cubicBezTo>
                    <a:cubicBezTo>
                      <a:pt x="95536" y="143508"/>
                      <a:pt x="95627" y="143825"/>
                      <a:pt x="95898" y="143915"/>
                    </a:cubicBezTo>
                    <a:cubicBezTo>
                      <a:pt x="95944" y="143915"/>
                      <a:pt x="96034" y="143961"/>
                      <a:pt x="96079" y="143961"/>
                    </a:cubicBezTo>
                    <a:lnTo>
                      <a:pt x="96125" y="143961"/>
                    </a:lnTo>
                    <a:cubicBezTo>
                      <a:pt x="96306" y="143915"/>
                      <a:pt x="96487" y="143825"/>
                      <a:pt x="96532" y="143644"/>
                    </a:cubicBezTo>
                    <a:cubicBezTo>
                      <a:pt x="96804" y="143055"/>
                      <a:pt x="97030" y="142421"/>
                      <a:pt x="97256" y="141833"/>
                    </a:cubicBezTo>
                    <a:cubicBezTo>
                      <a:pt x="97402" y="141455"/>
                      <a:pt x="97100" y="141171"/>
                      <a:pt x="96793" y="141171"/>
                    </a:cubicBezTo>
                    <a:close/>
                    <a:moveTo>
                      <a:pt x="71659" y="141938"/>
                    </a:moveTo>
                    <a:cubicBezTo>
                      <a:pt x="71465" y="141938"/>
                      <a:pt x="71269" y="142040"/>
                      <a:pt x="71181" y="142286"/>
                    </a:cubicBezTo>
                    <a:cubicBezTo>
                      <a:pt x="71000" y="142919"/>
                      <a:pt x="70819" y="143508"/>
                      <a:pt x="70593" y="144142"/>
                    </a:cubicBezTo>
                    <a:cubicBezTo>
                      <a:pt x="70502" y="144413"/>
                      <a:pt x="70638" y="144685"/>
                      <a:pt x="70910" y="144775"/>
                    </a:cubicBezTo>
                    <a:lnTo>
                      <a:pt x="71136" y="144775"/>
                    </a:lnTo>
                    <a:cubicBezTo>
                      <a:pt x="71317" y="144730"/>
                      <a:pt x="71453" y="144640"/>
                      <a:pt x="71544" y="144459"/>
                    </a:cubicBezTo>
                    <a:cubicBezTo>
                      <a:pt x="71725" y="143825"/>
                      <a:pt x="71951" y="143191"/>
                      <a:pt x="72132" y="142557"/>
                    </a:cubicBezTo>
                    <a:cubicBezTo>
                      <a:pt x="72271" y="142196"/>
                      <a:pt x="71967" y="141938"/>
                      <a:pt x="71659" y="141938"/>
                    </a:cubicBezTo>
                    <a:close/>
                    <a:moveTo>
                      <a:pt x="95313" y="144729"/>
                    </a:moveTo>
                    <a:cubicBezTo>
                      <a:pt x="95134" y="144729"/>
                      <a:pt x="94953" y="144823"/>
                      <a:pt x="94857" y="145047"/>
                    </a:cubicBezTo>
                    <a:cubicBezTo>
                      <a:pt x="94631" y="145636"/>
                      <a:pt x="94314" y="146269"/>
                      <a:pt x="94042" y="146813"/>
                    </a:cubicBezTo>
                    <a:cubicBezTo>
                      <a:pt x="93952" y="147084"/>
                      <a:pt x="94042" y="147356"/>
                      <a:pt x="94314" y="147492"/>
                    </a:cubicBezTo>
                    <a:cubicBezTo>
                      <a:pt x="94359" y="147537"/>
                      <a:pt x="94450" y="147537"/>
                      <a:pt x="94495" y="147537"/>
                    </a:cubicBezTo>
                    <a:lnTo>
                      <a:pt x="94586" y="147537"/>
                    </a:lnTo>
                    <a:cubicBezTo>
                      <a:pt x="94721" y="147492"/>
                      <a:pt x="94902" y="147401"/>
                      <a:pt x="94948" y="147220"/>
                    </a:cubicBezTo>
                    <a:cubicBezTo>
                      <a:pt x="95219" y="146631"/>
                      <a:pt x="95491" y="146043"/>
                      <a:pt x="95763" y="145454"/>
                    </a:cubicBezTo>
                    <a:cubicBezTo>
                      <a:pt x="95968" y="145044"/>
                      <a:pt x="95642" y="144729"/>
                      <a:pt x="95313" y="144729"/>
                    </a:cubicBezTo>
                    <a:close/>
                    <a:moveTo>
                      <a:pt x="70418" y="145704"/>
                    </a:moveTo>
                    <a:cubicBezTo>
                      <a:pt x="70241" y="145704"/>
                      <a:pt x="70062" y="145793"/>
                      <a:pt x="69959" y="145998"/>
                    </a:cubicBezTo>
                    <a:cubicBezTo>
                      <a:pt x="69778" y="146586"/>
                      <a:pt x="69552" y="147220"/>
                      <a:pt x="69325" y="147808"/>
                    </a:cubicBezTo>
                    <a:cubicBezTo>
                      <a:pt x="69235" y="148080"/>
                      <a:pt x="69371" y="148352"/>
                      <a:pt x="69597" y="148442"/>
                    </a:cubicBezTo>
                    <a:cubicBezTo>
                      <a:pt x="69620" y="148465"/>
                      <a:pt x="69654" y="148476"/>
                      <a:pt x="69688" y="148476"/>
                    </a:cubicBezTo>
                    <a:cubicBezTo>
                      <a:pt x="69722" y="148476"/>
                      <a:pt x="69756" y="148465"/>
                      <a:pt x="69778" y="148442"/>
                    </a:cubicBezTo>
                    <a:lnTo>
                      <a:pt x="69823" y="148442"/>
                    </a:lnTo>
                    <a:cubicBezTo>
                      <a:pt x="70004" y="148442"/>
                      <a:pt x="70140" y="148352"/>
                      <a:pt x="70231" y="148171"/>
                    </a:cubicBezTo>
                    <a:cubicBezTo>
                      <a:pt x="70457" y="147537"/>
                      <a:pt x="70684" y="146948"/>
                      <a:pt x="70910" y="146315"/>
                    </a:cubicBezTo>
                    <a:cubicBezTo>
                      <a:pt x="70995" y="145948"/>
                      <a:pt x="70710" y="145704"/>
                      <a:pt x="70418" y="145704"/>
                    </a:cubicBezTo>
                    <a:close/>
                    <a:moveTo>
                      <a:pt x="93648" y="148343"/>
                    </a:moveTo>
                    <a:cubicBezTo>
                      <a:pt x="93490" y="148343"/>
                      <a:pt x="93332" y="148414"/>
                      <a:pt x="93227" y="148578"/>
                    </a:cubicBezTo>
                    <a:cubicBezTo>
                      <a:pt x="92911" y="149166"/>
                      <a:pt x="92639" y="149755"/>
                      <a:pt x="92367" y="150343"/>
                    </a:cubicBezTo>
                    <a:cubicBezTo>
                      <a:pt x="92232" y="150570"/>
                      <a:pt x="92322" y="150887"/>
                      <a:pt x="92594" y="150977"/>
                    </a:cubicBezTo>
                    <a:cubicBezTo>
                      <a:pt x="92639" y="151023"/>
                      <a:pt x="92730" y="151023"/>
                      <a:pt x="92820" y="151023"/>
                    </a:cubicBezTo>
                    <a:lnTo>
                      <a:pt x="92865" y="151068"/>
                    </a:lnTo>
                    <a:cubicBezTo>
                      <a:pt x="93001" y="151023"/>
                      <a:pt x="93182" y="150932"/>
                      <a:pt x="93227" y="150796"/>
                    </a:cubicBezTo>
                    <a:cubicBezTo>
                      <a:pt x="93544" y="150208"/>
                      <a:pt x="93816" y="149619"/>
                      <a:pt x="94133" y="149031"/>
                    </a:cubicBezTo>
                    <a:cubicBezTo>
                      <a:pt x="94285" y="148636"/>
                      <a:pt x="93968" y="148343"/>
                      <a:pt x="93648" y="148343"/>
                    </a:cubicBezTo>
                    <a:close/>
                    <a:moveTo>
                      <a:pt x="69085" y="149319"/>
                    </a:moveTo>
                    <a:cubicBezTo>
                      <a:pt x="68899" y="149319"/>
                      <a:pt x="68708" y="149441"/>
                      <a:pt x="68601" y="149619"/>
                    </a:cubicBezTo>
                    <a:cubicBezTo>
                      <a:pt x="68375" y="150253"/>
                      <a:pt x="68148" y="150841"/>
                      <a:pt x="67877" y="151430"/>
                    </a:cubicBezTo>
                    <a:cubicBezTo>
                      <a:pt x="67786" y="151702"/>
                      <a:pt x="67922" y="151973"/>
                      <a:pt x="68148" y="152064"/>
                    </a:cubicBezTo>
                    <a:cubicBezTo>
                      <a:pt x="68239" y="152109"/>
                      <a:pt x="68284" y="152109"/>
                      <a:pt x="68330" y="152109"/>
                    </a:cubicBezTo>
                    <a:lnTo>
                      <a:pt x="68420" y="152109"/>
                    </a:lnTo>
                    <a:cubicBezTo>
                      <a:pt x="68556" y="152109"/>
                      <a:pt x="68737" y="151973"/>
                      <a:pt x="68782" y="151792"/>
                    </a:cubicBezTo>
                    <a:cubicBezTo>
                      <a:pt x="69054" y="151204"/>
                      <a:pt x="69280" y="150570"/>
                      <a:pt x="69552" y="149981"/>
                    </a:cubicBezTo>
                    <a:cubicBezTo>
                      <a:pt x="69642" y="149710"/>
                      <a:pt x="69507" y="149438"/>
                      <a:pt x="69235" y="149348"/>
                    </a:cubicBezTo>
                    <a:cubicBezTo>
                      <a:pt x="69187" y="149328"/>
                      <a:pt x="69136" y="149319"/>
                      <a:pt x="69085" y="149319"/>
                    </a:cubicBezTo>
                    <a:close/>
                    <a:moveTo>
                      <a:pt x="91904" y="151819"/>
                    </a:moveTo>
                    <a:cubicBezTo>
                      <a:pt x="91730" y="151819"/>
                      <a:pt x="91554" y="151910"/>
                      <a:pt x="91462" y="152064"/>
                    </a:cubicBezTo>
                    <a:cubicBezTo>
                      <a:pt x="91190" y="152652"/>
                      <a:pt x="90873" y="153195"/>
                      <a:pt x="90557" y="153784"/>
                    </a:cubicBezTo>
                    <a:cubicBezTo>
                      <a:pt x="90421" y="154010"/>
                      <a:pt x="90511" y="154282"/>
                      <a:pt x="90738" y="154418"/>
                    </a:cubicBezTo>
                    <a:cubicBezTo>
                      <a:pt x="90828" y="154463"/>
                      <a:pt x="90873" y="154508"/>
                      <a:pt x="90964" y="154508"/>
                    </a:cubicBezTo>
                    <a:lnTo>
                      <a:pt x="91009" y="154508"/>
                    </a:lnTo>
                    <a:cubicBezTo>
                      <a:pt x="91190" y="154508"/>
                      <a:pt x="91326" y="154418"/>
                      <a:pt x="91417" y="154237"/>
                    </a:cubicBezTo>
                    <a:cubicBezTo>
                      <a:pt x="91734" y="153648"/>
                      <a:pt x="92050" y="153105"/>
                      <a:pt x="92322" y="152516"/>
                    </a:cubicBezTo>
                    <a:cubicBezTo>
                      <a:pt x="92458" y="152290"/>
                      <a:pt x="92367" y="151973"/>
                      <a:pt x="92141" y="151883"/>
                    </a:cubicBezTo>
                    <a:cubicBezTo>
                      <a:pt x="92068" y="151839"/>
                      <a:pt x="91987" y="151819"/>
                      <a:pt x="91904" y="151819"/>
                    </a:cubicBezTo>
                    <a:close/>
                    <a:moveTo>
                      <a:pt x="67588" y="152943"/>
                    </a:moveTo>
                    <a:cubicBezTo>
                      <a:pt x="67419" y="152943"/>
                      <a:pt x="67249" y="153032"/>
                      <a:pt x="67153" y="153241"/>
                    </a:cubicBezTo>
                    <a:cubicBezTo>
                      <a:pt x="66881" y="153829"/>
                      <a:pt x="66609" y="154463"/>
                      <a:pt x="66338" y="155006"/>
                    </a:cubicBezTo>
                    <a:cubicBezTo>
                      <a:pt x="66247" y="155278"/>
                      <a:pt x="66383" y="155549"/>
                      <a:pt x="66609" y="155685"/>
                    </a:cubicBezTo>
                    <a:cubicBezTo>
                      <a:pt x="66655" y="155730"/>
                      <a:pt x="66745" y="155730"/>
                      <a:pt x="66790" y="155730"/>
                    </a:cubicBezTo>
                    <a:lnTo>
                      <a:pt x="66836" y="155730"/>
                    </a:lnTo>
                    <a:cubicBezTo>
                      <a:pt x="67017" y="155730"/>
                      <a:pt x="67198" y="155595"/>
                      <a:pt x="67243" y="155414"/>
                    </a:cubicBezTo>
                    <a:cubicBezTo>
                      <a:pt x="67515" y="154825"/>
                      <a:pt x="67786" y="154237"/>
                      <a:pt x="68058" y="153648"/>
                    </a:cubicBezTo>
                    <a:cubicBezTo>
                      <a:pt x="68204" y="153239"/>
                      <a:pt x="67897" y="152943"/>
                      <a:pt x="67588" y="152943"/>
                    </a:cubicBezTo>
                    <a:close/>
                    <a:moveTo>
                      <a:pt x="89987" y="155199"/>
                    </a:moveTo>
                    <a:cubicBezTo>
                      <a:pt x="89844" y="155199"/>
                      <a:pt x="89702" y="155262"/>
                      <a:pt x="89606" y="155414"/>
                    </a:cubicBezTo>
                    <a:cubicBezTo>
                      <a:pt x="89244" y="156002"/>
                      <a:pt x="88927" y="156545"/>
                      <a:pt x="88565" y="157134"/>
                    </a:cubicBezTo>
                    <a:cubicBezTo>
                      <a:pt x="88384" y="157451"/>
                      <a:pt x="88610" y="157858"/>
                      <a:pt x="89017" y="157858"/>
                    </a:cubicBezTo>
                    <a:lnTo>
                      <a:pt x="89063" y="157903"/>
                    </a:lnTo>
                    <a:cubicBezTo>
                      <a:pt x="89199" y="157858"/>
                      <a:pt x="89334" y="157768"/>
                      <a:pt x="89425" y="157632"/>
                    </a:cubicBezTo>
                    <a:cubicBezTo>
                      <a:pt x="89787" y="157043"/>
                      <a:pt x="90104" y="156500"/>
                      <a:pt x="90421" y="155912"/>
                    </a:cubicBezTo>
                    <a:cubicBezTo>
                      <a:pt x="90641" y="155533"/>
                      <a:pt x="90313" y="155199"/>
                      <a:pt x="89987" y="155199"/>
                    </a:cubicBezTo>
                    <a:close/>
                    <a:moveTo>
                      <a:pt x="65974" y="156528"/>
                    </a:moveTo>
                    <a:cubicBezTo>
                      <a:pt x="65797" y="156528"/>
                      <a:pt x="65617" y="156629"/>
                      <a:pt x="65523" y="156817"/>
                    </a:cubicBezTo>
                    <a:cubicBezTo>
                      <a:pt x="65251" y="157405"/>
                      <a:pt x="64980" y="157994"/>
                      <a:pt x="64708" y="158582"/>
                    </a:cubicBezTo>
                    <a:cubicBezTo>
                      <a:pt x="64572" y="158809"/>
                      <a:pt x="64663" y="159080"/>
                      <a:pt x="64934" y="159216"/>
                    </a:cubicBezTo>
                    <a:cubicBezTo>
                      <a:pt x="64980" y="159261"/>
                      <a:pt x="65070" y="159261"/>
                      <a:pt x="65115" y="159261"/>
                    </a:cubicBezTo>
                    <a:lnTo>
                      <a:pt x="65161" y="159261"/>
                    </a:lnTo>
                    <a:cubicBezTo>
                      <a:pt x="65342" y="159261"/>
                      <a:pt x="65523" y="159171"/>
                      <a:pt x="65568" y="158990"/>
                    </a:cubicBezTo>
                    <a:cubicBezTo>
                      <a:pt x="65885" y="158401"/>
                      <a:pt x="66157" y="157813"/>
                      <a:pt x="66428" y="157224"/>
                    </a:cubicBezTo>
                    <a:cubicBezTo>
                      <a:pt x="66564" y="156998"/>
                      <a:pt x="66428" y="156681"/>
                      <a:pt x="66202" y="156591"/>
                    </a:cubicBezTo>
                    <a:cubicBezTo>
                      <a:pt x="66132" y="156549"/>
                      <a:pt x="66053" y="156528"/>
                      <a:pt x="65974" y="156528"/>
                    </a:cubicBezTo>
                    <a:close/>
                    <a:moveTo>
                      <a:pt x="87946" y="158603"/>
                    </a:moveTo>
                    <a:cubicBezTo>
                      <a:pt x="87812" y="158603"/>
                      <a:pt x="87675" y="158663"/>
                      <a:pt x="87569" y="158809"/>
                    </a:cubicBezTo>
                    <a:cubicBezTo>
                      <a:pt x="87207" y="159352"/>
                      <a:pt x="86845" y="159895"/>
                      <a:pt x="86482" y="160438"/>
                    </a:cubicBezTo>
                    <a:cubicBezTo>
                      <a:pt x="86347" y="160665"/>
                      <a:pt x="86437" y="160936"/>
                      <a:pt x="86618" y="161117"/>
                    </a:cubicBezTo>
                    <a:cubicBezTo>
                      <a:pt x="86709" y="161163"/>
                      <a:pt x="86799" y="161163"/>
                      <a:pt x="86890" y="161163"/>
                    </a:cubicBezTo>
                    <a:lnTo>
                      <a:pt x="86935" y="161163"/>
                    </a:lnTo>
                    <a:cubicBezTo>
                      <a:pt x="87116" y="161163"/>
                      <a:pt x="87252" y="161117"/>
                      <a:pt x="87297" y="160982"/>
                    </a:cubicBezTo>
                    <a:cubicBezTo>
                      <a:pt x="87659" y="160438"/>
                      <a:pt x="88022" y="159895"/>
                      <a:pt x="88384" y="159307"/>
                    </a:cubicBezTo>
                    <a:cubicBezTo>
                      <a:pt x="88576" y="158955"/>
                      <a:pt x="88270" y="158603"/>
                      <a:pt x="87946" y="158603"/>
                    </a:cubicBezTo>
                    <a:close/>
                    <a:moveTo>
                      <a:pt x="64253" y="160059"/>
                    </a:moveTo>
                    <a:cubicBezTo>
                      <a:pt x="64076" y="160059"/>
                      <a:pt x="63896" y="160160"/>
                      <a:pt x="63803" y="160348"/>
                    </a:cubicBezTo>
                    <a:cubicBezTo>
                      <a:pt x="63531" y="160891"/>
                      <a:pt x="63214" y="161480"/>
                      <a:pt x="62897" y="162023"/>
                    </a:cubicBezTo>
                    <a:cubicBezTo>
                      <a:pt x="62807" y="162294"/>
                      <a:pt x="62852" y="162566"/>
                      <a:pt x="63124" y="162702"/>
                    </a:cubicBezTo>
                    <a:cubicBezTo>
                      <a:pt x="63169" y="162747"/>
                      <a:pt x="63259" y="162747"/>
                      <a:pt x="63350" y="162747"/>
                    </a:cubicBezTo>
                    <a:lnTo>
                      <a:pt x="63395" y="162747"/>
                    </a:lnTo>
                    <a:cubicBezTo>
                      <a:pt x="63531" y="162747"/>
                      <a:pt x="63712" y="162657"/>
                      <a:pt x="63757" y="162521"/>
                    </a:cubicBezTo>
                    <a:cubicBezTo>
                      <a:pt x="64074" y="161932"/>
                      <a:pt x="64391" y="161389"/>
                      <a:pt x="64708" y="160801"/>
                    </a:cubicBezTo>
                    <a:cubicBezTo>
                      <a:pt x="64799" y="160529"/>
                      <a:pt x="64708" y="160257"/>
                      <a:pt x="64482" y="160122"/>
                    </a:cubicBezTo>
                    <a:cubicBezTo>
                      <a:pt x="64412" y="160080"/>
                      <a:pt x="64333" y="160059"/>
                      <a:pt x="64253" y="160059"/>
                    </a:cubicBezTo>
                    <a:close/>
                    <a:moveTo>
                      <a:pt x="85818" y="161807"/>
                    </a:moveTo>
                    <a:cubicBezTo>
                      <a:pt x="85681" y="161807"/>
                      <a:pt x="85543" y="161870"/>
                      <a:pt x="85441" y="162023"/>
                    </a:cubicBezTo>
                    <a:cubicBezTo>
                      <a:pt x="85034" y="162566"/>
                      <a:pt x="84672" y="163109"/>
                      <a:pt x="84309" y="163653"/>
                    </a:cubicBezTo>
                    <a:cubicBezTo>
                      <a:pt x="84128" y="163834"/>
                      <a:pt x="84174" y="164151"/>
                      <a:pt x="84400" y="164332"/>
                    </a:cubicBezTo>
                    <a:cubicBezTo>
                      <a:pt x="84491" y="164377"/>
                      <a:pt x="84581" y="164422"/>
                      <a:pt x="84672" y="164422"/>
                    </a:cubicBezTo>
                    <a:lnTo>
                      <a:pt x="84717" y="164422"/>
                    </a:lnTo>
                    <a:cubicBezTo>
                      <a:pt x="84898" y="164422"/>
                      <a:pt x="85034" y="164332"/>
                      <a:pt x="85124" y="164196"/>
                    </a:cubicBezTo>
                    <a:cubicBezTo>
                      <a:pt x="85486" y="163698"/>
                      <a:pt x="85849" y="163155"/>
                      <a:pt x="86256" y="162611"/>
                    </a:cubicBezTo>
                    <a:cubicBezTo>
                      <a:pt x="86516" y="162221"/>
                      <a:pt x="86168" y="161807"/>
                      <a:pt x="85818" y="161807"/>
                    </a:cubicBezTo>
                    <a:close/>
                    <a:moveTo>
                      <a:pt x="62402" y="163479"/>
                    </a:moveTo>
                    <a:cubicBezTo>
                      <a:pt x="62247" y="163479"/>
                      <a:pt x="62092" y="163557"/>
                      <a:pt x="61992" y="163743"/>
                    </a:cubicBezTo>
                    <a:cubicBezTo>
                      <a:pt x="61675" y="164286"/>
                      <a:pt x="61313" y="164875"/>
                      <a:pt x="60996" y="165418"/>
                    </a:cubicBezTo>
                    <a:cubicBezTo>
                      <a:pt x="60860" y="165690"/>
                      <a:pt x="60951" y="165961"/>
                      <a:pt x="61177" y="166097"/>
                    </a:cubicBezTo>
                    <a:cubicBezTo>
                      <a:pt x="61268" y="166142"/>
                      <a:pt x="61313" y="166188"/>
                      <a:pt x="61403" y="166188"/>
                    </a:cubicBezTo>
                    <a:lnTo>
                      <a:pt x="61449" y="166188"/>
                    </a:lnTo>
                    <a:cubicBezTo>
                      <a:pt x="61630" y="166142"/>
                      <a:pt x="61766" y="166052"/>
                      <a:pt x="61856" y="165916"/>
                    </a:cubicBezTo>
                    <a:cubicBezTo>
                      <a:pt x="62173" y="165373"/>
                      <a:pt x="62490" y="164784"/>
                      <a:pt x="62852" y="164241"/>
                    </a:cubicBezTo>
                    <a:cubicBezTo>
                      <a:pt x="63068" y="163839"/>
                      <a:pt x="62736" y="163479"/>
                      <a:pt x="62402" y="163479"/>
                    </a:cubicBezTo>
                    <a:close/>
                    <a:moveTo>
                      <a:pt x="83563" y="165022"/>
                    </a:moveTo>
                    <a:cubicBezTo>
                      <a:pt x="83409" y="165022"/>
                      <a:pt x="83260" y="165082"/>
                      <a:pt x="83178" y="165192"/>
                    </a:cubicBezTo>
                    <a:lnTo>
                      <a:pt x="81956" y="166776"/>
                    </a:lnTo>
                    <a:cubicBezTo>
                      <a:pt x="81820" y="166957"/>
                      <a:pt x="81865" y="167274"/>
                      <a:pt x="82046" y="167455"/>
                    </a:cubicBezTo>
                    <a:cubicBezTo>
                      <a:pt x="82137" y="167500"/>
                      <a:pt x="82227" y="167546"/>
                      <a:pt x="82363" y="167546"/>
                    </a:cubicBezTo>
                    <a:cubicBezTo>
                      <a:pt x="82499" y="167546"/>
                      <a:pt x="82680" y="167500"/>
                      <a:pt x="82770" y="167365"/>
                    </a:cubicBezTo>
                    <a:cubicBezTo>
                      <a:pt x="83178" y="166867"/>
                      <a:pt x="83540" y="166323"/>
                      <a:pt x="83947" y="165780"/>
                    </a:cubicBezTo>
                    <a:cubicBezTo>
                      <a:pt x="84128" y="165599"/>
                      <a:pt x="84083" y="165282"/>
                      <a:pt x="83857" y="165101"/>
                    </a:cubicBezTo>
                    <a:cubicBezTo>
                      <a:pt x="83768" y="165048"/>
                      <a:pt x="83664" y="165022"/>
                      <a:pt x="83563" y="165022"/>
                    </a:cubicBezTo>
                    <a:close/>
                    <a:moveTo>
                      <a:pt x="60401" y="166881"/>
                    </a:moveTo>
                    <a:cubicBezTo>
                      <a:pt x="60241" y="166881"/>
                      <a:pt x="60085" y="166952"/>
                      <a:pt x="60000" y="167093"/>
                    </a:cubicBezTo>
                    <a:cubicBezTo>
                      <a:pt x="59683" y="167681"/>
                      <a:pt x="59321" y="168179"/>
                      <a:pt x="58959" y="168768"/>
                    </a:cubicBezTo>
                    <a:cubicBezTo>
                      <a:pt x="58823" y="168994"/>
                      <a:pt x="58868" y="169311"/>
                      <a:pt x="59095" y="169447"/>
                    </a:cubicBezTo>
                    <a:cubicBezTo>
                      <a:pt x="59185" y="169492"/>
                      <a:pt x="59276" y="169492"/>
                      <a:pt x="59366" y="169538"/>
                    </a:cubicBezTo>
                    <a:lnTo>
                      <a:pt x="59412" y="169538"/>
                    </a:lnTo>
                    <a:cubicBezTo>
                      <a:pt x="59547" y="169538"/>
                      <a:pt x="59683" y="169447"/>
                      <a:pt x="59774" y="169311"/>
                    </a:cubicBezTo>
                    <a:cubicBezTo>
                      <a:pt x="60136" y="168768"/>
                      <a:pt x="60498" y="168179"/>
                      <a:pt x="60815" y="167636"/>
                    </a:cubicBezTo>
                    <a:cubicBezTo>
                      <a:pt x="60996" y="167365"/>
                      <a:pt x="60905" y="167093"/>
                      <a:pt x="60679" y="166957"/>
                    </a:cubicBezTo>
                    <a:cubicBezTo>
                      <a:pt x="60594" y="166906"/>
                      <a:pt x="60497" y="166881"/>
                      <a:pt x="60401" y="166881"/>
                    </a:cubicBezTo>
                    <a:close/>
                    <a:moveTo>
                      <a:pt x="81093" y="168089"/>
                    </a:moveTo>
                    <a:cubicBezTo>
                      <a:pt x="80967" y="168089"/>
                      <a:pt x="80838" y="168142"/>
                      <a:pt x="80733" y="168270"/>
                    </a:cubicBezTo>
                    <a:cubicBezTo>
                      <a:pt x="80326" y="168768"/>
                      <a:pt x="79918" y="169311"/>
                      <a:pt x="79511" y="169764"/>
                    </a:cubicBezTo>
                    <a:cubicBezTo>
                      <a:pt x="79330" y="169990"/>
                      <a:pt x="79375" y="170307"/>
                      <a:pt x="79556" y="170488"/>
                    </a:cubicBezTo>
                    <a:cubicBezTo>
                      <a:pt x="79647" y="170533"/>
                      <a:pt x="79783" y="170579"/>
                      <a:pt x="79873" y="170579"/>
                    </a:cubicBezTo>
                    <a:lnTo>
                      <a:pt x="79918" y="170624"/>
                    </a:lnTo>
                    <a:cubicBezTo>
                      <a:pt x="80054" y="170579"/>
                      <a:pt x="80190" y="170533"/>
                      <a:pt x="80281" y="170443"/>
                    </a:cubicBezTo>
                    <a:cubicBezTo>
                      <a:pt x="80688" y="169900"/>
                      <a:pt x="81095" y="169402"/>
                      <a:pt x="81503" y="168904"/>
                    </a:cubicBezTo>
                    <a:cubicBezTo>
                      <a:pt x="81806" y="168534"/>
                      <a:pt x="81458" y="168089"/>
                      <a:pt x="81093" y="168089"/>
                    </a:cubicBezTo>
                    <a:close/>
                    <a:moveTo>
                      <a:pt x="58294" y="170182"/>
                    </a:moveTo>
                    <a:cubicBezTo>
                      <a:pt x="58157" y="170182"/>
                      <a:pt x="58019" y="170245"/>
                      <a:pt x="57918" y="170398"/>
                    </a:cubicBezTo>
                    <a:cubicBezTo>
                      <a:pt x="57556" y="170941"/>
                      <a:pt x="57193" y="171484"/>
                      <a:pt x="56786" y="172027"/>
                    </a:cubicBezTo>
                    <a:cubicBezTo>
                      <a:pt x="56650" y="172254"/>
                      <a:pt x="56695" y="172525"/>
                      <a:pt x="56922" y="172706"/>
                    </a:cubicBezTo>
                    <a:cubicBezTo>
                      <a:pt x="57012" y="172752"/>
                      <a:pt x="57103" y="172797"/>
                      <a:pt x="57193" y="172797"/>
                    </a:cubicBezTo>
                    <a:lnTo>
                      <a:pt x="57239" y="172797"/>
                    </a:lnTo>
                    <a:cubicBezTo>
                      <a:pt x="57374" y="172797"/>
                      <a:pt x="57510" y="172706"/>
                      <a:pt x="57601" y="172616"/>
                    </a:cubicBezTo>
                    <a:lnTo>
                      <a:pt x="58733" y="170986"/>
                    </a:lnTo>
                    <a:cubicBezTo>
                      <a:pt x="58993" y="170596"/>
                      <a:pt x="58645" y="170182"/>
                      <a:pt x="58294" y="170182"/>
                    </a:cubicBezTo>
                    <a:close/>
                    <a:moveTo>
                      <a:pt x="78629" y="171097"/>
                    </a:moveTo>
                    <a:cubicBezTo>
                      <a:pt x="78490" y="171097"/>
                      <a:pt x="78345" y="171156"/>
                      <a:pt x="78243" y="171258"/>
                    </a:cubicBezTo>
                    <a:cubicBezTo>
                      <a:pt x="77836" y="171756"/>
                      <a:pt x="77383" y="172254"/>
                      <a:pt x="76931" y="172706"/>
                    </a:cubicBezTo>
                    <a:cubicBezTo>
                      <a:pt x="76750" y="172933"/>
                      <a:pt x="76795" y="173250"/>
                      <a:pt x="76976" y="173431"/>
                    </a:cubicBezTo>
                    <a:cubicBezTo>
                      <a:pt x="77066" y="173521"/>
                      <a:pt x="77202" y="173566"/>
                      <a:pt x="77338" y="173566"/>
                    </a:cubicBezTo>
                    <a:cubicBezTo>
                      <a:pt x="77474" y="173521"/>
                      <a:pt x="77610" y="173476"/>
                      <a:pt x="77700" y="173385"/>
                    </a:cubicBezTo>
                    <a:cubicBezTo>
                      <a:pt x="78108" y="172887"/>
                      <a:pt x="78560" y="172389"/>
                      <a:pt x="78968" y="171892"/>
                    </a:cubicBezTo>
                    <a:cubicBezTo>
                      <a:pt x="79149" y="171710"/>
                      <a:pt x="79149" y="171394"/>
                      <a:pt x="78922" y="171212"/>
                    </a:cubicBezTo>
                    <a:cubicBezTo>
                      <a:pt x="78843" y="171133"/>
                      <a:pt x="78738" y="171097"/>
                      <a:pt x="78629" y="171097"/>
                    </a:cubicBezTo>
                    <a:close/>
                    <a:moveTo>
                      <a:pt x="56067" y="173400"/>
                    </a:moveTo>
                    <a:cubicBezTo>
                      <a:pt x="55916" y="173400"/>
                      <a:pt x="55767" y="173470"/>
                      <a:pt x="55654" y="173612"/>
                    </a:cubicBezTo>
                    <a:cubicBezTo>
                      <a:pt x="55292" y="174155"/>
                      <a:pt x="54930" y="174653"/>
                      <a:pt x="54523" y="175196"/>
                    </a:cubicBezTo>
                    <a:cubicBezTo>
                      <a:pt x="54341" y="175377"/>
                      <a:pt x="54387" y="175694"/>
                      <a:pt x="54613" y="175875"/>
                    </a:cubicBezTo>
                    <a:cubicBezTo>
                      <a:pt x="54704" y="175920"/>
                      <a:pt x="54794" y="175966"/>
                      <a:pt x="54930" y="175966"/>
                    </a:cubicBezTo>
                    <a:cubicBezTo>
                      <a:pt x="55066" y="175966"/>
                      <a:pt x="55202" y="175875"/>
                      <a:pt x="55292" y="175785"/>
                    </a:cubicBezTo>
                    <a:cubicBezTo>
                      <a:pt x="55654" y="175241"/>
                      <a:pt x="56062" y="174698"/>
                      <a:pt x="56469" y="174200"/>
                    </a:cubicBezTo>
                    <a:cubicBezTo>
                      <a:pt x="56605" y="173974"/>
                      <a:pt x="56560" y="173657"/>
                      <a:pt x="56333" y="173476"/>
                    </a:cubicBezTo>
                    <a:cubicBezTo>
                      <a:pt x="56248" y="173425"/>
                      <a:pt x="56157" y="173400"/>
                      <a:pt x="56067" y="173400"/>
                    </a:cubicBezTo>
                    <a:close/>
                    <a:moveTo>
                      <a:pt x="75972" y="174000"/>
                    </a:moveTo>
                    <a:cubicBezTo>
                      <a:pt x="75852" y="174000"/>
                      <a:pt x="75727" y="174046"/>
                      <a:pt x="75618" y="174155"/>
                    </a:cubicBezTo>
                    <a:cubicBezTo>
                      <a:pt x="75165" y="174653"/>
                      <a:pt x="74712" y="175106"/>
                      <a:pt x="74260" y="175558"/>
                    </a:cubicBezTo>
                    <a:cubicBezTo>
                      <a:pt x="73988" y="175875"/>
                      <a:pt x="74169" y="176418"/>
                      <a:pt x="74622" y="176418"/>
                    </a:cubicBezTo>
                    <a:lnTo>
                      <a:pt x="74667" y="176418"/>
                    </a:lnTo>
                    <a:cubicBezTo>
                      <a:pt x="74758" y="176418"/>
                      <a:pt x="74894" y="176328"/>
                      <a:pt x="74984" y="176237"/>
                    </a:cubicBezTo>
                    <a:cubicBezTo>
                      <a:pt x="75437" y="175785"/>
                      <a:pt x="75889" y="175332"/>
                      <a:pt x="76342" y="174834"/>
                    </a:cubicBezTo>
                    <a:cubicBezTo>
                      <a:pt x="76686" y="174456"/>
                      <a:pt x="76351" y="174000"/>
                      <a:pt x="75972" y="174000"/>
                    </a:cubicBezTo>
                    <a:close/>
                    <a:moveTo>
                      <a:pt x="53714" y="176533"/>
                    </a:moveTo>
                    <a:cubicBezTo>
                      <a:pt x="53565" y="176533"/>
                      <a:pt x="53425" y="176603"/>
                      <a:pt x="53346" y="176735"/>
                    </a:cubicBezTo>
                    <a:cubicBezTo>
                      <a:pt x="52938" y="177233"/>
                      <a:pt x="52531" y="177731"/>
                      <a:pt x="52123" y="178229"/>
                    </a:cubicBezTo>
                    <a:cubicBezTo>
                      <a:pt x="51942" y="178456"/>
                      <a:pt x="51942" y="178772"/>
                      <a:pt x="52169" y="178953"/>
                    </a:cubicBezTo>
                    <a:cubicBezTo>
                      <a:pt x="52259" y="178999"/>
                      <a:pt x="52350" y="179044"/>
                      <a:pt x="52485" y="179044"/>
                    </a:cubicBezTo>
                    <a:lnTo>
                      <a:pt x="52531" y="179044"/>
                    </a:lnTo>
                    <a:cubicBezTo>
                      <a:pt x="52666" y="179044"/>
                      <a:pt x="52802" y="178953"/>
                      <a:pt x="52848" y="178863"/>
                    </a:cubicBezTo>
                    <a:cubicBezTo>
                      <a:pt x="53300" y="178365"/>
                      <a:pt x="53708" y="177867"/>
                      <a:pt x="54115" y="177324"/>
                    </a:cubicBezTo>
                    <a:cubicBezTo>
                      <a:pt x="54251" y="177097"/>
                      <a:pt x="54206" y="176826"/>
                      <a:pt x="54025" y="176645"/>
                    </a:cubicBezTo>
                    <a:cubicBezTo>
                      <a:pt x="53930" y="176569"/>
                      <a:pt x="53820" y="176533"/>
                      <a:pt x="53714" y="176533"/>
                    </a:cubicBezTo>
                    <a:close/>
                    <a:moveTo>
                      <a:pt x="73266" y="176775"/>
                    </a:moveTo>
                    <a:cubicBezTo>
                      <a:pt x="73141" y="176775"/>
                      <a:pt x="73012" y="176829"/>
                      <a:pt x="72902" y="176962"/>
                    </a:cubicBezTo>
                    <a:cubicBezTo>
                      <a:pt x="72404" y="177414"/>
                      <a:pt x="71951" y="177867"/>
                      <a:pt x="71498" y="178320"/>
                    </a:cubicBezTo>
                    <a:cubicBezTo>
                      <a:pt x="71272" y="178501"/>
                      <a:pt x="71272" y="178818"/>
                      <a:pt x="71498" y="178999"/>
                    </a:cubicBezTo>
                    <a:cubicBezTo>
                      <a:pt x="71589" y="179089"/>
                      <a:pt x="71679" y="179180"/>
                      <a:pt x="71815" y="179180"/>
                    </a:cubicBezTo>
                    <a:lnTo>
                      <a:pt x="71861" y="179180"/>
                    </a:lnTo>
                    <a:cubicBezTo>
                      <a:pt x="71996" y="179180"/>
                      <a:pt x="72087" y="179089"/>
                      <a:pt x="72177" y="179044"/>
                    </a:cubicBezTo>
                    <a:cubicBezTo>
                      <a:pt x="72630" y="178591"/>
                      <a:pt x="73128" y="178139"/>
                      <a:pt x="73581" y="177641"/>
                    </a:cubicBezTo>
                    <a:cubicBezTo>
                      <a:pt x="73992" y="177298"/>
                      <a:pt x="73652" y="176775"/>
                      <a:pt x="73266" y="176775"/>
                    </a:cubicBezTo>
                    <a:close/>
                    <a:moveTo>
                      <a:pt x="70383" y="179494"/>
                    </a:moveTo>
                    <a:cubicBezTo>
                      <a:pt x="70272" y="179494"/>
                      <a:pt x="70157" y="179535"/>
                      <a:pt x="70050" y="179632"/>
                    </a:cubicBezTo>
                    <a:cubicBezTo>
                      <a:pt x="69597" y="180085"/>
                      <a:pt x="69099" y="180538"/>
                      <a:pt x="68601" y="180945"/>
                    </a:cubicBezTo>
                    <a:cubicBezTo>
                      <a:pt x="68284" y="181262"/>
                      <a:pt x="68511" y="181805"/>
                      <a:pt x="68963" y="181805"/>
                    </a:cubicBezTo>
                    <a:cubicBezTo>
                      <a:pt x="69099" y="181805"/>
                      <a:pt x="69190" y="181760"/>
                      <a:pt x="69280" y="181670"/>
                    </a:cubicBezTo>
                    <a:cubicBezTo>
                      <a:pt x="69778" y="181262"/>
                      <a:pt x="70231" y="180809"/>
                      <a:pt x="70729" y="180357"/>
                    </a:cubicBezTo>
                    <a:cubicBezTo>
                      <a:pt x="71120" y="180037"/>
                      <a:pt x="70785" y="179494"/>
                      <a:pt x="70383" y="179494"/>
                    </a:cubicBezTo>
                    <a:close/>
                    <a:moveTo>
                      <a:pt x="51199" y="179549"/>
                    </a:moveTo>
                    <a:cubicBezTo>
                      <a:pt x="51079" y="179549"/>
                      <a:pt x="50956" y="179600"/>
                      <a:pt x="50856" y="179723"/>
                    </a:cubicBezTo>
                    <a:cubicBezTo>
                      <a:pt x="50448" y="180221"/>
                      <a:pt x="49996" y="180719"/>
                      <a:pt x="49543" y="181217"/>
                    </a:cubicBezTo>
                    <a:cubicBezTo>
                      <a:pt x="49271" y="181534"/>
                      <a:pt x="49498" y="182032"/>
                      <a:pt x="49950" y="182032"/>
                    </a:cubicBezTo>
                    <a:cubicBezTo>
                      <a:pt x="50086" y="182032"/>
                      <a:pt x="50222" y="181986"/>
                      <a:pt x="50313" y="181851"/>
                    </a:cubicBezTo>
                    <a:cubicBezTo>
                      <a:pt x="50720" y="181353"/>
                      <a:pt x="51173" y="180855"/>
                      <a:pt x="51580" y="180402"/>
                    </a:cubicBezTo>
                    <a:cubicBezTo>
                      <a:pt x="51921" y="180027"/>
                      <a:pt x="51568" y="179549"/>
                      <a:pt x="51199" y="179549"/>
                    </a:cubicBezTo>
                    <a:close/>
                    <a:moveTo>
                      <a:pt x="67488" y="182062"/>
                    </a:moveTo>
                    <a:cubicBezTo>
                      <a:pt x="67376" y="182062"/>
                      <a:pt x="67259" y="182106"/>
                      <a:pt x="67153" y="182213"/>
                    </a:cubicBezTo>
                    <a:cubicBezTo>
                      <a:pt x="66655" y="182666"/>
                      <a:pt x="66157" y="183073"/>
                      <a:pt x="65659" y="183480"/>
                    </a:cubicBezTo>
                    <a:cubicBezTo>
                      <a:pt x="65297" y="183752"/>
                      <a:pt x="65478" y="184340"/>
                      <a:pt x="65930" y="184340"/>
                    </a:cubicBezTo>
                    <a:lnTo>
                      <a:pt x="65976" y="184340"/>
                    </a:lnTo>
                    <a:cubicBezTo>
                      <a:pt x="66066" y="184340"/>
                      <a:pt x="66202" y="184295"/>
                      <a:pt x="66247" y="184250"/>
                    </a:cubicBezTo>
                    <a:cubicBezTo>
                      <a:pt x="66790" y="183843"/>
                      <a:pt x="67288" y="183390"/>
                      <a:pt x="67786" y="182982"/>
                    </a:cubicBezTo>
                    <a:cubicBezTo>
                      <a:pt x="68249" y="182662"/>
                      <a:pt x="67900" y="182062"/>
                      <a:pt x="67488" y="182062"/>
                    </a:cubicBezTo>
                    <a:close/>
                    <a:moveTo>
                      <a:pt x="48615" y="182530"/>
                    </a:moveTo>
                    <a:cubicBezTo>
                      <a:pt x="48490" y="182530"/>
                      <a:pt x="48366" y="182575"/>
                      <a:pt x="48275" y="182666"/>
                    </a:cubicBezTo>
                    <a:cubicBezTo>
                      <a:pt x="47823" y="183118"/>
                      <a:pt x="47370" y="183616"/>
                      <a:pt x="46917" y="184069"/>
                    </a:cubicBezTo>
                    <a:cubicBezTo>
                      <a:pt x="46736" y="184250"/>
                      <a:pt x="46736" y="184567"/>
                      <a:pt x="46917" y="184748"/>
                    </a:cubicBezTo>
                    <a:cubicBezTo>
                      <a:pt x="47008" y="184884"/>
                      <a:pt x="47144" y="184929"/>
                      <a:pt x="47279" y="184929"/>
                    </a:cubicBezTo>
                    <a:cubicBezTo>
                      <a:pt x="47415" y="184929"/>
                      <a:pt x="47506" y="184884"/>
                      <a:pt x="47596" y="184793"/>
                    </a:cubicBezTo>
                    <a:cubicBezTo>
                      <a:pt x="48094" y="184295"/>
                      <a:pt x="48502" y="183843"/>
                      <a:pt x="48954" y="183345"/>
                    </a:cubicBezTo>
                    <a:cubicBezTo>
                      <a:pt x="49181" y="183163"/>
                      <a:pt x="49181" y="182847"/>
                      <a:pt x="48954" y="182666"/>
                    </a:cubicBezTo>
                    <a:cubicBezTo>
                      <a:pt x="48864" y="182575"/>
                      <a:pt x="48739" y="182530"/>
                      <a:pt x="48615" y="182530"/>
                    </a:cubicBezTo>
                    <a:close/>
                    <a:moveTo>
                      <a:pt x="64443" y="184591"/>
                    </a:moveTo>
                    <a:cubicBezTo>
                      <a:pt x="64340" y="184591"/>
                      <a:pt x="64240" y="184627"/>
                      <a:pt x="64165" y="184703"/>
                    </a:cubicBezTo>
                    <a:lnTo>
                      <a:pt x="62580" y="185925"/>
                    </a:lnTo>
                    <a:cubicBezTo>
                      <a:pt x="62218" y="186196"/>
                      <a:pt x="62445" y="186785"/>
                      <a:pt x="62897" y="186785"/>
                    </a:cubicBezTo>
                    <a:cubicBezTo>
                      <a:pt x="62988" y="186785"/>
                      <a:pt x="63124" y="186740"/>
                      <a:pt x="63214" y="186694"/>
                    </a:cubicBezTo>
                    <a:cubicBezTo>
                      <a:pt x="63712" y="186287"/>
                      <a:pt x="64255" y="185880"/>
                      <a:pt x="64753" y="185472"/>
                    </a:cubicBezTo>
                    <a:cubicBezTo>
                      <a:pt x="64980" y="185336"/>
                      <a:pt x="65025" y="185020"/>
                      <a:pt x="64844" y="184793"/>
                    </a:cubicBezTo>
                    <a:cubicBezTo>
                      <a:pt x="64738" y="184661"/>
                      <a:pt x="64587" y="184591"/>
                      <a:pt x="64443" y="184591"/>
                    </a:cubicBezTo>
                    <a:close/>
                    <a:moveTo>
                      <a:pt x="45895" y="185323"/>
                    </a:moveTo>
                    <a:cubicBezTo>
                      <a:pt x="45782" y="185323"/>
                      <a:pt x="45664" y="185367"/>
                      <a:pt x="45559" y="185472"/>
                    </a:cubicBezTo>
                    <a:cubicBezTo>
                      <a:pt x="45061" y="185925"/>
                      <a:pt x="44609" y="186378"/>
                      <a:pt x="44156" y="186830"/>
                    </a:cubicBezTo>
                    <a:cubicBezTo>
                      <a:pt x="43930" y="187011"/>
                      <a:pt x="43930" y="187283"/>
                      <a:pt x="44156" y="187509"/>
                    </a:cubicBezTo>
                    <a:cubicBezTo>
                      <a:pt x="44246" y="187600"/>
                      <a:pt x="44337" y="187645"/>
                      <a:pt x="44473" y="187645"/>
                    </a:cubicBezTo>
                    <a:cubicBezTo>
                      <a:pt x="44609" y="187645"/>
                      <a:pt x="44744" y="187600"/>
                      <a:pt x="44790" y="187509"/>
                    </a:cubicBezTo>
                    <a:cubicBezTo>
                      <a:pt x="45288" y="187102"/>
                      <a:pt x="45740" y="186604"/>
                      <a:pt x="46238" y="186151"/>
                    </a:cubicBezTo>
                    <a:cubicBezTo>
                      <a:pt x="46586" y="185804"/>
                      <a:pt x="46266" y="185323"/>
                      <a:pt x="45895" y="185323"/>
                    </a:cubicBezTo>
                    <a:close/>
                    <a:moveTo>
                      <a:pt x="61372" y="186915"/>
                    </a:moveTo>
                    <a:cubicBezTo>
                      <a:pt x="61264" y="186915"/>
                      <a:pt x="61150" y="186957"/>
                      <a:pt x="61041" y="187057"/>
                    </a:cubicBezTo>
                    <a:cubicBezTo>
                      <a:pt x="60498" y="187464"/>
                      <a:pt x="59955" y="187826"/>
                      <a:pt x="59457" y="188188"/>
                    </a:cubicBezTo>
                    <a:cubicBezTo>
                      <a:pt x="59230" y="188369"/>
                      <a:pt x="59185" y="188641"/>
                      <a:pt x="59321" y="188867"/>
                    </a:cubicBezTo>
                    <a:cubicBezTo>
                      <a:pt x="59412" y="189003"/>
                      <a:pt x="59547" y="189094"/>
                      <a:pt x="59728" y="189094"/>
                    </a:cubicBezTo>
                    <a:cubicBezTo>
                      <a:pt x="59819" y="189094"/>
                      <a:pt x="59910" y="189048"/>
                      <a:pt x="60000" y="189003"/>
                    </a:cubicBezTo>
                    <a:cubicBezTo>
                      <a:pt x="60543" y="188641"/>
                      <a:pt x="61041" y="188234"/>
                      <a:pt x="61584" y="187871"/>
                    </a:cubicBezTo>
                    <a:cubicBezTo>
                      <a:pt x="62128" y="187582"/>
                      <a:pt x="61802" y="186915"/>
                      <a:pt x="61372" y="186915"/>
                    </a:cubicBezTo>
                    <a:close/>
                    <a:moveTo>
                      <a:pt x="43065" y="188012"/>
                    </a:moveTo>
                    <a:cubicBezTo>
                      <a:pt x="42941" y="188012"/>
                      <a:pt x="42814" y="188058"/>
                      <a:pt x="42707" y="188143"/>
                    </a:cubicBezTo>
                    <a:cubicBezTo>
                      <a:pt x="42209" y="188550"/>
                      <a:pt x="41757" y="189003"/>
                      <a:pt x="41259" y="189411"/>
                    </a:cubicBezTo>
                    <a:cubicBezTo>
                      <a:pt x="41032" y="189592"/>
                      <a:pt x="41032" y="189909"/>
                      <a:pt x="41213" y="190090"/>
                    </a:cubicBezTo>
                    <a:cubicBezTo>
                      <a:pt x="41304" y="190225"/>
                      <a:pt x="41440" y="190271"/>
                      <a:pt x="41576" y="190271"/>
                    </a:cubicBezTo>
                    <a:cubicBezTo>
                      <a:pt x="41666" y="190271"/>
                      <a:pt x="41802" y="190225"/>
                      <a:pt x="41892" y="190180"/>
                    </a:cubicBezTo>
                    <a:cubicBezTo>
                      <a:pt x="42390" y="189727"/>
                      <a:pt x="42888" y="189320"/>
                      <a:pt x="43386" y="188867"/>
                    </a:cubicBezTo>
                    <a:cubicBezTo>
                      <a:pt x="43567" y="188686"/>
                      <a:pt x="43613" y="188369"/>
                      <a:pt x="43432" y="188188"/>
                    </a:cubicBezTo>
                    <a:cubicBezTo>
                      <a:pt x="43336" y="188069"/>
                      <a:pt x="43203" y="188012"/>
                      <a:pt x="43065" y="188012"/>
                    </a:cubicBezTo>
                    <a:close/>
                    <a:moveTo>
                      <a:pt x="58136" y="189229"/>
                    </a:moveTo>
                    <a:cubicBezTo>
                      <a:pt x="58050" y="189229"/>
                      <a:pt x="57960" y="189257"/>
                      <a:pt x="57872" y="189320"/>
                    </a:cubicBezTo>
                    <a:cubicBezTo>
                      <a:pt x="57329" y="189682"/>
                      <a:pt x="56786" y="190044"/>
                      <a:pt x="56243" y="190407"/>
                    </a:cubicBezTo>
                    <a:cubicBezTo>
                      <a:pt x="55971" y="190542"/>
                      <a:pt x="55926" y="190859"/>
                      <a:pt x="56062" y="191086"/>
                    </a:cubicBezTo>
                    <a:cubicBezTo>
                      <a:pt x="56152" y="191221"/>
                      <a:pt x="56333" y="191312"/>
                      <a:pt x="56469" y="191312"/>
                    </a:cubicBezTo>
                    <a:lnTo>
                      <a:pt x="56469" y="191267"/>
                    </a:lnTo>
                    <a:cubicBezTo>
                      <a:pt x="56560" y="191267"/>
                      <a:pt x="56650" y="191267"/>
                      <a:pt x="56786" y="191221"/>
                    </a:cubicBezTo>
                    <a:cubicBezTo>
                      <a:pt x="57329" y="190859"/>
                      <a:pt x="57872" y="190497"/>
                      <a:pt x="58416" y="190135"/>
                    </a:cubicBezTo>
                    <a:cubicBezTo>
                      <a:pt x="58864" y="189836"/>
                      <a:pt x="58542" y="189229"/>
                      <a:pt x="58136" y="189229"/>
                    </a:cubicBezTo>
                    <a:close/>
                    <a:moveTo>
                      <a:pt x="40068" y="190563"/>
                    </a:moveTo>
                    <a:cubicBezTo>
                      <a:pt x="39968" y="190563"/>
                      <a:pt x="39864" y="190597"/>
                      <a:pt x="39765" y="190678"/>
                    </a:cubicBezTo>
                    <a:cubicBezTo>
                      <a:pt x="39267" y="191086"/>
                      <a:pt x="38769" y="191493"/>
                      <a:pt x="38271" y="191900"/>
                    </a:cubicBezTo>
                    <a:cubicBezTo>
                      <a:pt x="38045" y="192036"/>
                      <a:pt x="37999" y="192353"/>
                      <a:pt x="38180" y="192579"/>
                    </a:cubicBezTo>
                    <a:cubicBezTo>
                      <a:pt x="38271" y="192715"/>
                      <a:pt x="38407" y="192760"/>
                      <a:pt x="38543" y="192760"/>
                    </a:cubicBezTo>
                    <a:cubicBezTo>
                      <a:pt x="38633" y="192760"/>
                      <a:pt x="38769" y="192715"/>
                      <a:pt x="38859" y="192670"/>
                    </a:cubicBezTo>
                    <a:cubicBezTo>
                      <a:pt x="39357" y="192263"/>
                      <a:pt x="39901" y="191855"/>
                      <a:pt x="40399" y="191448"/>
                    </a:cubicBezTo>
                    <a:cubicBezTo>
                      <a:pt x="40797" y="191121"/>
                      <a:pt x="40470" y="190563"/>
                      <a:pt x="40068" y="190563"/>
                    </a:cubicBezTo>
                    <a:close/>
                    <a:moveTo>
                      <a:pt x="54798" y="191346"/>
                    </a:moveTo>
                    <a:cubicBezTo>
                      <a:pt x="54724" y="191346"/>
                      <a:pt x="54647" y="191363"/>
                      <a:pt x="54568" y="191402"/>
                    </a:cubicBezTo>
                    <a:cubicBezTo>
                      <a:pt x="54025" y="191765"/>
                      <a:pt x="53436" y="192081"/>
                      <a:pt x="52893" y="192398"/>
                    </a:cubicBezTo>
                    <a:cubicBezTo>
                      <a:pt x="52666" y="192534"/>
                      <a:pt x="52576" y="192851"/>
                      <a:pt x="52712" y="193077"/>
                    </a:cubicBezTo>
                    <a:cubicBezTo>
                      <a:pt x="52798" y="193250"/>
                      <a:pt x="52966" y="193340"/>
                      <a:pt x="53138" y="193348"/>
                    </a:cubicBezTo>
                    <a:lnTo>
                      <a:pt x="53138" y="193348"/>
                    </a:lnTo>
                    <a:cubicBezTo>
                      <a:pt x="53222" y="193343"/>
                      <a:pt x="53307" y="193301"/>
                      <a:pt x="53391" y="193258"/>
                    </a:cubicBezTo>
                    <a:cubicBezTo>
                      <a:pt x="53979" y="192942"/>
                      <a:pt x="54523" y="192579"/>
                      <a:pt x="55111" y="192263"/>
                    </a:cubicBezTo>
                    <a:cubicBezTo>
                      <a:pt x="55537" y="191953"/>
                      <a:pt x="55235" y="191346"/>
                      <a:pt x="54798" y="191346"/>
                    </a:cubicBezTo>
                    <a:close/>
                    <a:moveTo>
                      <a:pt x="53138" y="193348"/>
                    </a:moveTo>
                    <a:cubicBezTo>
                      <a:pt x="53132" y="193349"/>
                      <a:pt x="53125" y="193349"/>
                      <a:pt x="53119" y="193349"/>
                    </a:cubicBezTo>
                    <a:lnTo>
                      <a:pt x="53164" y="193349"/>
                    </a:lnTo>
                    <a:cubicBezTo>
                      <a:pt x="53156" y="193349"/>
                      <a:pt x="53147" y="193349"/>
                      <a:pt x="53138" y="193348"/>
                    </a:cubicBezTo>
                    <a:close/>
                    <a:moveTo>
                      <a:pt x="36914" y="192932"/>
                    </a:moveTo>
                    <a:cubicBezTo>
                      <a:pt x="36835" y="192932"/>
                      <a:pt x="36757" y="192962"/>
                      <a:pt x="36687" y="193032"/>
                    </a:cubicBezTo>
                    <a:cubicBezTo>
                      <a:pt x="36189" y="193440"/>
                      <a:pt x="35645" y="193802"/>
                      <a:pt x="35102" y="194164"/>
                    </a:cubicBezTo>
                    <a:cubicBezTo>
                      <a:pt x="34695" y="194435"/>
                      <a:pt x="34921" y="195069"/>
                      <a:pt x="35374" y="195069"/>
                    </a:cubicBezTo>
                    <a:cubicBezTo>
                      <a:pt x="35510" y="195069"/>
                      <a:pt x="35600" y="195024"/>
                      <a:pt x="35645" y="194979"/>
                    </a:cubicBezTo>
                    <a:cubicBezTo>
                      <a:pt x="36189" y="194617"/>
                      <a:pt x="36732" y="194209"/>
                      <a:pt x="37275" y="193847"/>
                    </a:cubicBezTo>
                    <a:cubicBezTo>
                      <a:pt x="37687" y="193622"/>
                      <a:pt x="37293" y="192932"/>
                      <a:pt x="36914" y="192932"/>
                    </a:cubicBezTo>
                    <a:close/>
                    <a:moveTo>
                      <a:pt x="51457" y="193298"/>
                    </a:moveTo>
                    <a:cubicBezTo>
                      <a:pt x="51367" y="193298"/>
                      <a:pt x="51270" y="193327"/>
                      <a:pt x="51173" y="193394"/>
                    </a:cubicBezTo>
                    <a:cubicBezTo>
                      <a:pt x="50584" y="193756"/>
                      <a:pt x="50041" y="194073"/>
                      <a:pt x="49452" y="194345"/>
                    </a:cubicBezTo>
                    <a:cubicBezTo>
                      <a:pt x="49226" y="194481"/>
                      <a:pt x="49136" y="194798"/>
                      <a:pt x="49271" y="195024"/>
                    </a:cubicBezTo>
                    <a:cubicBezTo>
                      <a:pt x="49362" y="195205"/>
                      <a:pt x="49498" y="195296"/>
                      <a:pt x="49679" y="195296"/>
                    </a:cubicBezTo>
                    <a:lnTo>
                      <a:pt x="49679" y="195250"/>
                    </a:lnTo>
                    <a:cubicBezTo>
                      <a:pt x="49769" y="195250"/>
                      <a:pt x="49860" y="195250"/>
                      <a:pt x="49905" y="195205"/>
                    </a:cubicBezTo>
                    <a:cubicBezTo>
                      <a:pt x="50494" y="194933"/>
                      <a:pt x="51082" y="194571"/>
                      <a:pt x="51625" y="194254"/>
                    </a:cubicBezTo>
                    <a:cubicBezTo>
                      <a:pt x="52192" y="194028"/>
                      <a:pt x="51908" y="193298"/>
                      <a:pt x="51457" y="193298"/>
                    </a:cubicBezTo>
                    <a:close/>
                    <a:moveTo>
                      <a:pt x="47967" y="195232"/>
                    </a:moveTo>
                    <a:cubicBezTo>
                      <a:pt x="47887" y="195232"/>
                      <a:pt x="47805" y="195252"/>
                      <a:pt x="47732" y="195296"/>
                    </a:cubicBezTo>
                    <a:cubicBezTo>
                      <a:pt x="47144" y="195612"/>
                      <a:pt x="46555" y="195884"/>
                      <a:pt x="45967" y="196156"/>
                    </a:cubicBezTo>
                    <a:cubicBezTo>
                      <a:pt x="45528" y="196375"/>
                      <a:pt x="45642" y="197063"/>
                      <a:pt x="46145" y="197063"/>
                    </a:cubicBezTo>
                    <a:cubicBezTo>
                      <a:pt x="46161" y="197063"/>
                      <a:pt x="46177" y="197062"/>
                      <a:pt x="46193" y="197061"/>
                    </a:cubicBezTo>
                    <a:cubicBezTo>
                      <a:pt x="46284" y="197061"/>
                      <a:pt x="46329" y="197061"/>
                      <a:pt x="46419" y="197016"/>
                    </a:cubicBezTo>
                    <a:lnTo>
                      <a:pt x="48185" y="196156"/>
                    </a:lnTo>
                    <a:cubicBezTo>
                      <a:pt x="48411" y="196020"/>
                      <a:pt x="48502" y="195748"/>
                      <a:pt x="48366" y="195477"/>
                    </a:cubicBezTo>
                    <a:cubicBezTo>
                      <a:pt x="48304" y="195323"/>
                      <a:pt x="48138" y="195232"/>
                      <a:pt x="47967" y="195232"/>
                    </a:cubicBezTo>
                    <a:close/>
                    <a:moveTo>
                      <a:pt x="33752" y="195205"/>
                    </a:moveTo>
                    <a:cubicBezTo>
                      <a:pt x="33663" y="195205"/>
                      <a:pt x="33568" y="195232"/>
                      <a:pt x="33472" y="195296"/>
                    </a:cubicBezTo>
                    <a:cubicBezTo>
                      <a:pt x="32929" y="195658"/>
                      <a:pt x="32386" y="195975"/>
                      <a:pt x="31843" y="196337"/>
                    </a:cubicBezTo>
                    <a:cubicBezTo>
                      <a:pt x="31390" y="196608"/>
                      <a:pt x="31571" y="197242"/>
                      <a:pt x="32069" y="197242"/>
                    </a:cubicBezTo>
                    <a:cubicBezTo>
                      <a:pt x="32205" y="197242"/>
                      <a:pt x="32295" y="197197"/>
                      <a:pt x="32386" y="197152"/>
                    </a:cubicBezTo>
                    <a:cubicBezTo>
                      <a:pt x="32929" y="196835"/>
                      <a:pt x="33472" y="196473"/>
                      <a:pt x="34016" y="196110"/>
                    </a:cubicBezTo>
                    <a:cubicBezTo>
                      <a:pt x="34464" y="195812"/>
                      <a:pt x="34173" y="195205"/>
                      <a:pt x="33752" y="195205"/>
                    </a:cubicBezTo>
                    <a:close/>
                    <a:moveTo>
                      <a:pt x="44489" y="196922"/>
                    </a:moveTo>
                    <a:cubicBezTo>
                      <a:pt x="44400" y="196922"/>
                      <a:pt x="44303" y="196950"/>
                      <a:pt x="44201" y="197016"/>
                    </a:cubicBezTo>
                    <a:cubicBezTo>
                      <a:pt x="43613" y="197287"/>
                      <a:pt x="43024" y="197559"/>
                      <a:pt x="42436" y="197831"/>
                    </a:cubicBezTo>
                    <a:cubicBezTo>
                      <a:pt x="42164" y="197921"/>
                      <a:pt x="42074" y="198193"/>
                      <a:pt x="42164" y="198464"/>
                    </a:cubicBezTo>
                    <a:cubicBezTo>
                      <a:pt x="42255" y="198645"/>
                      <a:pt x="42436" y="198736"/>
                      <a:pt x="42617" y="198736"/>
                    </a:cubicBezTo>
                    <a:cubicBezTo>
                      <a:pt x="42707" y="198736"/>
                      <a:pt x="42753" y="198736"/>
                      <a:pt x="42843" y="198691"/>
                    </a:cubicBezTo>
                    <a:cubicBezTo>
                      <a:pt x="43432" y="198464"/>
                      <a:pt x="44020" y="198193"/>
                      <a:pt x="44609" y="197876"/>
                    </a:cubicBezTo>
                    <a:cubicBezTo>
                      <a:pt x="45178" y="197686"/>
                      <a:pt x="44951" y="196922"/>
                      <a:pt x="44489" y="196922"/>
                    </a:cubicBezTo>
                    <a:close/>
                    <a:moveTo>
                      <a:pt x="30461" y="197233"/>
                    </a:moveTo>
                    <a:cubicBezTo>
                      <a:pt x="30368" y="197233"/>
                      <a:pt x="30269" y="197263"/>
                      <a:pt x="30168" y="197333"/>
                    </a:cubicBezTo>
                    <a:cubicBezTo>
                      <a:pt x="29625" y="197695"/>
                      <a:pt x="29036" y="198012"/>
                      <a:pt x="28493" y="198283"/>
                    </a:cubicBezTo>
                    <a:cubicBezTo>
                      <a:pt x="28221" y="198419"/>
                      <a:pt x="28131" y="198736"/>
                      <a:pt x="28267" y="198962"/>
                    </a:cubicBezTo>
                    <a:cubicBezTo>
                      <a:pt x="28357" y="199143"/>
                      <a:pt x="28538" y="199234"/>
                      <a:pt x="28719" y="199234"/>
                    </a:cubicBezTo>
                    <a:lnTo>
                      <a:pt x="28719" y="199189"/>
                    </a:lnTo>
                    <a:cubicBezTo>
                      <a:pt x="28749" y="199204"/>
                      <a:pt x="28780" y="199209"/>
                      <a:pt x="28810" y="199209"/>
                    </a:cubicBezTo>
                    <a:cubicBezTo>
                      <a:pt x="28870" y="199209"/>
                      <a:pt x="28930" y="199189"/>
                      <a:pt x="28991" y="199189"/>
                    </a:cubicBezTo>
                    <a:cubicBezTo>
                      <a:pt x="29534" y="198872"/>
                      <a:pt x="30123" y="198510"/>
                      <a:pt x="30666" y="198193"/>
                    </a:cubicBezTo>
                    <a:cubicBezTo>
                      <a:pt x="31191" y="197930"/>
                      <a:pt x="30908" y="197233"/>
                      <a:pt x="30461" y="197233"/>
                    </a:cubicBezTo>
                    <a:close/>
                    <a:moveTo>
                      <a:pt x="40840" y="198547"/>
                    </a:moveTo>
                    <a:cubicBezTo>
                      <a:pt x="40771" y="198547"/>
                      <a:pt x="40698" y="198564"/>
                      <a:pt x="40625" y="198600"/>
                    </a:cubicBezTo>
                    <a:cubicBezTo>
                      <a:pt x="40036" y="198827"/>
                      <a:pt x="39448" y="199098"/>
                      <a:pt x="38814" y="199324"/>
                    </a:cubicBezTo>
                    <a:cubicBezTo>
                      <a:pt x="38316" y="199551"/>
                      <a:pt x="38452" y="200275"/>
                      <a:pt x="38995" y="200275"/>
                    </a:cubicBezTo>
                    <a:cubicBezTo>
                      <a:pt x="39086" y="200275"/>
                      <a:pt x="39131" y="200275"/>
                      <a:pt x="39176" y="200230"/>
                    </a:cubicBezTo>
                    <a:cubicBezTo>
                      <a:pt x="39810" y="200004"/>
                      <a:pt x="40399" y="199732"/>
                      <a:pt x="41032" y="199506"/>
                    </a:cubicBezTo>
                    <a:cubicBezTo>
                      <a:pt x="41259" y="199370"/>
                      <a:pt x="41395" y="199098"/>
                      <a:pt x="41259" y="198872"/>
                    </a:cubicBezTo>
                    <a:cubicBezTo>
                      <a:pt x="41192" y="198673"/>
                      <a:pt x="41029" y="198547"/>
                      <a:pt x="40840" y="198547"/>
                    </a:cubicBezTo>
                    <a:close/>
                    <a:moveTo>
                      <a:pt x="26963" y="199179"/>
                    </a:moveTo>
                    <a:cubicBezTo>
                      <a:pt x="26888" y="199179"/>
                      <a:pt x="26809" y="199196"/>
                      <a:pt x="26727" y="199234"/>
                    </a:cubicBezTo>
                    <a:cubicBezTo>
                      <a:pt x="26184" y="199551"/>
                      <a:pt x="25550" y="199822"/>
                      <a:pt x="25007" y="200094"/>
                    </a:cubicBezTo>
                    <a:cubicBezTo>
                      <a:pt x="24736" y="200230"/>
                      <a:pt x="24645" y="200501"/>
                      <a:pt x="24781" y="200773"/>
                    </a:cubicBezTo>
                    <a:cubicBezTo>
                      <a:pt x="24826" y="200909"/>
                      <a:pt x="25007" y="201045"/>
                      <a:pt x="25188" y="201045"/>
                    </a:cubicBezTo>
                    <a:cubicBezTo>
                      <a:pt x="25279" y="201045"/>
                      <a:pt x="25369" y="200999"/>
                      <a:pt x="25415" y="200999"/>
                    </a:cubicBezTo>
                    <a:cubicBezTo>
                      <a:pt x="26003" y="200683"/>
                      <a:pt x="26637" y="200411"/>
                      <a:pt x="27180" y="200094"/>
                    </a:cubicBezTo>
                    <a:cubicBezTo>
                      <a:pt x="27687" y="199821"/>
                      <a:pt x="27422" y="199179"/>
                      <a:pt x="26963" y="199179"/>
                    </a:cubicBezTo>
                    <a:close/>
                    <a:moveTo>
                      <a:pt x="37158" y="200020"/>
                    </a:moveTo>
                    <a:cubicBezTo>
                      <a:pt x="37104" y="200020"/>
                      <a:pt x="37052" y="200029"/>
                      <a:pt x="37003" y="200049"/>
                    </a:cubicBezTo>
                    <a:cubicBezTo>
                      <a:pt x="36370" y="200275"/>
                      <a:pt x="35781" y="200501"/>
                      <a:pt x="35147" y="200728"/>
                    </a:cubicBezTo>
                    <a:cubicBezTo>
                      <a:pt x="34604" y="200909"/>
                      <a:pt x="34740" y="201678"/>
                      <a:pt x="35328" y="201678"/>
                    </a:cubicBezTo>
                    <a:lnTo>
                      <a:pt x="35328" y="201633"/>
                    </a:lnTo>
                    <a:lnTo>
                      <a:pt x="35464" y="201633"/>
                    </a:lnTo>
                    <a:cubicBezTo>
                      <a:pt x="36098" y="201407"/>
                      <a:pt x="36732" y="201181"/>
                      <a:pt x="37320" y="200954"/>
                    </a:cubicBezTo>
                    <a:cubicBezTo>
                      <a:pt x="37592" y="200864"/>
                      <a:pt x="37728" y="200592"/>
                      <a:pt x="37637" y="200320"/>
                    </a:cubicBezTo>
                    <a:cubicBezTo>
                      <a:pt x="37566" y="200142"/>
                      <a:pt x="37355" y="200020"/>
                      <a:pt x="37158" y="200020"/>
                    </a:cubicBezTo>
                    <a:close/>
                    <a:moveTo>
                      <a:pt x="23423" y="200875"/>
                    </a:moveTo>
                    <a:cubicBezTo>
                      <a:pt x="23360" y="200875"/>
                      <a:pt x="23298" y="200886"/>
                      <a:pt x="23242" y="200909"/>
                    </a:cubicBezTo>
                    <a:cubicBezTo>
                      <a:pt x="22608" y="201181"/>
                      <a:pt x="22019" y="201452"/>
                      <a:pt x="21431" y="201678"/>
                    </a:cubicBezTo>
                    <a:cubicBezTo>
                      <a:pt x="20933" y="201905"/>
                      <a:pt x="21069" y="202629"/>
                      <a:pt x="21612" y="202629"/>
                    </a:cubicBezTo>
                    <a:lnTo>
                      <a:pt x="21612" y="202584"/>
                    </a:lnTo>
                    <a:cubicBezTo>
                      <a:pt x="21657" y="202606"/>
                      <a:pt x="21691" y="202618"/>
                      <a:pt x="21719" y="202618"/>
                    </a:cubicBezTo>
                    <a:cubicBezTo>
                      <a:pt x="21748" y="202618"/>
                      <a:pt x="21770" y="202606"/>
                      <a:pt x="21793" y="202584"/>
                    </a:cubicBezTo>
                    <a:cubicBezTo>
                      <a:pt x="22427" y="202358"/>
                      <a:pt x="23015" y="202086"/>
                      <a:pt x="23604" y="201814"/>
                    </a:cubicBezTo>
                    <a:cubicBezTo>
                      <a:pt x="23875" y="201724"/>
                      <a:pt x="23966" y="201407"/>
                      <a:pt x="23875" y="201181"/>
                    </a:cubicBezTo>
                    <a:cubicBezTo>
                      <a:pt x="23808" y="200977"/>
                      <a:pt x="23612" y="200875"/>
                      <a:pt x="23423" y="200875"/>
                    </a:cubicBezTo>
                    <a:close/>
                    <a:moveTo>
                      <a:pt x="33460" y="201334"/>
                    </a:moveTo>
                    <a:cubicBezTo>
                      <a:pt x="33405" y="201334"/>
                      <a:pt x="33348" y="201343"/>
                      <a:pt x="33291" y="201362"/>
                    </a:cubicBezTo>
                    <a:cubicBezTo>
                      <a:pt x="32703" y="201543"/>
                      <a:pt x="32069" y="201769"/>
                      <a:pt x="31435" y="201950"/>
                    </a:cubicBezTo>
                    <a:cubicBezTo>
                      <a:pt x="30892" y="202131"/>
                      <a:pt x="31028" y="202901"/>
                      <a:pt x="31571" y="202901"/>
                    </a:cubicBezTo>
                    <a:lnTo>
                      <a:pt x="31752" y="202901"/>
                    </a:lnTo>
                    <a:cubicBezTo>
                      <a:pt x="32341" y="202720"/>
                      <a:pt x="32974" y="202493"/>
                      <a:pt x="33608" y="202312"/>
                    </a:cubicBezTo>
                    <a:cubicBezTo>
                      <a:pt x="33880" y="202176"/>
                      <a:pt x="34016" y="201905"/>
                      <a:pt x="33925" y="201678"/>
                    </a:cubicBezTo>
                    <a:cubicBezTo>
                      <a:pt x="33853" y="201464"/>
                      <a:pt x="33668" y="201334"/>
                      <a:pt x="33460" y="201334"/>
                    </a:cubicBezTo>
                    <a:close/>
                    <a:moveTo>
                      <a:pt x="19785" y="202377"/>
                    </a:moveTo>
                    <a:cubicBezTo>
                      <a:pt x="19733" y="202377"/>
                      <a:pt x="19678" y="202385"/>
                      <a:pt x="19620" y="202403"/>
                    </a:cubicBezTo>
                    <a:cubicBezTo>
                      <a:pt x="19032" y="202629"/>
                      <a:pt x="18398" y="202855"/>
                      <a:pt x="17809" y="203082"/>
                    </a:cubicBezTo>
                    <a:cubicBezTo>
                      <a:pt x="17538" y="203172"/>
                      <a:pt x="17402" y="203444"/>
                      <a:pt x="17493" y="203670"/>
                    </a:cubicBezTo>
                    <a:cubicBezTo>
                      <a:pt x="17538" y="203897"/>
                      <a:pt x="17719" y="204032"/>
                      <a:pt x="17945" y="204032"/>
                    </a:cubicBezTo>
                    <a:lnTo>
                      <a:pt x="17945" y="203987"/>
                    </a:lnTo>
                    <a:lnTo>
                      <a:pt x="18126" y="203987"/>
                    </a:lnTo>
                    <a:cubicBezTo>
                      <a:pt x="18715" y="203761"/>
                      <a:pt x="19349" y="203535"/>
                      <a:pt x="19982" y="203308"/>
                    </a:cubicBezTo>
                    <a:cubicBezTo>
                      <a:pt x="20472" y="203063"/>
                      <a:pt x="20263" y="202377"/>
                      <a:pt x="19785" y="202377"/>
                    </a:cubicBezTo>
                    <a:close/>
                    <a:moveTo>
                      <a:pt x="29702" y="202524"/>
                    </a:moveTo>
                    <a:cubicBezTo>
                      <a:pt x="29663" y="202524"/>
                      <a:pt x="29622" y="202529"/>
                      <a:pt x="29579" y="202539"/>
                    </a:cubicBezTo>
                    <a:cubicBezTo>
                      <a:pt x="28946" y="202720"/>
                      <a:pt x="28312" y="202901"/>
                      <a:pt x="27678" y="203037"/>
                    </a:cubicBezTo>
                    <a:cubicBezTo>
                      <a:pt x="27452" y="203127"/>
                      <a:pt x="27271" y="203399"/>
                      <a:pt x="27361" y="203670"/>
                    </a:cubicBezTo>
                    <a:cubicBezTo>
                      <a:pt x="27406" y="203851"/>
                      <a:pt x="27587" y="204032"/>
                      <a:pt x="27814" y="204032"/>
                    </a:cubicBezTo>
                    <a:lnTo>
                      <a:pt x="27950" y="203987"/>
                    </a:lnTo>
                    <a:cubicBezTo>
                      <a:pt x="28583" y="203851"/>
                      <a:pt x="29217" y="203670"/>
                      <a:pt x="29851" y="203489"/>
                    </a:cubicBezTo>
                    <a:cubicBezTo>
                      <a:pt x="30397" y="203279"/>
                      <a:pt x="30203" y="202524"/>
                      <a:pt x="29702" y="202524"/>
                    </a:cubicBezTo>
                    <a:close/>
                    <a:moveTo>
                      <a:pt x="25910" y="203526"/>
                    </a:moveTo>
                    <a:cubicBezTo>
                      <a:pt x="25880" y="203526"/>
                      <a:pt x="25851" y="203529"/>
                      <a:pt x="25822" y="203535"/>
                    </a:cubicBezTo>
                    <a:cubicBezTo>
                      <a:pt x="25188" y="203716"/>
                      <a:pt x="24554" y="203851"/>
                      <a:pt x="23921" y="203987"/>
                    </a:cubicBezTo>
                    <a:cubicBezTo>
                      <a:pt x="23332" y="204123"/>
                      <a:pt x="23423" y="204983"/>
                      <a:pt x="24011" y="204983"/>
                    </a:cubicBezTo>
                    <a:lnTo>
                      <a:pt x="24147" y="204938"/>
                    </a:lnTo>
                    <a:cubicBezTo>
                      <a:pt x="24781" y="204802"/>
                      <a:pt x="25415" y="204666"/>
                      <a:pt x="26048" y="204485"/>
                    </a:cubicBezTo>
                    <a:cubicBezTo>
                      <a:pt x="26320" y="204440"/>
                      <a:pt x="26456" y="204168"/>
                      <a:pt x="26410" y="203897"/>
                    </a:cubicBezTo>
                    <a:cubicBezTo>
                      <a:pt x="26331" y="203660"/>
                      <a:pt x="26114" y="203526"/>
                      <a:pt x="25910" y="203526"/>
                    </a:cubicBezTo>
                    <a:close/>
                    <a:moveTo>
                      <a:pt x="16179" y="203613"/>
                    </a:moveTo>
                    <a:cubicBezTo>
                      <a:pt x="16109" y="203613"/>
                      <a:pt x="16033" y="203630"/>
                      <a:pt x="15953" y="203670"/>
                    </a:cubicBezTo>
                    <a:cubicBezTo>
                      <a:pt x="15320" y="203851"/>
                      <a:pt x="14686" y="204032"/>
                      <a:pt x="14097" y="204214"/>
                    </a:cubicBezTo>
                    <a:cubicBezTo>
                      <a:pt x="13826" y="204304"/>
                      <a:pt x="13645" y="204576"/>
                      <a:pt x="13735" y="204847"/>
                    </a:cubicBezTo>
                    <a:cubicBezTo>
                      <a:pt x="13780" y="205028"/>
                      <a:pt x="14007" y="205164"/>
                      <a:pt x="14188" y="205164"/>
                    </a:cubicBezTo>
                    <a:lnTo>
                      <a:pt x="14324" y="205164"/>
                    </a:lnTo>
                    <a:cubicBezTo>
                      <a:pt x="14957" y="204983"/>
                      <a:pt x="15591" y="204802"/>
                      <a:pt x="16225" y="204576"/>
                    </a:cubicBezTo>
                    <a:cubicBezTo>
                      <a:pt x="16858" y="204457"/>
                      <a:pt x="16661" y="203613"/>
                      <a:pt x="16179" y="203613"/>
                    </a:cubicBezTo>
                    <a:close/>
                    <a:moveTo>
                      <a:pt x="22103" y="204389"/>
                    </a:moveTo>
                    <a:cubicBezTo>
                      <a:pt x="22076" y="204389"/>
                      <a:pt x="22048" y="204391"/>
                      <a:pt x="22019" y="204395"/>
                    </a:cubicBezTo>
                    <a:cubicBezTo>
                      <a:pt x="21386" y="204576"/>
                      <a:pt x="20707" y="204666"/>
                      <a:pt x="20073" y="204802"/>
                    </a:cubicBezTo>
                    <a:cubicBezTo>
                      <a:pt x="19484" y="204893"/>
                      <a:pt x="19575" y="205798"/>
                      <a:pt x="20163" y="205798"/>
                    </a:cubicBezTo>
                    <a:lnTo>
                      <a:pt x="20254" y="205753"/>
                    </a:lnTo>
                    <a:cubicBezTo>
                      <a:pt x="20933" y="205662"/>
                      <a:pt x="21567" y="205526"/>
                      <a:pt x="22200" y="205391"/>
                    </a:cubicBezTo>
                    <a:cubicBezTo>
                      <a:pt x="22806" y="205261"/>
                      <a:pt x="22668" y="204389"/>
                      <a:pt x="22103" y="204389"/>
                    </a:cubicBezTo>
                    <a:close/>
                    <a:moveTo>
                      <a:pt x="12299" y="204703"/>
                    </a:moveTo>
                    <a:cubicBezTo>
                      <a:pt x="12265" y="204703"/>
                      <a:pt x="12231" y="204706"/>
                      <a:pt x="12196" y="204711"/>
                    </a:cubicBezTo>
                    <a:cubicBezTo>
                      <a:pt x="11562" y="204893"/>
                      <a:pt x="10929" y="205028"/>
                      <a:pt x="10295" y="205164"/>
                    </a:cubicBezTo>
                    <a:cubicBezTo>
                      <a:pt x="9752" y="205300"/>
                      <a:pt x="9842" y="206115"/>
                      <a:pt x="10431" y="206115"/>
                    </a:cubicBezTo>
                    <a:lnTo>
                      <a:pt x="10521" y="206115"/>
                    </a:lnTo>
                    <a:cubicBezTo>
                      <a:pt x="11155" y="205979"/>
                      <a:pt x="11789" y="205798"/>
                      <a:pt x="12422" y="205662"/>
                    </a:cubicBezTo>
                    <a:cubicBezTo>
                      <a:pt x="12694" y="205572"/>
                      <a:pt x="12830" y="205345"/>
                      <a:pt x="12785" y="205074"/>
                    </a:cubicBezTo>
                    <a:cubicBezTo>
                      <a:pt x="12745" y="204837"/>
                      <a:pt x="12533" y="204703"/>
                      <a:pt x="12299" y="204703"/>
                    </a:cubicBezTo>
                    <a:close/>
                    <a:moveTo>
                      <a:pt x="18254" y="205112"/>
                    </a:moveTo>
                    <a:cubicBezTo>
                      <a:pt x="18227" y="205112"/>
                      <a:pt x="18200" y="205114"/>
                      <a:pt x="18172" y="205119"/>
                    </a:cubicBezTo>
                    <a:cubicBezTo>
                      <a:pt x="17538" y="205209"/>
                      <a:pt x="16859" y="205345"/>
                      <a:pt x="16225" y="205436"/>
                    </a:cubicBezTo>
                    <a:cubicBezTo>
                      <a:pt x="15953" y="205481"/>
                      <a:pt x="15772" y="205707"/>
                      <a:pt x="15818" y="205979"/>
                    </a:cubicBezTo>
                    <a:cubicBezTo>
                      <a:pt x="15863" y="206251"/>
                      <a:pt x="16044" y="206432"/>
                      <a:pt x="16316" y="206432"/>
                    </a:cubicBezTo>
                    <a:lnTo>
                      <a:pt x="16406" y="206386"/>
                    </a:lnTo>
                    <a:cubicBezTo>
                      <a:pt x="17040" y="206296"/>
                      <a:pt x="17674" y="206205"/>
                      <a:pt x="18353" y="206070"/>
                    </a:cubicBezTo>
                    <a:cubicBezTo>
                      <a:pt x="18579" y="206024"/>
                      <a:pt x="18760" y="205798"/>
                      <a:pt x="18715" y="205526"/>
                    </a:cubicBezTo>
                    <a:cubicBezTo>
                      <a:pt x="18674" y="205283"/>
                      <a:pt x="18488" y="205112"/>
                      <a:pt x="18254" y="205112"/>
                    </a:cubicBezTo>
                    <a:close/>
                    <a:moveTo>
                      <a:pt x="14406" y="205700"/>
                    </a:moveTo>
                    <a:cubicBezTo>
                      <a:pt x="14379" y="205700"/>
                      <a:pt x="14352" y="205703"/>
                      <a:pt x="14324" y="205707"/>
                    </a:cubicBezTo>
                    <a:cubicBezTo>
                      <a:pt x="13690" y="205798"/>
                      <a:pt x="13011" y="205888"/>
                      <a:pt x="12377" y="205934"/>
                    </a:cubicBezTo>
                    <a:cubicBezTo>
                      <a:pt x="11757" y="205978"/>
                      <a:pt x="11787" y="206931"/>
                      <a:pt x="12381" y="206931"/>
                    </a:cubicBezTo>
                    <a:cubicBezTo>
                      <a:pt x="12395" y="206931"/>
                      <a:pt x="12408" y="206931"/>
                      <a:pt x="12422" y="206930"/>
                    </a:cubicBezTo>
                    <a:lnTo>
                      <a:pt x="12468" y="206930"/>
                    </a:lnTo>
                    <a:cubicBezTo>
                      <a:pt x="13147" y="206839"/>
                      <a:pt x="13780" y="206794"/>
                      <a:pt x="14459" y="206703"/>
                    </a:cubicBezTo>
                    <a:cubicBezTo>
                      <a:pt x="14731" y="206658"/>
                      <a:pt x="14912" y="206432"/>
                      <a:pt x="14867" y="206115"/>
                    </a:cubicBezTo>
                    <a:cubicBezTo>
                      <a:pt x="14826" y="205871"/>
                      <a:pt x="14640" y="205700"/>
                      <a:pt x="14406" y="205700"/>
                    </a:cubicBezTo>
                    <a:close/>
                    <a:moveTo>
                      <a:pt x="8523" y="205519"/>
                    </a:moveTo>
                    <a:cubicBezTo>
                      <a:pt x="8495" y="205519"/>
                      <a:pt x="8467" y="205522"/>
                      <a:pt x="8439" y="205526"/>
                    </a:cubicBezTo>
                    <a:cubicBezTo>
                      <a:pt x="7805" y="205617"/>
                      <a:pt x="7171" y="205753"/>
                      <a:pt x="6537" y="205843"/>
                    </a:cubicBezTo>
                    <a:cubicBezTo>
                      <a:pt x="6266" y="205888"/>
                      <a:pt x="6085" y="206160"/>
                      <a:pt x="6130" y="206432"/>
                    </a:cubicBezTo>
                    <a:lnTo>
                      <a:pt x="6130" y="206477"/>
                    </a:lnTo>
                    <a:lnTo>
                      <a:pt x="5134" y="206522"/>
                    </a:lnTo>
                    <a:cubicBezTo>
                      <a:pt x="5093" y="206279"/>
                      <a:pt x="4907" y="206108"/>
                      <a:pt x="4673" y="206108"/>
                    </a:cubicBezTo>
                    <a:cubicBezTo>
                      <a:pt x="4646" y="206108"/>
                      <a:pt x="4619" y="206110"/>
                      <a:pt x="4591" y="206115"/>
                    </a:cubicBezTo>
                    <a:lnTo>
                      <a:pt x="3504" y="206251"/>
                    </a:lnTo>
                    <a:cubicBezTo>
                      <a:pt x="3188" y="206296"/>
                      <a:pt x="2916" y="206386"/>
                      <a:pt x="2644" y="206432"/>
                    </a:cubicBezTo>
                    <a:cubicBezTo>
                      <a:pt x="2508" y="206432"/>
                      <a:pt x="2418" y="206522"/>
                      <a:pt x="2327" y="206613"/>
                    </a:cubicBezTo>
                    <a:lnTo>
                      <a:pt x="743" y="206613"/>
                    </a:lnTo>
                    <a:cubicBezTo>
                      <a:pt x="471" y="206613"/>
                      <a:pt x="245" y="206839"/>
                      <a:pt x="245" y="207111"/>
                    </a:cubicBezTo>
                    <a:cubicBezTo>
                      <a:pt x="245" y="207382"/>
                      <a:pt x="471" y="207609"/>
                      <a:pt x="743" y="207609"/>
                    </a:cubicBezTo>
                    <a:lnTo>
                      <a:pt x="834" y="207563"/>
                    </a:lnTo>
                    <a:lnTo>
                      <a:pt x="2735" y="207563"/>
                    </a:lnTo>
                    <a:cubicBezTo>
                      <a:pt x="2916" y="207563"/>
                      <a:pt x="3052" y="207473"/>
                      <a:pt x="3142" y="207337"/>
                    </a:cubicBezTo>
                    <a:lnTo>
                      <a:pt x="3685" y="207201"/>
                    </a:lnTo>
                    <a:lnTo>
                      <a:pt x="4183" y="207156"/>
                    </a:lnTo>
                    <a:cubicBezTo>
                      <a:pt x="4229" y="207382"/>
                      <a:pt x="4455" y="207518"/>
                      <a:pt x="4636" y="207518"/>
                    </a:cubicBezTo>
                    <a:cubicBezTo>
                      <a:pt x="5315" y="207473"/>
                      <a:pt x="5949" y="207473"/>
                      <a:pt x="6628" y="207428"/>
                    </a:cubicBezTo>
                    <a:cubicBezTo>
                      <a:pt x="6900" y="207428"/>
                      <a:pt x="7126" y="207156"/>
                      <a:pt x="7081" y="206884"/>
                    </a:cubicBezTo>
                    <a:cubicBezTo>
                      <a:pt x="7081" y="206839"/>
                      <a:pt x="7081" y="206794"/>
                      <a:pt x="7035" y="206749"/>
                    </a:cubicBezTo>
                    <a:lnTo>
                      <a:pt x="8122" y="206568"/>
                    </a:lnTo>
                    <a:lnTo>
                      <a:pt x="8122" y="206568"/>
                    </a:lnTo>
                    <a:cubicBezTo>
                      <a:pt x="8077" y="206658"/>
                      <a:pt x="8077" y="206749"/>
                      <a:pt x="8077" y="206839"/>
                    </a:cubicBezTo>
                    <a:cubicBezTo>
                      <a:pt x="8077" y="207087"/>
                      <a:pt x="8265" y="207298"/>
                      <a:pt x="8505" y="207298"/>
                    </a:cubicBezTo>
                    <a:cubicBezTo>
                      <a:pt x="8528" y="207298"/>
                      <a:pt x="8551" y="207296"/>
                      <a:pt x="8575" y="207292"/>
                    </a:cubicBezTo>
                    <a:cubicBezTo>
                      <a:pt x="9254" y="207247"/>
                      <a:pt x="9887" y="207201"/>
                      <a:pt x="10566" y="207111"/>
                    </a:cubicBezTo>
                    <a:cubicBezTo>
                      <a:pt x="10838" y="207111"/>
                      <a:pt x="11019" y="206884"/>
                      <a:pt x="10974" y="206613"/>
                    </a:cubicBezTo>
                    <a:cubicBezTo>
                      <a:pt x="10974" y="206365"/>
                      <a:pt x="10785" y="206154"/>
                      <a:pt x="10545" y="206154"/>
                    </a:cubicBezTo>
                    <a:cubicBezTo>
                      <a:pt x="10522" y="206154"/>
                      <a:pt x="10499" y="206156"/>
                      <a:pt x="10476" y="206160"/>
                    </a:cubicBezTo>
                    <a:lnTo>
                      <a:pt x="8937" y="206296"/>
                    </a:lnTo>
                    <a:cubicBezTo>
                      <a:pt x="9027" y="206160"/>
                      <a:pt x="9027" y="206024"/>
                      <a:pt x="9027" y="205934"/>
                    </a:cubicBezTo>
                    <a:cubicBezTo>
                      <a:pt x="8987" y="205690"/>
                      <a:pt x="8764" y="205519"/>
                      <a:pt x="8523" y="205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3773200" y="5394250"/>
                <a:ext cx="88300" cy="35100"/>
              </a:xfrm>
              <a:custGeom>
                <a:avLst/>
                <a:gdLst/>
                <a:ahLst/>
                <a:cxnLst/>
                <a:rect l="l" t="t" r="r" b="b"/>
                <a:pathLst>
                  <a:path w="3532" h="1404" extrusionOk="0">
                    <a:moveTo>
                      <a:pt x="3351" y="0"/>
                    </a:moveTo>
                    <a:cubicBezTo>
                      <a:pt x="2400" y="136"/>
                      <a:pt x="1449" y="227"/>
                      <a:pt x="499" y="272"/>
                    </a:cubicBezTo>
                    <a:lnTo>
                      <a:pt x="1" y="317"/>
                    </a:lnTo>
                    <a:lnTo>
                      <a:pt x="1" y="1404"/>
                    </a:lnTo>
                    <a:lnTo>
                      <a:pt x="499" y="1404"/>
                    </a:lnTo>
                    <a:cubicBezTo>
                      <a:pt x="1540" y="1358"/>
                      <a:pt x="2536" y="1223"/>
                      <a:pt x="3532" y="996"/>
                    </a:cubicBezTo>
                    <a:lnTo>
                      <a:pt x="33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3756225" y="5402175"/>
                <a:ext cx="41900" cy="27175"/>
              </a:xfrm>
              <a:custGeom>
                <a:avLst/>
                <a:gdLst/>
                <a:ahLst/>
                <a:cxnLst/>
                <a:rect l="l" t="t" r="r" b="b"/>
                <a:pathLst>
                  <a:path w="1676" h="1087" extrusionOk="0">
                    <a:moveTo>
                      <a:pt x="1" y="0"/>
                    </a:moveTo>
                    <a:lnTo>
                      <a:pt x="1" y="996"/>
                    </a:lnTo>
                    <a:lnTo>
                      <a:pt x="227" y="996"/>
                    </a:lnTo>
                    <a:cubicBezTo>
                      <a:pt x="544" y="1041"/>
                      <a:pt x="861" y="1041"/>
                      <a:pt x="1178" y="1087"/>
                    </a:cubicBezTo>
                    <a:lnTo>
                      <a:pt x="1676" y="1087"/>
                    </a:lnTo>
                    <a:lnTo>
                      <a:pt x="16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1851550" y="239250"/>
                <a:ext cx="1905825" cy="5187850"/>
              </a:xfrm>
              <a:custGeom>
                <a:avLst/>
                <a:gdLst/>
                <a:ahLst/>
                <a:cxnLst/>
                <a:rect l="l" t="t" r="r" b="b"/>
                <a:pathLst>
                  <a:path w="76233" h="207514" extrusionOk="0">
                    <a:moveTo>
                      <a:pt x="72204" y="1087"/>
                    </a:moveTo>
                    <a:cubicBezTo>
                      <a:pt x="55138" y="8466"/>
                      <a:pt x="42281" y="51471"/>
                      <a:pt x="42281" y="103757"/>
                    </a:cubicBezTo>
                    <a:cubicBezTo>
                      <a:pt x="42281" y="156088"/>
                      <a:pt x="55138" y="199093"/>
                      <a:pt x="72204" y="206427"/>
                    </a:cubicBezTo>
                    <a:cubicBezTo>
                      <a:pt x="68401" y="206246"/>
                      <a:pt x="64644" y="205883"/>
                      <a:pt x="60887" y="205295"/>
                    </a:cubicBezTo>
                    <a:cubicBezTo>
                      <a:pt x="25079" y="197645"/>
                      <a:pt x="1041" y="156857"/>
                      <a:pt x="1041" y="103757"/>
                    </a:cubicBezTo>
                    <a:cubicBezTo>
                      <a:pt x="1041" y="50702"/>
                      <a:pt x="25079" y="9914"/>
                      <a:pt x="60887" y="2264"/>
                    </a:cubicBezTo>
                    <a:cubicBezTo>
                      <a:pt x="64599" y="1675"/>
                      <a:pt x="68401" y="1268"/>
                      <a:pt x="72204" y="1087"/>
                    </a:cubicBezTo>
                    <a:close/>
                    <a:moveTo>
                      <a:pt x="75192" y="0"/>
                    </a:moveTo>
                    <a:cubicBezTo>
                      <a:pt x="70348" y="91"/>
                      <a:pt x="65504" y="543"/>
                      <a:pt x="60706" y="1313"/>
                    </a:cubicBezTo>
                    <a:cubicBezTo>
                      <a:pt x="24400" y="9054"/>
                      <a:pt x="0" y="50249"/>
                      <a:pt x="0" y="103757"/>
                    </a:cubicBezTo>
                    <a:cubicBezTo>
                      <a:pt x="0" y="157310"/>
                      <a:pt x="24400" y="198505"/>
                      <a:pt x="60706" y="206246"/>
                    </a:cubicBezTo>
                    <a:cubicBezTo>
                      <a:pt x="65504" y="207015"/>
                      <a:pt x="70393" y="207423"/>
                      <a:pt x="75237" y="207513"/>
                    </a:cubicBezTo>
                    <a:lnTo>
                      <a:pt x="76233" y="207513"/>
                    </a:lnTo>
                    <a:lnTo>
                      <a:pt x="76233" y="206517"/>
                    </a:lnTo>
                    <a:cubicBezTo>
                      <a:pt x="58035" y="204752"/>
                      <a:pt x="43277" y="158668"/>
                      <a:pt x="43277" y="103757"/>
                    </a:cubicBezTo>
                    <a:cubicBezTo>
                      <a:pt x="43277" y="48891"/>
                      <a:pt x="58035" y="2807"/>
                      <a:pt x="76233" y="1041"/>
                    </a:cubicBezTo>
                    <a:lnTo>
                      <a:pt x="76233" y="46"/>
                    </a:lnTo>
                    <a:lnTo>
                      <a:pt x="751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3912400" y="273450"/>
                <a:ext cx="750375" cy="5118550"/>
              </a:xfrm>
              <a:custGeom>
                <a:avLst/>
                <a:gdLst/>
                <a:ahLst/>
                <a:cxnLst/>
                <a:rect l="l" t="t" r="r" b="b"/>
                <a:pathLst>
                  <a:path w="30015" h="204742" extrusionOk="0">
                    <a:moveTo>
                      <a:pt x="608" y="1"/>
                    </a:moveTo>
                    <a:cubicBezTo>
                      <a:pt x="413" y="1"/>
                      <a:pt x="237" y="94"/>
                      <a:pt x="137" y="262"/>
                    </a:cubicBezTo>
                    <a:cubicBezTo>
                      <a:pt x="1" y="534"/>
                      <a:pt x="91" y="805"/>
                      <a:pt x="363" y="941"/>
                    </a:cubicBezTo>
                    <a:cubicBezTo>
                      <a:pt x="906" y="1213"/>
                      <a:pt x="1495" y="1529"/>
                      <a:pt x="2038" y="1846"/>
                    </a:cubicBezTo>
                    <a:cubicBezTo>
                      <a:pt x="2083" y="1937"/>
                      <a:pt x="2174" y="1937"/>
                      <a:pt x="2264" y="1937"/>
                    </a:cubicBezTo>
                    <a:cubicBezTo>
                      <a:pt x="2445" y="1937"/>
                      <a:pt x="2581" y="1846"/>
                      <a:pt x="2672" y="1711"/>
                    </a:cubicBezTo>
                    <a:cubicBezTo>
                      <a:pt x="2853" y="1484"/>
                      <a:pt x="2762" y="1213"/>
                      <a:pt x="2536" y="1032"/>
                    </a:cubicBezTo>
                    <a:cubicBezTo>
                      <a:pt x="1993" y="669"/>
                      <a:pt x="1404" y="352"/>
                      <a:pt x="816" y="36"/>
                    </a:cubicBezTo>
                    <a:cubicBezTo>
                      <a:pt x="746" y="12"/>
                      <a:pt x="675" y="1"/>
                      <a:pt x="608" y="1"/>
                    </a:cubicBezTo>
                    <a:close/>
                    <a:moveTo>
                      <a:pt x="3873" y="2116"/>
                    </a:moveTo>
                    <a:cubicBezTo>
                      <a:pt x="3734" y="2116"/>
                      <a:pt x="3589" y="2172"/>
                      <a:pt x="3487" y="2299"/>
                    </a:cubicBezTo>
                    <a:cubicBezTo>
                      <a:pt x="3305" y="2525"/>
                      <a:pt x="3351" y="2797"/>
                      <a:pt x="3577" y="2978"/>
                    </a:cubicBezTo>
                    <a:cubicBezTo>
                      <a:pt x="4075" y="3386"/>
                      <a:pt x="4573" y="3793"/>
                      <a:pt x="5026" y="4246"/>
                    </a:cubicBezTo>
                    <a:cubicBezTo>
                      <a:pt x="5116" y="4336"/>
                      <a:pt x="5252" y="4381"/>
                      <a:pt x="5343" y="4381"/>
                    </a:cubicBezTo>
                    <a:cubicBezTo>
                      <a:pt x="5478" y="4381"/>
                      <a:pt x="5614" y="4336"/>
                      <a:pt x="5705" y="4246"/>
                    </a:cubicBezTo>
                    <a:cubicBezTo>
                      <a:pt x="5886" y="4019"/>
                      <a:pt x="5886" y="3748"/>
                      <a:pt x="5705" y="3521"/>
                    </a:cubicBezTo>
                    <a:cubicBezTo>
                      <a:pt x="5207" y="3069"/>
                      <a:pt x="4664" y="2616"/>
                      <a:pt x="4166" y="2209"/>
                    </a:cubicBezTo>
                    <a:cubicBezTo>
                      <a:pt x="4087" y="2149"/>
                      <a:pt x="3982" y="2116"/>
                      <a:pt x="3873" y="2116"/>
                    </a:cubicBezTo>
                    <a:close/>
                    <a:moveTo>
                      <a:pt x="6769" y="4789"/>
                    </a:moveTo>
                    <a:cubicBezTo>
                      <a:pt x="6644" y="4789"/>
                      <a:pt x="6520" y="4834"/>
                      <a:pt x="6429" y="4925"/>
                    </a:cubicBezTo>
                    <a:cubicBezTo>
                      <a:pt x="6203" y="5106"/>
                      <a:pt x="6203" y="5423"/>
                      <a:pt x="6384" y="5604"/>
                    </a:cubicBezTo>
                    <a:cubicBezTo>
                      <a:pt x="6791" y="6102"/>
                      <a:pt x="7244" y="6600"/>
                      <a:pt x="7651" y="7098"/>
                    </a:cubicBezTo>
                    <a:cubicBezTo>
                      <a:pt x="7742" y="7188"/>
                      <a:pt x="7878" y="7279"/>
                      <a:pt x="8013" y="7279"/>
                    </a:cubicBezTo>
                    <a:lnTo>
                      <a:pt x="8013" y="7233"/>
                    </a:lnTo>
                    <a:cubicBezTo>
                      <a:pt x="8421" y="7233"/>
                      <a:pt x="8647" y="6735"/>
                      <a:pt x="8421" y="6419"/>
                    </a:cubicBezTo>
                    <a:cubicBezTo>
                      <a:pt x="7968" y="5921"/>
                      <a:pt x="7515" y="5423"/>
                      <a:pt x="7108" y="4925"/>
                    </a:cubicBezTo>
                    <a:cubicBezTo>
                      <a:pt x="7018" y="4834"/>
                      <a:pt x="6893" y="4789"/>
                      <a:pt x="6769" y="4789"/>
                    </a:cubicBezTo>
                    <a:close/>
                    <a:moveTo>
                      <a:pt x="9245" y="7833"/>
                    </a:moveTo>
                    <a:cubicBezTo>
                      <a:pt x="9150" y="7833"/>
                      <a:pt x="9053" y="7859"/>
                      <a:pt x="8964" y="7912"/>
                    </a:cubicBezTo>
                    <a:cubicBezTo>
                      <a:pt x="8738" y="8093"/>
                      <a:pt x="8692" y="8410"/>
                      <a:pt x="8828" y="8591"/>
                    </a:cubicBezTo>
                    <a:cubicBezTo>
                      <a:pt x="9236" y="9135"/>
                      <a:pt x="9598" y="9633"/>
                      <a:pt x="9960" y="10221"/>
                    </a:cubicBezTo>
                    <a:cubicBezTo>
                      <a:pt x="10051" y="10357"/>
                      <a:pt x="10232" y="10402"/>
                      <a:pt x="10367" y="10402"/>
                    </a:cubicBezTo>
                    <a:cubicBezTo>
                      <a:pt x="10458" y="10402"/>
                      <a:pt x="10549" y="10402"/>
                      <a:pt x="10639" y="10357"/>
                    </a:cubicBezTo>
                    <a:cubicBezTo>
                      <a:pt x="10865" y="10176"/>
                      <a:pt x="10911" y="9904"/>
                      <a:pt x="10775" y="9633"/>
                    </a:cubicBezTo>
                    <a:cubicBezTo>
                      <a:pt x="10413" y="9089"/>
                      <a:pt x="10005" y="8546"/>
                      <a:pt x="9643" y="8003"/>
                    </a:cubicBezTo>
                    <a:cubicBezTo>
                      <a:pt x="9533" y="7893"/>
                      <a:pt x="9391" y="7833"/>
                      <a:pt x="9245" y="7833"/>
                    </a:cubicBezTo>
                    <a:close/>
                    <a:moveTo>
                      <a:pt x="11492" y="11095"/>
                    </a:moveTo>
                    <a:cubicBezTo>
                      <a:pt x="11404" y="11095"/>
                      <a:pt x="11312" y="11121"/>
                      <a:pt x="11228" y="11172"/>
                    </a:cubicBezTo>
                    <a:cubicBezTo>
                      <a:pt x="10956" y="11308"/>
                      <a:pt x="10911" y="11579"/>
                      <a:pt x="11046" y="11851"/>
                    </a:cubicBezTo>
                    <a:cubicBezTo>
                      <a:pt x="11363" y="12394"/>
                      <a:pt x="11726" y="12983"/>
                      <a:pt x="12042" y="13526"/>
                    </a:cubicBezTo>
                    <a:cubicBezTo>
                      <a:pt x="12133" y="13662"/>
                      <a:pt x="12269" y="13752"/>
                      <a:pt x="12450" y="13752"/>
                    </a:cubicBezTo>
                    <a:cubicBezTo>
                      <a:pt x="12540" y="13752"/>
                      <a:pt x="12631" y="13752"/>
                      <a:pt x="12721" y="13662"/>
                    </a:cubicBezTo>
                    <a:cubicBezTo>
                      <a:pt x="12948" y="13526"/>
                      <a:pt x="13038" y="13254"/>
                      <a:pt x="12903" y="13028"/>
                    </a:cubicBezTo>
                    <a:cubicBezTo>
                      <a:pt x="12540" y="12439"/>
                      <a:pt x="12223" y="11896"/>
                      <a:pt x="11861" y="11308"/>
                    </a:cubicBezTo>
                    <a:cubicBezTo>
                      <a:pt x="11776" y="11166"/>
                      <a:pt x="11639" y="11095"/>
                      <a:pt x="11492" y="11095"/>
                    </a:cubicBezTo>
                    <a:close/>
                    <a:moveTo>
                      <a:pt x="13409" y="14468"/>
                    </a:moveTo>
                    <a:cubicBezTo>
                      <a:pt x="13067" y="14468"/>
                      <a:pt x="12724" y="14827"/>
                      <a:pt x="12993" y="15246"/>
                    </a:cubicBezTo>
                    <a:cubicBezTo>
                      <a:pt x="13265" y="15789"/>
                      <a:pt x="13582" y="16423"/>
                      <a:pt x="13853" y="16966"/>
                    </a:cubicBezTo>
                    <a:cubicBezTo>
                      <a:pt x="13944" y="17147"/>
                      <a:pt x="14125" y="17238"/>
                      <a:pt x="14306" y="17238"/>
                    </a:cubicBezTo>
                    <a:cubicBezTo>
                      <a:pt x="14351" y="17238"/>
                      <a:pt x="14442" y="17238"/>
                      <a:pt x="14532" y="17193"/>
                    </a:cubicBezTo>
                    <a:cubicBezTo>
                      <a:pt x="14759" y="17057"/>
                      <a:pt x="14894" y="16785"/>
                      <a:pt x="14759" y="16559"/>
                    </a:cubicBezTo>
                    <a:cubicBezTo>
                      <a:pt x="14442" y="15925"/>
                      <a:pt x="14170" y="15337"/>
                      <a:pt x="13853" y="14793"/>
                    </a:cubicBezTo>
                    <a:cubicBezTo>
                      <a:pt x="13761" y="14563"/>
                      <a:pt x="13585" y="14468"/>
                      <a:pt x="13409" y="14468"/>
                    </a:cubicBezTo>
                    <a:close/>
                    <a:moveTo>
                      <a:pt x="15161" y="18044"/>
                    </a:moveTo>
                    <a:cubicBezTo>
                      <a:pt x="15089" y="18044"/>
                      <a:pt x="15014" y="18061"/>
                      <a:pt x="14940" y="18098"/>
                    </a:cubicBezTo>
                    <a:cubicBezTo>
                      <a:pt x="14713" y="18188"/>
                      <a:pt x="14623" y="18505"/>
                      <a:pt x="14713" y="18732"/>
                    </a:cubicBezTo>
                    <a:cubicBezTo>
                      <a:pt x="14985" y="19320"/>
                      <a:pt x="15256" y="19909"/>
                      <a:pt x="15528" y="20542"/>
                    </a:cubicBezTo>
                    <a:cubicBezTo>
                      <a:pt x="15617" y="20676"/>
                      <a:pt x="15750" y="20810"/>
                      <a:pt x="15970" y="20814"/>
                    </a:cubicBezTo>
                    <a:lnTo>
                      <a:pt x="15970" y="20814"/>
                    </a:lnTo>
                    <a:cubicBezTo>
                      <a:pt x="16039" y="20813"/>
                      <a:pt x="16083" y="20808"/>
                      <a:pt x="16162" y="20769"/>
                    </a:cubicBezTo>
                    <a:cubicBezTo>
                      <a:pt x="16433" y="20678"/>
                      <a:pt x="16524" y="20361"/>
                      <a:pt x="16433" y="20135"/>
                    </a:cubicBezTo>
                    <a:cubicBezTo>
                      <a:pt x="16162" y="19501"/>
                      <a:pt x="15890" y="18867"/>
                      <a:pt x="15619" y="18324"/>
                    </a:cubicBezTo>
                    <a:cubicBezTo>
                      <a:pt x="15520" y="18160"/>
                      <a:pt x="15350" y="18044"/>
                      <a:pt x="15161" y="18044"/>
                    </a:cubicBezTo>
                    <a:close/>
                    <a:moveTo>
                      <a:pt x="15970" y="20814"/>
                    </a:moveTo>
                    <a:cubicBezTo>
                      <a:pt x="15959" y="20814"/>
                      <a:pt x="15948" y="20814"/>
                      <a:pt x="15936" y="20814"/>
                    </a:cubicBezTo>
                    <a:lnTo>
                      <a:pt x="15981" y="20814"/>
                    </a:lnTo>
                    <a:cubicBezTo>
                      <a:pt x="15977" y="20814"/>
                      <a:pt x="15973" y="20814"/>
                      <a:pt x="15970" y="20814"/>
                    </a:cubicBezTo>
                    <a:close/>
                    <a:moveTo>
                      <a:pt x="16750" y="21646"/>
                    </a:moveTo>
                    <a:cubicBezTo>
                      <a:pt x="16434" y="21646"/>
                      <a:pt x="16123" y="21930"/>
                      <a:pt x="16298" y="22308"/>
                    </a:cubicBezTo>
                    <a:cubicBezTo>
                      <a:pt x="16524" y="22942"/>
                      <a:pt x="16796" y="23530"/>
                      <a:pt x="17022" y="24164"/>
                    </a:cubicBezTo>
                    <a:cubicBezTo>
                      <a:pt x="17113" y="24345"/>
                      <a:pt x="17294" y="24436"/>
                      <a:pt x="17475" y="24436"/>
                    </a:cubicBezTo>
                    <a:lnTo>
                      <a:pt x="17656" y="24436"/>
                    </a:lnTo>
                    <a:cubicBezTo>
                      <a:pt x="17927" y="24300"/>
                      <a:pt x="18018" y="24028"/>
                      <a:pt x="17927" y="23802"/>
                    </a:cubicBezTo>
                    <a:cubicBezTo>
                      <a:pt x="17701" y="23168"/>
                      <a:pt x="17429" y="22534"/>
                      <a:pt x="17203" y="21946"/>
                    </a:cubicBezTo>
                    <a:cubicBezTo>
                      <a:pt x="17106" y="21735"/>
                      <a:pt x="16927" y="21646"/>
                      <a:pt x="16750" y="21646"/>
                    </a:cubicBezTo>
                    <a:close/>
                    <a:moveTo>
                      <a:pt x="18203" y="25261"/>
                    </a:moveTo>
                    <a:cubicBezTo>
                      <a:pt x="17864" y="25261"/>
                      <a:pt x="17500" y="25572"/>
                      <a:pt x="17701" y="25975"/>
                    </a:cubicBezTo>
                    <a:cubicBezTo>
                      <a:pt x="17927" y="26563"/>
                      <a:pt x="18154" y="27197"/>
                      <a:pt x="18380" y="27831"/>
                    </a:cubicBezTo>
                    <a:cubicBezTo>
                      <a:pt x="18471" y="28012"/>
                      <a:pt x="18652" y="28148"/>
                      <a:pt x="18833" y="28148"/>
                    </a:cubicBezTo>
                    <a:cubicBezTo>
                      <a:pt x="18878" y="28148"/>
                      <a:pt x="18923" y="28148"/>
                      <a:pt x="19014" y="28102"/>
                    </a:cubicBezTo>
                    <a:cubicBezTo>
                      <a:pt x="19285" y="28012"/>
                      <a:pt x="19376" y="27740"/>
                      <a:pt x="19331" y="27514"/>
                    </a:cubicBezTo>
                    <a:cubicBezTo>
                      <a:pt x="19104" y="26880"/>
                      <a:pt x="18878" y="26246"/>
                      <a:pt x="18652" y="25613"/>
                    </a:cubicBezTo>
                    <a:cubicBezTo>
                      <a:pt x="18586" y="25364"/>
                      <a:pt x="18399" y="25261"/>
                      <a:pt x="18203" y="25261"/>
                    </a:cubicBezTo>
                    <a:close/>
                    <a:moveTo>
                      <a:pt x="19499" y="29025"/>
                    </a:moveTo>
                    <a:cubicBezTo>
                      <a:pt x="19444" y="29025"/>
                      <a:pt x="19387" y="29034"/>
                      <a:pt x="19331" y="29053"/>
                    </a:cubicBezTo>
                    <a:cubicBezTo>
                      <a:pt x="19059" y="29144"/>
                      <a:pt x="18923" y="29415"/>
                      <a:pt x="19014" y="29687"/>
                    </a:cubicBezTo>
                    <a:cubicBezTo>
                      <a:pt x="19240" y="30275"/>
                      <a:pt x="19421" y="30909"/>
                      <a:pt x="19648" y="31543"/>
                    </a:cubicBezTo>
                    <a:cubicBezTo>
                      <a:pt x="19693" y="31724"/>
                      <a:pt x="19874" y="31860"/>
                      <a:pt x="20100" y="31860"/>
                    </a:cubicBezTo>
                    <a:lnTo>
                      <a:pt x="20236" y="31860"/>
                    </a:lnTo>
                    <a:cubicBezTo>
                      <a:pt x="20508" y="31769"/>
                      <a:pt x="20643" y="31498"/>
                      <a:pt x="20553" y="31226"/>
                    </a:cubicBezTo>
                    <a:cubicBezTo>
                      <a:pt x="20372" y="30592"/>
                      <a:pt x="20146" y="30004"/>
                      <a:pt x="19964" y="29370"/>
                    </a:cubicBezTo>
                    <a:cubicBezTo>
                      <a:pt x="19893" y="29155"/>
                      <a:pt x="19708" y="29025"/>
                      <a:pt x="19499" y="29025"/>
                    </a:cubicBezTo>
                    <a:close/>
                    <a:moveTo>
                      <a:pt x="20676" y="32782"/>
                    </a:moveTo>
                    <a:cubicBezTo>
                      <a:pt x="20621" y="32782"/>
                      <a:pt x="20564" y="32791"/>
                      <a:pt x="20508" y="32810"/>
                    </a:cubicBezTo>
                    <a:cubicBezTo>
                      <a:pt x="20236" y="32901"/>
                      <a:pt x="20100" y="33172"/>
                      <a:pt x="20191" y="33399"/>
                    </a:cubicBezTo>
                    <a:cubicBezTo>
                      <a:pt x="20372" y="34033"/>
                      <a:pt x="20553" y="34666"/>
                      <a:pt x="20734" y="35300"/>
                    </a:cubicBezTo>
                    <a:cubicBezTo>
                      <a:pt x="20822" y="35520"/>
                      <a:pt x="20996" y="35655"/>
                      <a:pt x="21213" y="35662"/>
                    </a:cubicBezTo>
                    <a:lnTo>
                      <a:pt x="21213" y="35662"/>
                    </a:lnTo>
                    <a:cubicBezTo>
                      <a:pt x="21251" y="35661"/>
                      <a:pt x="21295" y="35654"/>
                      <a:pt x="21368" y="35617"/>
                    </a:cubicBezTo>
                    <a:cubicBezTo>
                      <a:pt x="21594" y="35572"/>
                      <a:pt x="21775" y="35300"/>
                      <a:pt x="21685" y="35029"/>
                    </a:cubicBezTo>
                    <a:cubicBezTo>
                      <a:pt x="21504" y="34395"/>
                      <a:pt x="21323" y="33761"/>
                      <a:pt x="21096" y="33127"/>
                    </a:cubicBezTo>
                    <a:cubicBezTo>
                      <a:pt x="21060" y="32912"/>
                      <a:pt x="20883" y="32782"/>
                      <a:pt x="20676" y="32782"/>
                    </a:cubicBezTo>
                    <a:close/>
                    <a:moveTo>
                      <a:pt x="21213" y="35662"/>
                    </a:moveTo>
                    <a:lnTo>
                      <a:pt x="21213" y="35662"/>
                    </a:lnTo>
                    <a:cubicBezTo>
                      <a:pt x="21204" y="35662"/>
                      <a:pt x="21195" y="35662"/>
                      <a:pt x="21187" y="35662"/>
                    </a:cubicBezTo>
                    <a:lnTo>
                      <a:pt x="21232" y="35662"/>
                    </a:lnTo>
                    <a:cubicBezTo>
                      <a:pt x="21226" y="35662"/>
                      <a:pt x="21219" y="35662"/>
                      <a:pt x="21213" y="35662"/>
                    </a:cubicBezTo>
                    <a:close/>
                    <a:moveTo>
                      <a:pt x="21778" y="36621"/>
                    </a:moveTo>
                    <a:cubicBezTo>
                      <a:pt x="21500" y="36621"/>
                      <a:pt x="21222" y="36845"/>
                      <a:pt x="21277" y="37201"/>
                    </a:cubicBezTo>
                    <a:cubicBezTo>
                      <a:pt x="21458" y="37835"/>
                      <a:pt x="21639" y="38424"/>
                      <a:pt x="21775" y="39103"/>
                    </a:cubicBezTo>
                    <a:cubicBezTo>
                      <a:pt x="21866" y="39284"/>
                      <a:pt x="22047" y="39465"/>
                      <a:pt x="22273" y="39465"/>
                    </a:cubicBezTo>
                    <a:lnTo>
                      <a:pt x="22409" y="39420"/>
                    </a:lnTo>
                    <a:cubicBezTo>
                      <a:pt x="22635" y="39374"/>
                      <a:pt x="22816" y="39103"/>
                      <a:pt x="22726" y="38831"/>
                    </a:cubicBezTo>
                    <a:cubicBezTo>
                      <a:pt x="22590" y="38197"/>
                      <a:pt x="22409" y="37564"/>
                      <a:pt x="22228" y="36930"/>
                    </a:cubicBezTo>
                    <a:cubicBezTo>
                      <a:pt x="22139" y="36716"/>
                      <a:pt x="21958" y="36621"/>
                      <a:pt x="21778" y="36621"/>
                    </a:cubicBezTo>
                    <a:close/>
                    <a:moveTo>
                      <a:pt x="22781" y="40297"/>
                    </a:moveTo>
                    <a:cubicBezTo>
                      <a:pt x="22732" y="40297"/>
                      <a:pt x="22683" y="40306"/>
                      <a:pt x="22635" y="40325"/>
                    </a:cubicBezTo>
                    <a:cubicBezTo>
                      <a:pt x="22364" y="40370"/>
                      <a:pt x="22183" y="40597"/>
                      <a:pt x="22273" y="40868"/>
                    </a:cubicBezTo>
                    <a:cubicBezTo>
                      <a:pt x="22409" y="41502"/>
                      <a:pt x="22590" y="42136"/>
                      <a:pt x="22726" y="42770"/>
                    </a:cubicBezTo>
                    <a:cubicBezTo>
                      <a:pt x="22771" y="42996"/>
                      <a:pt x="22952" y="43177"/>
                      <a:pt x="23179" y="43177"/>
                    </a:cubicBezTo>
                    <a:lnTo>
                      <a:pt x="23314" y="43132"/>
                    </a:lnTo>
                    <a:cubicBezTo>
                      <a:pt x="23541" y="43086"/>
                      <a:pt x="23722" y="42815"/>
                      <a:pt x="23677" y="42588"/>
                    </a:cubicBezTo>
                    <a:cubicBezTo>
                      <a:pt x="23541" y="41955"/>
                      <a:pt x="23360" y="41276"/>
                      <a:pt x="23224" y="40642"/>
                    </a:cubicBezTo>
                    <a:cubicBezTo>
                      <a:pt x="23152" y="40427"/>
                      <a:pt x="22967" y="40297"/>
                      <a:pt x="22781" y="40297"/>
                    </a:cubicBezTo>
                    <a:close/>
                    <a:moveTo>
                      <a:pt x="23642" y="44119"/>
                    </a:moveTo>
                    <a:cubicBezTo>
                      <a:pt x="23609" y="44119"/>
                      <a:pt x="23575" y="44122"/>
                      <a:pt x="23541" y="44128"/>
                    </a:cubicBezTo>
                    <a:cubicBezTo>
                      <a:pt x="23269" y="44173"/>
                      <a:pt x="23133" y="44444"/>
                      <a:pt x="23179" y="44716"/>
                    </a:cubicBezTo>
                    <a:cubicBezTo>
                      <a:pt x="23314" y="45305"/>
                      <a:pt x="23450" y="45984"/>
                      <a:pt x="23586" y="46617"/>
                    </a:cubicBezTo>
                    <a:cubicBezTo>
                      <a:pt x="23631" y="46844"/>
                      <a:pt x="23812" y="46980"/>
                      <a:pt x="24084" y="46980"/>
                    </a:cubicBezTo>
                    <a:lnTo>
                      <a:pt x="24174" y="46980"/>
                    </a:lnTo>
                    <a:cubicBezTo>
                      <a:pt x="24401" y="46934"/>
                      <a:pt x="24582" y="46708"/>
                      <a:pt x="24537" y="46436"/>
                    </a:cubicBezTo>
                    <a:cubicBezTo>
                      <a:pt x="24401" y="45803"/>
                      <a:pt x="24265" y="45123"/>
                      <a:pt x="24084" y="44490"/>
                    </a:cubicBezTo>
                    <a:cubicBezTo>
                      <a:pt x="24044" y="44253"/>
                      <a:pt x="23867" y="44119"/>
                      <a:pt x="23642" y="44119"/>
                    </a:cubicBezTo>
                    <a:close/>
                    <a:moveTo>
                      <a:pt x="24468" y="47943"/>
                    </a:moveTo>
                    <a:cubicBezTo>
                      <a:pt x="24192" y="47943"/>
                      <a:pt x="23916" y="48157"/>
                      <a:pt x="23993" y="48519"/>
                    </a:cubicBezTo>
                    <a:cubicBezTo>
                      <a:pt x="24129" y="49152"/>
                      <a:pt x="24265" y="49831"/>
                      <a:pt x="24356" y="50465"/>
                    </a:cubicBezTo>
                    <a:cubicBezTo>
                      <a:pt x="24401" y="50692"/>
                      <a:pt x="24627" y="50873"/>
                      <a:pt x="24854" y="50873"/>
                    </a:cubicBezTo>
                    <a:lnTo>
                      <a:pt x="24944" y="50827"/>
                    </a:lnTo>
                    <a:cubicBezTo>
                      <a:pt x="25216" y="50782"/>
                      <a:pt x="25397" y="50510"/>
                      <a:pt x="25351" y="50284"/>
                    </a:cubicBezTo>
                    <a:cubicBezTo>
                      <a:pt x="25216" y="49605"/>
                      <a:pt x="25080" y="48971"/>
                      <a:pt x="24944" y="48338"/>
                    </a:cubicBezTo>
                    <a:cubicBezTo>
                      <a:pt x="24886" y="48065"/>
                      <a:pt x="24677" y="47943"/>
                      <a:pt x="24468" y="47943"/>
                    </a:cubicBezTo>
                    <a:close/>
                    <a:moveTo>
                      <a:pt x="25227" y="51803"/>
                    </a:moveTo>
                    <a:cubicBezTo>
                      <a:pt x="24948" y="51803"/>
                      <a:pt x="24666" y="52028"/>
                      <a:pt x="24718" y="52412"/>
                    </a:cubicBezTo>
                    <a:cubicBezTo>
                      <a:pt x="24854" y="53046"/>
                      <a:pt x="24989" y="53679"/>
                      <a:pt x="25080" y="54313"/>
                    </a:cubicBezTo>
                    <a:cubicBezTo>
                      <a:pt x="25125" y="54539"/>
                      <a:pt x="25351" y="54721"/>
                      <a:pt x="25578" y="54721"/>
                    </a:cubicBezTo>
                    <a:lnTo>
                      <a:pt x="25668" y="54721"/>
                    </a:lnTo>
                    <a:cubicBezTo>
                      <a:pt x="25940" y="54675"/>
                      <a:pt x="26121" y="54404"/>
                      <a:pt x="26030" y="54177"/>
                    </a:cubicBezTo>
                    <a:cubicBezTo>
                      <a:pt x="25940" y="53498"/>
                      <a:pt x="25804" y="52864"/>
                      <a:pt x="25714" y="52231"/>
                    </a:cubicBezTo>
                    <a:cubicBezTo>
                      <a:pt x="25655" y="51936"/>
                      <a:pt x="25442" y="51803"/>
                      <a:pt x="25227" y="51803"/>
                    </a:cubicBezTo>
                    <a:close/>
                    <a:moveTo>
                      <a:pt x="25804" y="55671"/>
                    </a:moveTo>
                    <a:cubicBezTo>
                      <a:pt x="25578" y="55716"/>
                      <a:pt x="25397" y="55988"/>
                      <a:pt x="25442" y="56260"/>
                    </a:cubicBezTo>
                    <a:lnTo>
                      <a:pt x="25759" y="58206"/>
                    </a:lnTo>
                    <a:cubicBezTo>
                      <a:pt x="25804" y="58433"/>
                      <a:pt x="25985" y="58614"/>
                      <a:pt x="26212" y="58614"/>
                    </a:cubicBezTo>
                    <a:lnTo>
                      <a:pt x="26302" y="58614"/>
                    </a:lnTo>
                    <a:cubicBezTo>
                      <a:pt x="26574" y="58568"/>
                      <a:pt x="26755" y="58297"/>
                      <a:pt x="26710" y="58025"/>
                    </a:cubicBezTo>
                    <a:lnTo>
                      <a:pt x="26393" y="56079"/>
                    </a:lnTo>
                    <a:cubicBezTo>
                      <a:pt x="26347" y="55807"/>
                      <a:pt x="26076" y="55671"/>
                      <a:pt x="25804" y="55671"/>
                    </a:cubicBezTo>
                    <a:close/>
                    <a:moveTo>
                      <a:pt x="26520" y="59557"/>
                    </a:moveTo>
                    <a:cubicBezTo>
                      <a:pt x="26493" y="59557"/>
                      <a:pt x="26466" y="59560"/>
                      <a:pt x="26438" y="59564"/>
                    </a:cubicBezTo>
                    <a:cubicBezTo>
                      <a:pt x="26166" y="59610"/>
                      <a:pt x="25985" y="59881"/>
                      <a:pt x="25985" y="60153"/>
                    </a:cubicBezTo>
                    <a:cubicBezTo>
                      <a:pt x="26121" y="60787"/>
                      <a:pt x="26212" y="61420"/>
                      <a:pt x="26302" y="62099"/>
                    </a:cubicBezTo>
                    <a:cubicBezTo>
                      <a:pt x="26347" y="62326"/>
                      <a:pt x="26528" y="62507"/>
                      <a:pt x="26800" y="62507"/>
                    </a:cubicBezTo>
                    <a:lnTo>
                      <a:pt x="26845" y="62507"/>
                    </a:lnTo>
                    <a:cubicBezTo>
                      <a:pt x="27117" y="62462"/>
                      <a:pt x="27343" y="62190"/>
                      <a:pt x="27253" y="61918"/>
                    </a:cubicBezTo>
                    <a:cubicBezTo>
                      <a:pt x="27162" y="61285"/>
                      <a:pt x="27072" y="60605"/>
                      <a:pt x="26981" y="59972"/>
                    </a:cubicBezTo>
                    <a:cubicBezTo>
                      <a:pt x="26941" y="59728"/>
                      <a:pt x="26754" y="59557"/>
                      <a:pt x="26520" y="59557"/>
                    </a:cubicBezTo>
                    <a:close/>
                    <a:moveTo>
                      <a:pt x="27064" y="63451"/>
                    </a:moveTo>
                    <a:cubicBezTo>
                      <a:pt x="27037" y="63451"/>
                      <a:pt x="27009" y="63453"/>
                      <a:pt x="26981" y="63457"/>
                    </a:cubicBezTo>
                    <a:cubicBezTo>
                      <a:pt x="26710" y="63503"/>
                      <a:pt x="26528" y="63774"/>
                      <a:pt x="26574" y="64046"/>
                    </a:cubicBezTo>
                    <a:lnTo>
                      <a:pt x="26800" y="65992"/>
                    </a:lnTo>
                    <a:cubicBezTo>
                      <a:pt x="26845" y="66219"/>
                      <a:pt x="27072" y="66400"/>
                      <a:pt x="27298" y="66400"/>
                    </a:cubicBezTo>
                    <a:lnTo>
                      <a:pt x="27389" y="66400"/>
                    </a:lnTo>
                    <a:cubicBezTo>
                      <a:pt x="27660" y="66355"/>
                      <a:pt x="27841" y="66128"/>
                      <a:pt x="27796" y="65857"/>
                    </a:cubicBezTo>
                    <a:lnTo>
                      <a:pt x="27570" y="63910"/>
                    </a:lnTo>
                    <a:cubicBezTo>
                      <a:pt x="27529" y="63626"/>
                      <a:pt x="27306" y="63451"/>
                      <a:pt x="27064" y="63451"/>
                    </a:cubicBezTo>
                    <a:close/>
                    <a:moveTo>
                      <a:pt x="27572" y="67424"/>
                    </a:moveTo>
                    <a:cubicBezTo>
                      <a:pt x="27324" y="67424"/>
                      <a:pt x="27072" y="67611"/>
                      <a:pt x="27072" y="67939"/>
                    </a:cubicBezTo>
                    <a:cubicBezTo>
                      <a:pt x="27117" y="68573"/>
                      <a:pt x="27207" y="69207"/>
                      <a:pt x="27253" y="69886"/>
                    </a:cubicBezTo>
                    <a:cubicBezTo>
                      <a:pt x="27298" y="70112"/>
                      <a:pt x="27524" y="70293"/>
                      <a:pt x="27751" y="70338"/>
                    </a:cubicBezTo>
                    <a:lnTo>
                      <a:pt x="27841" y="70338"/>
                    </a:lnTo>
                    <a:cubicBezTo>
                      <a:pt x="28113" y="70293"/>
                      <a:pt x="28294" y="70067"/>
                      <a:pt x="28249" y="69795"/>
                    </a:cubicBezTo>
                    <a:cubicBezTo>
                      <a:pt x="28203" y="69116"/>
                      <a:pt x="28113" y="68482"/>
                      <a:pt x="28022" y="67803"/>
                    </a:cubicBezTo>
                    <a:cubicBezTo>
                      <a:pt x="27962" y="67543"/>
                      <a:pt x="27769" y="67424"/>
                      <a:pt x="27572" y="67424"/>
                    </a:cubicBezTo>
                    <a:close/>
                    <a:moveTo>
                      <a:pt x="28055" y="71269"/>
                    </a:moveTo>
                    <a:cubicBezTo>
                      <a:pt x="28015" y="71269"/>
                      <a:pt x="27973" y="71275"/>
                      <a:pt x="27932" y="71289"/>
                    </a:cubicBezTo>
                    <a:cubicBezTo>
                      <a:pt x="27660" y="71289"/>
                      <a:pt x="27434" y="71561"/>
                      <a:pt x="27479" y="71832"/>
                    </a:cubicBezTo>
                    <a:cubicBezTo>
                      <a:pt x="27570" y="72466"/>
                      <a:pt x="27615" y="73145"/>
                      <a:pt x="27660" y="73779"/>
                    </a:cubicBezTo>
                    <a:cubicBezTo>
                      <a:pt x="27705" y="74050"/>
                      <a:pt x="27932" y="74231"/>
                      <a:pt x="28158" y="74231"/>
                    </a:cubicBezTo>
                    <a:lnTo>
                      <a:pt x="28249" y="74186"/>
                    </a:lnTo>
                    <a:cubicBezTo>
                      <a:pt x="28520" y="74186"/>
                      <a:pt x="28701" y="73915"/>
                      <a:pt x="28701" y="73643"/>
                    </a:cubicBezTo>
                    <a:cubicBezTo>
                      <a:pt x="28611" y="73009"/>
                      <a:pt x="28566" y="72375"/>
                      <a:pt x="28475" y="71696"/>
                    </a:cubicBezTo>
                    <a:cubicBezTo>
                      <a:pt x="28475" y="71466"/>
                      <a:pt x="28280" y="71269"/>
                      <a:pt x="28055" y="71269"/>
                    </a:cubicBezTo>
                    <a:close/>
                    <a:moveTo>
                      <a:pt x="28377" y="75220"/>
                    </a:moveTo>
                    <a:cubicBezTo>
                      <a:pt x="28349" y="75220"/>
                      <a:pt x="28322" y="75223"/>
                      <a:pt x="28294" y="75227"/>
                    </a:cubicBezTo>
                    <a:cubicBezTo>
                      <a:pt x="28022" y="75227"/>
                      <a:pt x="27841" y="75454"/>
                      <a:pt x="27887" y="75725"/>
                    </a:cubicBezTo>
                    <a:lnTo>
                      <a:pt x="28022" y="77717"/>
                    </a:lnTo>
                    <a:cubicBezTo>
                      <a:pt x="28068" y="77943"/>
                      <a:pt x="28249" y="78170"/>
                      <a:pt x="28520" y="78170"/>
                    </a:cubicBezTo>
                    <a:lnTo>
                      <a:pt x="28566" y="78170"/>
                    </a:lnTo>
                    <a:cubicBezTo>
                      <a:pt x="28837" y="78125"/>
                      <a:pt x="29018" y="77898"/>
                      <a:pt x="29018" y="77627"/>
                    </a:cubicBezTo>
                    <a:lnTo>
                      <a:pt x="28837" y="75680"/>
                    </a:lnTo>
                    <a:cubicBezTo>
                      <a:pt x="28837" y="75396"/>
                      <a:pt x="28618" y="75220"/>
                      <a:pt x="28377" y="75220"/>
                    </a:cubicBezTo>
                    <a:close/>
                    <a:moveTo>
                      <a:pt x="28725" y="79115"/>
                    </a:moveTo>
                    <a:cubicBezTo>
                      <a:pt x="28703" y="79115"/>
                      <a:pt x="28680" y="79117"/>
                      <a:pt x="28656" y="79120"/>
                    </a:cubicBezTo>
                    <a:cubicBezTo>
                      <a:pt x="28384" y="79166"/>
                      <a:pt x="28158" y="79392"/>
                      <a:pt x="28203" y="79664"/>
                    </a:cubicBezTo>
                    <a:cubicBezTo>
                      <a:pt x="28249" y="80297"/>
                      <a:pt x="28294" y="80977"/>
                      <a:pt x="28339" y="81610"/>
                    </a:cubicBezTo>
                    <a:cubicBezTo>
                      <a:pt x="28339" y="81882"/>
                      <a:pt x="28566" y="82063"/>
                      <a:pt x="28837" y="82063"/>
                    </a:cubicBezTo>
                    <a:cubicBezTo>
                      <a:pt x="29109" y="82063"/>
                      <a:pt x="29335" y="81837"/>
                      <a:pt x="29290" y="81565"/>
                    </a:cubicBezTo>
                    <a:cubicBezTo>
                      <a:pt x="29245" y="80886"/>
                      <a:pt x="29199" y="80252"/>
                      <a:pt x="29154" y="79573"/>
                    </a:cubicBezTo>
                    <a:cubicBezTo>
                      <a:pt x="29154" y="79325"/>
                      <a:pt x="28965" y="79115"/>
                      <a:pt x="28725" y="79115"/>
                    </a:cubicBezTo>
                    <a:close/>
                    <a:moveTo>
                      <a:pt x="28928" y="83059"/>
                    </a:moveTo>
                    <a:cubicBezTo>
                      <a:pt x="28656" y="83104"/>
                      <a:pt x="28430" y="83330"/>
                      <a:pt x="28475" y="83602"/>
                    </a:cubicBezTo>
                    <a:lnTo>
                      <a:pt x="28566" y="85549"/>
                    </a:lnTo>
                    <a:cubicBezTo>
                      <a:pt x="28566" y="85820"/>
                      <a:pt x="28792" y="86001"/>
                      <a:pt x="29064" y="86001"/>
                    </a:cubicBezTo>
                    <a:cubicBezTo>
                      <a:pt x="29335" y="86001"/>
                      <a:pt x="29561" y="85775"/>
                      <a:pt x="29561" y="85503"/>
                    </a:cubicBezTo>
                    <a:lnTo>
                      <a:pt x="29426" y="83512"/>
                    </a:lnTo>
                    <a:cubicBezTo>
                      <a:pt x="29426" y="83240"/>
                      <a:pt x="29199" y="83059"/>
                      <a:pt x="28928" y="83059"/>
                    </a:cubicBezTo>
                    <a:close/>
                    <a:moveTo>
                      <a:pt x="29213" y="87037"/>
                    </a:moveTo>
                    <a:cubicBezTo>
                      <a:pt x="29193" y="87037"/>
                      <a:pt x="29174" y="87039"/>
                      <a:pt x="29154" y="87043"/>
                    </a:cubicBezTo>
                    <a:cubicBezTo>
                      <a:pt x="28882" y="87043"/>
                      <a:pt x="28656" y="87269"/>
                      <a:pt x="28656" y="87541"/>
                    </a:cubicBezTo>
                    <a:lnTo>
                      <a:pt x="28747" y="89487"/>
                    </a:lnTo>
                    <a:cubicBezTo>
                      <a:pt x="28747" y="89759"/>
                      <a:pt x="28973" y="89985"/>
                      <a:pt x="29245" y="89985"/>
                    </a:cubicBezTo>
                    <a:lnTo>
                      <a:pt x="29290" y="89985"/>
                    </a:lnTo>
                    <a:cubicBezTo>
                      <a:pt x="29516" y="89940"/>
                      <a:pt x="29743" y="89713"/>
                      <a:pt x="29743" y="89442"/>
                    </a:cubicBezTo>
                    <a:lnTo>
                      <a:pt x="29652" y="87495"/>
                    </a:lnTo>
                    <a:cubicBezTo>
                      <a:pt x="29611" y="87247"/>
                      <a:pt x="29418" y="87037"/>
                      <a:pt x="29213" y="87037"/>
                    </a:cubicBezTo>
                    <a:close/>
                    <a:moveTo>
                      <a:pt x="29290" y="90936"/>
                    </a:moveTo>
                    <a:cubicBezTo>
                      <a:pt x="29018" y="90981"/>
                      <a:pt x="28837" y="91207"/>
                      <a:pt x="28837" y="91479"/>
                    </a:cubicBezTo>
                    <a:lnTo>
                      <a:pt x="28882" y="93425"/>
                    </a:lnTo>
                    <a:cubicBezTo>
                      <a:pt x="28882" y="93697"/>
                      <a:pt x="29109" y="93923"/>
                      <a:pt x="29380" y="93923"/>
                    </a:cubicBezTo>
                    <a:cubicBezTo>
                      <a:pt x="29652" y="93878"/>
                      <a:pt x="29878" y="93652"/>
                      <a:pt x="29878" y="93425"/>
                    </a:cubicBezTo>
                    <a:lnTo>
                      <a:pt x="29788" y="91434"/>
                    </a:lnTo>
                    <a:cubicBezTo>
                      <a:pt x="29788" y="91162"/>
                      <a:pt x="29561" y="90936"/>
                      <a:pt x="29290" y="90936"/>
                    </a:cubicBezTo>
                    <a:close/>
                    <a:moveTo>
                      <a:pt x="29426" y="94908"/>
                    </a:moveTo>
                    <a:cubicBezTo>
                      <a:pt x="29177" y="94908"/>
                      <a:pt x="28928" y="95078"/>
                      <a:pt x="28928" y="95417"/>
                    </a:cubicBezTo>
                    <a:cubicBezTo>
                      <a:pt x="28973" y="96051"/>
                      <a:pt x="28973" y="96730"/>
                      <a:pt x="28973" y="97364"/>
                    </a:cubicBezTo>
                    <a:cubicBezTo>
                      <a:pt x="28973" y="97635"/>
                      <a:pt x="29199" y="97862"/>
                      <a:pt x="29471" y="97862"/>
                    </a:cubicBezTo>
                    <a:lnTo>
                      <a:pt x="29471" y="97907"/>
                    </a:lnTo>
                    <a:cubicBezTo>
                      <a:pt x="29743" y="97862"/>
                      <a:pt x="29969" y="97635"/>
                      <a:pt x="29969" y="97409"/>
                    </a:cubicBezTo>
                    <a:cubicBezTo>
                      <a:pt x="29969" y="96730"/>
                      <a:pt x="29924" y="96051"/>
                      <a:pt x="29924" y="95417"/>
                    </a:cubicBezTo>
                    <a:cubicBezTo>
                      <a:pt x="29924" y="95078"/>
                      <a:pt x="29675" y="94908"/>
                      <a:pt x="29426" y="94908"/>
                    </a:cubicBezTo>
                    <a:close/>
                    <a:moveTo>
                      <a:pt x="29516" y="98858"/>
                    </a:moveTo>
                    <a:cubicBezTo>
                      <a:pt x="29245" y="98858"/>
                      <a:pt x="29018" y="99084"/>
                      <a:pt x="29018" y="99356"/>
                    </a:cubicBezTo>
                    <a:lnTo>
                      <a:pt x="29018" y="101302"/>
                    </a:lnTo>
                    <a:cubicBezTo>
                      <a:pt x="29018" y="101574"/>
                      <a:pt x="29245" y="101800"/>
                      <a:pt x="29516" y="101800"/>
                    </a:cubicBezTo>
                    <a:cubicBezTo>
                      <a:pt x="29788" y="101800"/>
                      <a:pt x="30014" y="101574"/>
                      <a:pt x="30014" y="101302"/>
                    </a:cubicBezTo>
                    <a:lnTo>
                      <a:pt x="30014" y="99356"/>
                    </a:lnTo>
                    <a:cubicBezTo>
                      <a:pt x="29969" y="99084"/>
                      <a:pt x="29788" y="98858"/>
                      <a:pt x="29516" y="98858"/>
                    </a:cubicBezTo>
                    <a:close/>
                    <a:moveTo>
                      <a:pt x="29516" y="102796"/>
                    </a:moveTo>
                    <a:cubicBezTo>
                      <a:pt x="29245" y="102796"/>
                      <a:pt x="29018" y="103022"/>
                      <a:pt x="29018" y="103294"/>
                    </a:cubicBezTo>
                    <a:lnTo>
                      <a:pt x="29018" y="105241"/>
                    </a:lnTo>
                    <a:cubicBezTo>
                      <a:pt x="29018" y="105512"/>
                      <a:pt x="29245" y="105739"/>
                      <a:pt x="29516" y="105739"/>
                    </a:cubicBezTo>
                    <a:lnTo>
                      <a:pt x="29516" y="105784"/>
                    </a:lnTo>
                    <a:cubicBezTo>
                      <a:pt x="29788" y="105784"/>
                      <a:pt x="30014" y="105558"/>
                      <a:pt x="30014" y="105286"/>
                    </a:cubicBezTo>
                    <a:lnTo>
                      <a:pt x="30014" y="103294"/>
                    </a:lnTo>
                    <a:cubicBezTo>
                      <a:pt x="30014" y="103022"/>
                      <a:pt x="29788" y="102796"/>
                      <a:pt x="29516" y="102796"/>
                    </a:cubicBezTo>
                    <a:close/>
                    <a:moveTo>
                      <a:pt x="29516" y="106780"/>
                    </a:moveTo>
                    <a:cubicBezTo>
                      <a:pt x="29245" y="106780"/>
                      <a:pt x="29018" y="106961"/>
                      <a:pt x="29018" y="107232"/>
                    </a:cubicBezTo>
                    <a:cubicBezTo>
                      <a:pt x="28973" y="107912"/>
                      <a:pt x="28973" y="108545"/>
                      <a:pt x="28973" y="109224"/>
                    </a:cubicBezTo>
                    <a:cubicBezTo>
                      <a:pt x="28973" y="109496"/>
                      <a:pt x="29154" y="109722"/>
                      <a:pt x="29426" y="109722"/>
                    </a:cubicBezTo>
                    <a:lnTo>
                      <a:pt x="29471" y="109722"/>
                    </a:lnTo>
                    <a:cubicBezTo>
                      <a:pt x="29743" y="109722"/>
                      <a:pt x="29969" y="109496"/>
                      <a:pt x="29969" y="109224"/>
                    </a:cubicBezTo>
                    <a:cubicBezTo>
                      <a:pt x="29969" y="108591"/>
                      <a:pt x="29969" y="107912"/>
                      <a:pt x="29969" y="107278"/>
                    </a:cubicBezTo>
                    <a:cubicBezTo>
                      <a:pt x="29969" y="107006"/>
                      <a:pt x="29743" y="106780"/>
                      <a:pt x="29516" y="106780"/>
                    </a:cubicBezTo>
                    <a:close/>
                    <a:moveTo>
                      <a:pt x="29355" y="110712"/>
                    </a:moveTo>
                    <a:cubicBezTo>
                      <a:pt x="29109" y="110712"/>
                      <a:pt x="28886" y="110923"/>
                      <a:pt x="28928" y="111171"/>
                    </a:cubicBezTo>
                    <a:lnTo>
                      <a:pt x="28882" y="113163"/>
                    </a:lnTo>
                    <a:cubicBezTo>
                      <a:pt x="28837" y="113389"/>
                      <a:pt x="29064" y="113615"/>
                      <a:pt x="29335" y="113661"/>
                    </a:cubicBezTo>
                    <a:cubicBezTo>
                      <a:pt x="29607" y="113661"/>
                      <a:pt x="29833" y="113434"/>
                      <a:pt x="29833" y="113163"/>
                    </a:cubicBezTo>
                    <a:lnTo>
                      <a:pt x="29924" y="111216"/>
                    </a:lnTo>
                    <a:cubicBezTo>
                      <a:pt x="29924" y="110945"/>
                      <a:pt x="29697" y="110718"/>
                      <a:pt x="29426" y="110718"/>
                    </a:cubicBezTo>
                    <a:cubicBezTo>
                      <a:pt x="29402" y="110714"/>
                      <a:pt x="29379" y="110712"/>
                      <a:pt x="29355" y="110712"/>
                    </a:cubicBezTo>
                    <a:close/>
                    <a:moveTo>
                      <a:pt x="29290" y="114657"/>
                    </a:moveTo>
                    <a:cubicBezTo>
                      <a:pt x="29018" y="114657"/>
                      <a:pt x="28837" y="114883"/>
                      <a:pt x="28792" y="115109"/>
                    </a:cubicBezTo>
                    <a:lnTo>
                      <a:pt x="28701" y="117101"/>
                    </a:lnTo>
                    <a:cubicBezTo>
                      <a:pt x="28701" y="117373"/>
                      <a:pt x="28882" y="117599"/>
                      <a:pt x="29154" y="117599"/>
                    </a:cubicBezTo>
                    <a:cubicBezTo>
                      <a:pt x="29426" y="117599"/>
                      <a:pt x="29652" y="117418"/>
                      <a:pt x="29697" y="117146"/>
                    </a:cubicBezTo>
                    <a:lnTo>
                      <a:pt x="29743" y="115155"/>
                    </a:lnTo>
                    <a:cubicBezTo>
                      <a:pt x="29788" y="114883"/>
                      <a:pt x="29561" y="114657"/>
                      <a:pt x="29290" y="114657"/>
                    </a:cubicBezTo>
                    <a:close/>
                    <a:moveTo>
                      <a:pt x="29071" y="118594"/>
                    </a:moveTo>
                    <a:cubicBezTo>
                      <a:pt x="28830" y="118594"/>
                      <a:pt x="28587" y="118742"/>
                      <a:pt x="28566" y="119048"/>
                    </a:cubicBezTo>
                    <a:lnTo>
                      <a:pt x="28475" y="121040"/>
                    </a:lnTo>
                    <a:cubicBezTo>
                      <a:pt x="28475" y="121311"/>
                      <a:pt x="28656" y="121537"/>
                      <a:pt x="28928" y="121537"/>
                    </a:cubicBezTo>
                    <a:lnTo>
                      <a:pt x="28973" y="121537"/>
                    </a:lnTo>
                    <a:cubicBezTo>
                      <a:pt x="29199" y="121537"/>
                      <a:pt x="29426" y="121311"/>
                      <a:pt x="29471" y="121085"/>
                    </a:cubicBezTo>
                    <a:lnTo>
                      <a:pt x="29561" y="119093"/>
                    </a:lnTo>
                    <a:cubicBezTo>
                      <a:pt x="29585" y="118765"/>
                      <a:pt x="29329" y="118594"/>
                      <a:pt x="29071" y="118594"/>
                    </a:cubicBezTo>
                    <a:close/>
                    <a:moveTo>
                      <a:pt x="28844" y="122533"/>
                    </a:moveTo>
                    <a:cubicBezTo>
                      <a:pt x="28604" y="122533"/>
                      <a:pt x="28361" y="122681"/>
                      <a:pt x="28339" y="122986"/>
                    </a:cubicBezTo>
                    <a:cubicBezTo>
                      <a:pt x="28294" y="123620"/>
                      <a:pt x="28249" y="124299"/>
                      <a:pt x="28203" y="124933"/>
                    </a:cubicBezTo>
                    <a:cubicBezTo>
                      <a:pt x="28158" y="125204"/>
                      <a:pt x="28384" y="125431"/>
                      <a:pt x="28656" y="125476"/>
                    </a:cubicBezTo>
                    <a:lnTo>
                      <a:pt x="28701" y="125476"/>
                    </a:lnTo>
                    <a:cubicBezTo>
                      <a:pt x="28928" y="125476"/>
                      <a:pt x="29154" y="125250"/>
                      <a:pt x="29199" y="125023"/>
                    </a:cubicBezTo>
                    <a:cubicBezTo>
                      <a:pt x="29245" y="124344"/>
                      <a:pt x="29290" y="123710"/>
                      <a:pt x="29335" y="123031"/>
                    </a:cubicBezTo>
                    <a:cubicBezTo>
                      <a:pt x="29359" y="122703"/>
                      <a:pt x="29103" y="122533"/>
                      <a:pt x="28844" y="122533"/>
                    </a:cubicBezTo>
                    <a:close/>
                    <a:moveTo>
                      <a:pt x="28566" y="126427"/>
                    </a:moveTo>
                    <a:cubicBezTo>
                      <a:pt x="28294" y="126427"/>
                      <a:pt x="28068" y="126608"/>
                      <a:pt x="28068" y="126879"/>
                    </a:cubicBezTo>
                    <a:cubicBezTo>
                      <a:pt x="28022" y="127558"/>
                      <a:pt x="27932" y="128192"/>
                      <a:pt x="27887" y="128871"/>
                    </a:cubicBezTo>
                    <a:cubicBezTo>
                      <a:pt x="27841" y="129143"/>
                      <a:pt x="28068" y="129369"/>
                      <a:pt x="28339" y="129369"/>
                    </a:cubicBezTo>
                    <a:lnTo>
                      <a:pt x="28384" y="129369"/>
                    </a:lnTo>
                    <a:cubicBezTo>
                      <a:pt x="28611" y="129369"/>
                      <a:pt x="28837" y="129188"/>
                      <a:pt x="28882" y="128962"/>
                    </a:cubicBezTo>
                    <a:cubicBezTo>
                      <a:pt x="28928" y="128283"/>
                      <a:pt x="28973" y="127649"/>
                      <a:pt x="29018" y="126970"/>
                    </a:cubicBezTo>
                    <a:cubicBezTo>
                      <a:pt x="29064" y="126698"/>
                      <a:pt x="28837" y="126472"/>
                      <a:pt x="28566" y="126427"/>
                    </a:cubicBezTo>
                    <a:close/>
                    <a:moveTo>
                      <a:pt x="28178" y="130359"/>
                    </a:moveTo>
                    <a:cubicBezTo>
                      <a:pt x="27932" y="130359"/>
                      <a:pt x="27705" y="130569"/>
                      <a:pt x="27705" y="130818"/>
                    </a:cubicBezTo>
                    <a:lnTo>
                      <a:pt x="27524" y="132764"/>
                    </a:lnTo>
                    <a:cubicBezTo>
                      <a:pt x="27479" y="133036"/>
                      <a:pt x="27660" y="133262"/>
                      <a:pt x="27932" y="133307"/>
                    </a:cubicBezTo>
                    <a:lnTo>
                      <a:pt x="28022" y="133307"/>
                    </a:lnTo>
                    <a:cubicBezTo>
                      <a:pt x="28249" y="133307"/>
                      <a:pt x="28475" y="133126"/>
                      <a:pt x="28475" y="132900"/>
                    </a:cubicBezTo>
                    <a:lnTo>
                      <a:pt x="28701" y="130908"/>
                    </a:lnTo>
                    <a:cubicBezTo>
                      <a:pt x="28701" y="130637"/>
                      <a:pt x="28520" y="130410"/>
                      <a:pt x="28249" y="130365"/>
                    </a:cubicBezTo>
                    <a:cubicBezTo>
                      <a:pt x="28225" y="130361"/>
                      <a:pt x="28202" y="130359"/>
                      <a:pt x="28178" y="130359"/>
                    </a:cubicBezTo>
                    <a:close/>
                    <a:moveTo>
                      <a:pt x="27790" y="134296"/>
                    </a:moveTo>
                    <a:cubicBezTo>
                      <a:pt x="27516" y="134296"/>
                      <a:pt x="27298" y="134467"/>
                      <a:pt x="27298" y="134711"/>
                    </a:cubicBezTo>
                    <a:lnTo>
                      <a:pt x="27072" y="136703"/>
                    </a:lnTo>
                    <a:cubicBezTo>
                      <a:pt x="27026" y="136974"/>
                      <a:pt x="27253" y="137201"/>
                      <a:pt x="27524" y="137246"/>
                    </a:cubicBezTo>
                    <a:lnTo>
                      <a:pt x="27570" y="137246"/>
                    </a:lnTo>
                    <a:cubicBezTo>
                      <a:pt x="27796" y="137246"/>
                      <a:pt x="28022" y="137065"/>
                      <a:pt x="28068" y="136838"/>
                    </a:cubicBezTo>
                    <a:lnTo>
                      <a:pt x="28294" y="134847"/>
                    </a:lnTo>
                    <a:cubicBezTo>
                      <a:pt x="28339" y="134575"/>
                      <a:pt x="28158" y="134303"/>
                      <a:pt x="27887" y="134303"/>
                    </a:cubicBezTo>
                    <a:cubicBezTo>
                      <a:pt x="27854" y="134299"/>
                      <a:pt x="27822" y="134296"/>
                      <a:pt x="27790" y="134296"/>
                    </a:cubicBezTo>
                    <a:close/>
                    <a:moveTo>
                      <a:pt x="27305" y="138190"/>
                    </a:moveTo>
                    <a:cubicBezTo>
                      <a:pt x="27064" y="138190"/>
                      <a:pt x="26845" y="138360"/>
                      <a:pt x="26845" y="138604"/>
                    </a:cubicBezTo>
                    <a:cubicBezTo>
                      <a:pt x="26755" y="139283"/>
                      <a:pt x="26664" y="139917"/>
                      <a:pt x="26574" y="140550"/>
                    </a:cubicBezTo>
                    <a:cubicBezTo>
                      <a:pt x="26528" y="140822"/>
                      <a:pt x="26755" y="141094"/>
                      <a:pt x="27026" y="141139"/>
                    </a:cubicBezTo>
                    <a:lnTo>
                      <a:pt x="27072" y="141139"/>
                    </a:lnTo>
                    <a:cubicBezTo>
                      <a:pt x="27343" y="141139"/>
                      <a:pt x="27524" y="140958"/>
                      <a:pt x="27570" y="140686"/>
                    </a:cubicBezTo>
                    <a:lnTo>
                      <a:pt x="27841" y="138740"/>
                    </a:lnTo>
                    <a:cubicBezTo>
                      <a:pt x="27887" y="138468"/>
                      <a:pt x="27660" y="138242"/>
                      <a:pt x="27389" y="138196"/>
                    </a:cubicBezTo>
                    <a:cubicBezTo>
                      <a:pt x="27361" y="138192"/>
                      <a:pt x="27333" y="138190"/>
                      <a:pt x="27305" y="138190"/>
                    </a:cubicBezTo>
                    <a:close/>
                    <a:moveTo>
                      <a:pt x="26769" y="142084"/>
                    </a:moveTo>
                    <a:cubicBezTo>
                      <a:pt x="26555" y="142084"/>
                      <a:pt x="26343" y="142214"/>
                      <a:pt x="26302" y="142497"/>
                    </a:cubicBezTo>
                    <a:cubicBezTo>
                      <a:pt x="26212" y="143176"/>
                      <a:pt x="26121" y="143810"/>
                      <a:pt x="26030" y="144444"/>
                    </a:cubicBezTo>
                    <a:cubicBezTo>
                      <a:pt x="25985" y="144715"/>
                      <a:pt x="26166" y="144987"/>
                      <a:pt x="26438" y="145032"/>
                    </a:cubicBezTo>
                    <a:lnTo>
                      <a:pt x="26528" y="145032"/>
                    </a:lnTo>
                    <a:cubicBezTo>
                      <a:pt x="26755" y="145032"/>
                      <a:pt x="26981" y="144851"/>
                      <a:pt x="26981" y="144625"/>
                    </a:cubicBezTo>
                    <a:cubicBezTo>
                      <a:pt x="27072" y="143946"/>
                      <a:pt x="27207" y="143312"/>
                      <a:pt x="27253" y="142633"/>
                    </a:cubicBezTo>
                    <a:cubicBezTo>
                      <a:pt x="27303" y="142282"/>
                      <a:pt x="27035" y="142084"/>
                      <a:pt x="26769" y="142084"/>
                    </a:cubicBezTo>
                    <a:close/>
                    <a:moveTo>
                      <a:pt x="26218" y="145976"/>
                    </a:moveTo>
                    <a:cubicBezTo>
                      <a:pt x="25977" y="145976"/>
                      <a:pt x="25754" y="146147"/>
                      <a:pt x="25714" y="146390"/>
                    </a:cubicBezTo>
                    <a:lnTo>
                      <a:pt x="25397" y="148337"/>
                    </a:lnTo>
                    <a:cubicBezTo>
                      <a:pt x="25351" y="148608"/>
                      <a:pt x="25533" y="148880"/>
                      <a:pt x="25804" y="148925"/>
                    </a:cubicBezTo>
                    <a:lnTo>
                      <a:pt x="25940" y="148925"/>
                    </a:lnTo>
                    <a:cubicBezTo>
                      <a:pt x="26166" y="148880"/>
                      <a:pt x="26347" y="148744"/>
                      <a:pt x="26393" y="148518"/>
                    </a:cubicBezTo>
                    <a:lnTo>
                      <a:pt x="26710" y="146571"/>
                    </a:lnTo>
                    <a:cubicBezTo>
                      <a:pt x="26755" y="146300"/>
                      <a:pt x="26574" y="146028"/>
                      <a:pt x="26302" y="145983"/>
                    </a:cubicBezTo>
                    <a:cubicBezTo>
                      <a:pt x="26274" y="145978"/>
                      <a:pt x="26246" y="145976"/>
                      <a:pt x="26218" y="145976"/>
                    </a:cubicBezTo>
                    <a:close/>
                    <a:moveTo>
                      <a:pt x="25537" y="149889"/>
                    </a:moveTo>
                    <a:cubicBezTo>
                      <a:pt x="25325" y="149889"/>
                      <a:pt x="25119" y="150011"/>
                      <a:pt x="25080" y="150283"/>
                    </a:cubicBezTo>
                    <a:cubicBezTo>
                      <a:pt x="24944" y="150962"/>
                      <a:pt x="24854" y="151596"/>
                      <a:pt x="24718" y="152230"/>
                    </a:cubicBezTo>
                    <a:cubicBezTo>
                      <a:pt x="24672" y="152501"/>
                      <a:pt x="24854" y="152728"/>
                      <a:pt x="25125" y="152818"/>
                    </a:cubicBezTo>
                    <a:lnTo>
                      <a:pt x="25216" y="152818"/>
                    </a:lnTo>
                    <a:cubicBezTo>
                      <a:pt x="25442" y="152773"/>
                      <a:pt x="25623" y="152637"/>
                      <a:pt x="25668" y="152411"/>
                    </a:cubicBezTo>
                    <a:cubicBezTo>
                      <a:pt x="25804" y="151777"/>
                      <a:pt x="25940" y="151098"/>
                      <a:pt x="26030" y="150464"/>
                    </a:cubicBezTo>
                    <a:cubicBezTo>
                      <a:pt x="26108" y="150103"/>
                      <a:pt x="25818" y="149889"/>
                      <a:pt x="25537" y="149889"/>
                    </a:cubicBezTo>
                    <a:close/>
                    <a:moveTo>
                      <a:pt x="24840" y="153730"/>
                    </a:moveTo>
                    <a:cubicBezTo>
                      <a:pt x="24617" y="153730"/>
                      <a:pt x="24394" y="153866"/>
                      <a:pt x="24356" y="154176"/>
                    </a:cubicBezTo>
                    <a:cubicBezTo>
                      <a:pt x="24220" y="154810"/>
                      <a:pt x="24084" y="155444"/>
                      <a:pt x="23993" y="156078"/>
                    </a:cubicBezTo>
                    <a:cubicBezTo>
                      <a:pt x="23903" y="156349"/>
                      <a:pt x="24084" y="156621"/>
                      <a:pt x="24356" y="156666"/>
                    </a:cubicBezTo>
                    <a:lnTo>
                      <a:pt x="24491" y="156666"/>
                    </a:lnTo>
                    <a:cubicBezTo>
                      <a:pt x="24672" y="156666"/>
                      <a:pt x="24854" y="156485"/>
                      <a:pt x="24944" y="156304"/>
                    </a:cubicBezTo>
                    <a:cubicBezTo>
                      <a:pt x="25080" y="155670"/>
                      <a:pt x="25170" y="154991"/>
                      <a:pt x="25306" y="154357"/>
                    </a:cubicBezTo>
                    <a:cubicBezTo>
                      <a:pt x="25435" y="153970"/>
                      <a:pt x="25137" y="153730"/>
                      <a:pt x="24840" y="153730"/>
                    </a:cubicBezTo>
                    <a:close/>
                    <a:moveTo>
                      <a:pt x="24028" y="157654"/>
                    </a:moveTo>
                    <a:cubicBezTo>
                      <a:pt x="23803" y="157654"/>
                      <a:pt x="23625" y="157787"/>
                      <a:pt x="23586" y="158024"/>
                    </a:cubicBezTo>
                    <a:cubicBezTo>
                      <a:pt x="23450" y="158658"/>
                      <a:pt x="23314" y="159292"/>
                      <a:pt x="23133" y="159926"/>
                    </a:cubicBezTo>
                    <a:cubicBezTo>
                      <a:pt x="23088" y="160197"/>
                      <a:pt x="23269" y="160424"/>
                      <a:pt x="23495" y="160514"/>
                    </a:cubicBezTo>
                    <a:lnTo>
                      <a:pt x="23631" y="160514"/>
                    </a:lnTo>
                    <a:cubicBezTo>
                      <a:pt x="23858" y="160514"/>
                      <a:pt x="24039" y="160333"/>
                      <a:pt x="24084" y="160152"/>
                    </a:cubicBezTo>
                    <a:lnTo>
                      <a:pt x="24537" y="158205"/>
                    </a:lnTo>
                    <a:cubicBezTo>
                      <a:pt x="24582" y="157934"/>
                      <a:pt x="24401" y="157707"/>
                      <a:pt x="24129" y="157662"/>
                    </a:cubicBezTo>
                    <a:cubicBezTo>
                      <a:pt x="24095" y="157656"/>
                      <a:pt x="24061" y="157654"/>
                      <a:pt x="24028" y="157654"/>
                    </a:cubicBezTo>
                    <a:close/>
                    <a:moveTo>
                      <a:pt x="23200" y="161462"/>
                    </a:moveTo>
                    <a:cubicBezTo>
                      <a:pt x="22991" y="161462"/>
                      <a:pt x="22783" y="161588"/>
                      <a:pt x="22726" y="161872"/>
                    </a:cubicBezTo>
                    <a:cubicBezTo>
                      <a:pt x="22545" y="162506"/>
                      <a:pt x="22409" y="163140"/>
                      <a:pt x="22273" y="163773"/>
                    </a:cubicBezTo>
                    <a:cubicBezTo>
                      <a:pt x="22183" y="164045"/>
                      <a:pt x="22364" y="164271"/>
                      <a:pt x="22590" y="164362"/>
                    </a:cubicBezTo>
                    <a:lnTo>
                      <a:pt x="22726" y="164362"/>
                    </a:lnTo>
                    <a:lnTo>
                      <a:pt x="22726" y="164317"/>
                    </a:lnTo>
                    <a:cubicBezTo>
                      <a:pt x="22952" y="164317"/>
                      <a:pt x="23133" y="164181"/>
                      <a:pt x="23179" y="164000"/>
                    </a:cubicBezTo>
                    <a:cubicBezTo>
                      <a:pt x="23360" y="163366"/>
                      <a:pt x="23495" y="162732"/>
                      <a:pt x="23677" y="162098"/>
                    </a:cubicBezTo>
                    <a:cubicBezTo>
                      <a:pt x="23782" y="161704"/>
                      <a:pt x="23489" y="161462"/>
                      <a:pt x="23200" y="161462"/>
                    </a:cubicBezTo>
                    <a:close/>
                    <a:moveTo>
                      <a:pt x="22218" y="165289"/>
                    </a:moveTo>
                    <a:cubicBezTo>
                      <a:pt x="22002" y="165289"/>
                      <a:pt x="21812" y="165444"/>
                      <a:pt x="21775" y="165629"/>
                    </a:cubicBezTo>
                    <a:cubicBezTo>
                      <a:pt x="21594" y="166308"/>
                      <a:pt x="21413" y="166942"/>
                      <a:pt x="21232" y="167531"/>
                    </a:cubicBezTo>
                    <a:cubicBezTo>
                      <a:pt x="21187" y="167802"/>
                      <a:pt x="21323" y="168074"/>
                      <a:pt x="21594" y="168165"/>
                    </a:cubicBezTo>
                    <a:lnTo>
                      <a:pt x="21730" y="168165"/>
                    </a:lnTo>
                    <a:cubicBezTo>
                      <a:pt x="21956" y="168119"/>
                      <a:pt x="22137" y="167983"/>
                      <a:pt x="22183" y="167802"/>
                    </a:cubicBezTo>
                    <a:cubicBezTo>
                      <a:pt x="22364" y="167169"/>
                      <a:pt x="22545" y="166535"/>
                      <a:pt x="22726" y="165901"/>
                    </a:cubicBezTo>
                    <a:cubicBezTo>
                      <a:pt x="22771" y="165629"/>
                      <a:pt x="22635" y="165358"/>
                      <a:pt x="22364" y="165313"/>
                    </a:cubicBezTo>
                    <a:cubicBezTo>
                      <a:pt x="22315" y="165296"/>
                      <a:pt x="22266" y="165289"/>
                      <a:pt x="22218" y="165289"/>
                    </a:cubicBezTo>
                    <a:close/>
                    <a:moveTo>
                      <a:pt x="21200" y="169055"/>
                    </a:moveTo>
                    <a:cubicBezTo>
                      <a:pt x="20993" y="169055"/>
                      <a:pt x="20790" y="169170"/>
                      <a:pt x="20734" y="169432"/>
                    </a:cubicBezTo>
                    <a:cubicBezTo>
                      <a:pt x="20553" y="170066"/>
                      <a:pt x="20372" y="170700"/>
                      <a:pt x="20191" y="171333"/>
                    </a:cubicBezTo>
                    <a:cubicBezTo>
                      <a:pt x="20100" y="171605"/>
                      <a:pt x="20236" y="171877"/>
                      <a:pt x="20508" y="171922"/>
                    </a:cubicBezTo>
                    <a:cubicBezTo>
                      <a:pt x="20530" y="171944"/>
                      <a:pt x="20553" y="171956"/>
                      <a:pt x="20576" y="171956"/>
                    </a:cubicBezTo>
                    <a:cubicBezTo>
                      <a:pt x="20598" y="171956"/>
                      <a:pt x="20621" y="171944"/>
                      <a:pt x="20643" y="171922"/>
                    </a:cubicBezTo>
                    <a:lnTo>
                      <a:pt x="20689" y="171922"/>
                    </a:lnTo>
                    <a:cubicBezTo>
                      <a:pt x="20870" y="171922"/>
                      <a:pt x="21096" y="171786"/>
                      <a:pt x="21141" y="171560"/>
                    </a:cubicBezTo>
                    <a:cubicBezTo>
                      <a:pt x="21323" y="170926"/>
                      <a:pt x="21504" y="170292"/>
                      <a:pt x="21685" y="169658"/>
                    </a:cubicBezTo>
                    <a:cubicBezTo>
                      <a:pt x="21791" y="169287"/>
                      <a:pt x="21492" y="169055"/>
                      <a:pt x="21200" y="169055"/>
                    </a:cubicBezTo>
                    <a:close/>
                    <a:moveTo>
                      <a:pt x="20090" y="172849"/>
                    </a:moveTo>
                    <a:cubicBezTo>
                      <a:pt x="19872" y="172849"/>
                      <a:pt x="19677" y="173004"/>
                      <a:pt x="19602" y="173189"/>
                    </a:cubicBezTo>
                    <a:cubicBezTo>
                      <a:pt x="19421" y="173823"/>
                      <a:pt x="19195" y="174457"/>
                      <a:pt x="18969" y="175045"/>
                    </a:cubicBezTo>
                    <a:cubicBezTo>
                      <a:pt x="18923" y="175317"/>
                      <a:pt x="19059" y="175589"/>
                      <a:pt x="19285" y="175679"/>
                    </a:cubicBezTo>
                    <a:lnTo>
                      <a:pt x="19466" y="175679"/>
                    </a:lnTo>
                    <a:cubicBezTo>
                      <a:pt x="19648" y="175679"/>
                      <a:pt x="19829" y="175543"/>
                      <a:pt x="19919" y="175362"/>
                    </a:cubicBezTo>
                    <a:cubicBezTo>
                      <a:pt x="20100" y="174774"/>
                      <a:pt x="20327" y="174140"/>
                      <a:pt x="20553" y="173506"/>
                    </a:cubicBezTo>
                    <a:cubicBezTo>
                      <a:pt x="20598" y="173235"/>
                      <a:pt x="20462" y="172963"/>
                      <a:pt x="20236" y="172872"/>
                    </a:cubicBezTo>
                    <a:cubicBezTo>
                      <a:pt x="20187" y="172856"/>
                      <a:pt x="20138" y="172849"/>
                      <a:pt x="20090" y="172849"/>
                    </a:cubicBezTo>
                    <a:close/>
                    <a:moveTo>
                      <a:pt x="18863" y="176557"/>
                    </a:moveTo>
                    <a:cubicBezTo>
                      <a:pt x="18665" y="176557"/>
                      <a:pt x="18452" y="176687"/>
                      <a:pt x="18380" y="176901"/>
                    </a:cubicBezTo>
                    <a:cubicBezTo>
                      <a:pt x="18199" y="177490"/>
                      <a:pt x="17973" y="178124"/>
                      <a:pt x="17746" y="178712"/>
                    </a:cubicBezTo>
                    <a:cubicBezTo>
                      <a:pt x="17610" y="178984"/>
                      <a:pt x="17746" y="179255"/>
                      <a:pt x="17973" y="179391"/>
                    </a:cubicBezTo>
                    <a:lnTo>
                      <a:pt x="18154" y="179391"/>
                    </a:lnTo>
                    <a:cubicBezTo>
                      <a:pt x="18178" y="179396"/>
                      <a:pt x="18201" y="179398"/>
                      <a:pt x="18225" y="179398"/>
                    </a:cubicBezTo>
                    <a:cubicBezTo>
                      <a:pt x="18426" y="179398"/>
                      <a:pt x="18611" y="179236"/>
                      <a:pt x="18652" y="179074"/>
                    </a:cubicBezTo>
                    <a:cubicBezTo>
                      <a:pt x="18878" y="178441"/>
                      <a:pt x="19104" y="177852"/>
                      <a:pt x="19331" y="177218"/>
                    </a:cubicBezTo>
                    <a:cubicBezTo>
                      <a:pt x="19421" y="176947"/>
                      <a:pt x="19285" y="176675"/>
                      <a:pt x="19014" y="176585"/>
                    </a:cubicBezTo>
                    <a:cubicBezTo>
                      <a:pt x="18967" y="176566"/>
                      <a:pt x="18915" y="176557"/>
                      <a:pt x="18863" y="176557"/>
                    </a:cubicBezTo>
                    <a:close/>
                    <a:moveTo>
                      <a:pt x="17483" y="180268"/>
                    </a:moveTo>
                    <a:cubicBezTo>
                      <a:pt x="17274" y="180268"/>
                      <a:pt x="17083" y="180390"/>
                      <a:pt x="16977" y="180568"/>
                    </a:cubicBezTo>
                    <a:cubicBezTo>
                      <a:pt x="16750" y="181202"/>
                      <a:pt x="16524" y="181790"/>
                      <a:pt x="16252" y="182379"/>
                    </a:cubicBezTo>
                    <a:cubicBezTo>
                      <a:pt x="16162" y="182651"/>
                      <a:pt x="16298" y="182922"/>
                      <a:pt x="16524" y="183058"/>
                    </a:cubicBezTo>
                    <a:lnTo>
                      <a:pt x="16750" y="183058"/>
                    </a:lnTo>
                    <a:cubicBezTo>
                      <a:pt x="16931" y="183058"/>
                      <a:pt x="17113" y="182967"/>
                      <a:pt x="17158" y="182786"/>
                    </a:cubicBezTo>
                    <a:cubicBezTo>
                      <a:pt x="17429" y="182153"/>
                      <a:pt x="17656" y="181564"/>
                      <a:pt x="17927" y="180930"/>
                    </a:cubicBezTo>
                    <a:cubicBezTo>
                      <a:pt x="18018" y="180659"/>
                      <a:pt x="17882" y="180387"/>
                      <a:pt x="17656" y="180297"/>
                    </a:cubicBezTo>
                    <a:cubicBezTo>
                      <a:pt x="17598" y="180277"/>
                      <a:pt x="17540" y="180268"/>
                      <a:pt x="17483" y="180268"/>
                    </a:cubicBezTo>
                    <a:close/>
                    <a:moveTo>
                      <a:pt x="15925" y="183923"/>
                    </a:moveTo>
                    <a:cubicBezTo>
                      <a:pt x="15760" y="183923"/>
                      <a:pt x="15592" y="184003"/>
                      <a:pt x="15483" y="184190"/>
                    </a:cubicBezTo>
                    <a:cubicBezTo>
                      <a:pt x="15256" y="184823"/>
                      <a:pt x="14985" y="185412"/>
                      <a:pt x="14713" y="186000"/>
                    </a:cubicBezTo>
                    <a:cubicBezTo>
                      <a:pt x="14577" y="186227"/>
                      <a:pt x="14668" y="186498"/>
                      <a:pt x="14940" y="186634"/>
                    </a:cubicBezTo>
                    <a:cubicBezTo>
                      <a:pt x="14985" y="186680"/>
                      <a:pt x="15075" y="186680"/>
                      <a:pt x="15121" y="186680"/>
                    </a:cubicBezTo>
                    <a:lnTo>
                      <a:pt x="15166" y="186680"/>
                    </a:lnTo>
                    <a:cubicBezTo>
                      <a:pt x="15347" y="186680"/>
                      <a:pt x="15528" y="186544"/>
                      <a:pt x="15573" y="186408"/>
                    </a:cubicBezTo>
                    <a:cubicBezTo>
                      <a:pt x="15845" y="185819"/>
                      <a:pt x="16117" y="185231"/>
                      <a:pt x="16388" y="184597"/>
                    </a:cubicBezTo>
                    <a:cubicBezTo>
                      <a:pt x="16537" y="184211"/>
                      <a:pt x="16238" y="183923"/>
                      <a:pt x="15925" y="183923"/>
                    </a:cubicBezTo>
                    <a:close/>
                    <a:moveTo>
                      <a:pt x="14269" y="187477"/>
                    </a:moveTo>
                    <a:cubicBezTo>
                      <a:pt x="14105" y="187477"/>
                      <a:pt x="13947" y="187578"/>
                      <a:pt x="13853" y="187766"/>
                    </a:cubicBezTo>
                    <a:cubicBezTo>
                      <a:pt x="13582" y="188354"/>
                      <a:pt x="13265" y="188943"/>
                      <a:pt x="12993" y="189486"/>
                    </a:cubicBezTo>
                    <a:cubicBezTo>
                      <a:pt x="12857" y="189713"/>
                      <a:pt x="12948" y="190029"/>
                      <a:pt x="13174" y="190165"/>
                    </a:cubicBezTo>
                    <a:cubicBezTo>
                      <a:pt x="13265" y="190211"/>
                      <a:pt x="13310" y="190211"/>
                      <a:pt x="13400" y="190211"/>
                    </a:cubicBezTo>
                    <a:lnTo>
                      <a:pt x="13446" y="190211"/>
                    </a:lnTo>
                    <a:cubicBezTo>
                      <a:pt x="13582" y="190211"/>
                      <a:pt x="13763" y="190120"/>
                      <a:pt x="13853" y="189939"/>
                    </a:cubicBezTo>
                    <a:cubicBezTo>
                      <a:pt x="14125" y="189396"/>
                      <a:pt x="14442" y="188807"/>
                      <a:pt x="14759" y="188173"/>
                    </a:cubicBezTo>
                    <a:cubicBezTo>
                      <a:pt x="14849" y="187947"/>
                      <a:pt x="14759" y="187630"/>
                      <a:pt x="14487" y="187540"/>
                    </a:cubicBezTo>
                    <a:cubicBezTo>
                      <a:pt x="14417" y="187498"/>
                      <a:pt x="14342" y="187477"/>
                      <a:pt x="14269" y="187477"/>
                    </a:cubicBezTo>
                    <a:close/>
                    <a:moveTo>
                      <a:pt x="12465" y="190916"/>
                    </a:moveTo>
                    <a:cubicBezTo>
                      <a:pt x="12290" y="190916"/>
                      <a:pt x="12135" y="191007"/>
                      <a:pt x="12042" y="191161"/>
                    </a:cubicBezTo>
                    <a:cubicBezTo>
                      <a:pt x="11726" y="191750"/>
                      <a:pt x="11363" y="192293"/>
                      <a:pt x="11046" y="192881"/>
                    </a:cubicBezTo>
                    <a:cubicBezTo>
                      <a:pt x="10911" y="193108"/>
                      <a:pt x="10956" y="193379"/>
                      <a:pt x="11182" y="193515"/>
                    </a:cubicBezTo>
                    <a:cubicBezTo>
                      <a:pt x="11273" y="193560"/>
                      <a:pt x="11363" y="193606"/>
                      <a:pt x="11454" y="193606"/>
                    </a:cubicBezTo>
                    <a:lnTo>
                      <a:pt x="11499" y="193606"/>
                    </a:lnTo>
                    <a:cubicBezTo>
                      <a:pt x="11635" y="193606"/>
                      <a:pt x="11816" y="193515"/>
                      <a:pt x="11861" y="193334"/>
                    </a:cubicBezTo>
                    <a:cubicBezTo>
                      <a:pt x="12223" y="192791"/>
                      <a:pt x="12540" y="192202"/>
                      <a:pt x="12903" y="191659"/>
                    </a:cubicBezTo>
                    <a:cubicBezTo>
                      <a:pt x="13038" y="191433"/>
                      <a:pt x="12948" y="191116"/>
                      <a:pt x="12721" y="190980"/>
                    </a:cubicBezTo>
                    <a:cubicBezTo>
                      <a:pt x="12634" y="190937"/>
                      <a:pt x="12547" y="190916"/>
                      <a:pt x="12465" y="190916"/>
                    </a:cubicBezTo>
                    <a:close/>
                    <a:moveTo>
                      <a:pt x="10412" y="194279"/>
                    </a:moveTo>
                    <a:cubicBezTo>
                      <a:pt x="10250" y="194279"/>
                      <a:pt x="10091" y="194368"/>
                      <a:pt x="10005" y="194511"/>
                    </a:cubicBezTo>
                    <a:cubicBezTo>
                      <a:pt x="9598" y="195054"/>
                      <a:pt x="9236" y="195598"/>
                      <a:pt x="8874" y="196095"/>
                    </a:cubicBezTo>
                    <a:cubicBezTo>
                      <a:pt x="8647" y="196412"/>
                      <a:pt x="8874" y="196865"/>
                      <a:pt x="9281" y="196865"/>
                    </a:cubicBezTo>
                    <a:lnTo>
                      <a:pt x="9281" y="196910"/>
                    </a:lnTo>
                    <a:cubicBezTo>
                      <a:pt x="9462" y="196910"/>
                      <a:pt x="9598" y="196820"/>
                      <a:pt x="9688" y="196684"/>
                    </a:cubicBezTo>
                    <a:cubicBezTo>
                      <a:pt x="10051" y="196186"/>
                      <a:pt x="10458" y="195598"/>
                      <a:pt x="10820" y="195054"/>
                    </a:cubicBezTo>
                    <a:cubicBezTo>
                      <a:pt x="10956" y="194828"/>
                      <a:pt x="10911" y="194511"/>
                      <a:pt x="10684" y="194375"/>
                    </a:cubicBezTo>
                    <a:cubicBezTo>
                      <a:pt x="10601" y="194309"/>
                      <a:pt x="10506" y="194279"/>
                      <a:pt x="10412" y="194279"/>
                    </a:cubicBezTo>
                    <a:close/>
                    <a:moveTo>
                      <a:pt x="8056" y="197453"/>
                    </a:moveTo>
                    <a:cubicBezTo>
                      <a:pt x="7930" y="197453"/>
                      <a:pt x="7801" y="197507"/>
                      <a:pt x="7697" y="197635"/>
                    </a:cubicBezTo>
                    <a:cubicBezTo>
                      <a:pt x="7244" y="198133"/>
                      <a:pt x="6836" y="198631"/>
                      <a:pt x="6429" y="199083"/>
                    </a:cubicBezTo>
                    <a:cubicBezTo>
                      <a:pt x="6248" y="199310"/>
                      <a:pt x="6248" y="199626"/>
                      <a:pt x="6429" y="199808"/>
                    </a:cubicBezTo>
                    <a:cubicBezTo>
                      <a:pt x="6520" y="199898"/>
                      <a:pt x="6655" y="199943"/>
                      <a:pt x="6791" y="199943"/>
                    </a:cubicBezTo>
                    <a:cubicBezTo>
                      <a:pt x="6927" y="199943"/>
                      <a:pt x="7063" y="199853"/>
                      <a:pt x="7153" y="199762"/>
                    </a:cubicBezTo>
                    <a:cubicBezTo>
                      <a:pt x="7561" y="199310"/>
                      <a:pt x="8013" y="198766"/>
                      <a:pt x="8466" y="198268"/>
                    </a:cubicBezTo>
                    <a:cubicBezTo>
                      <a:pt x="8769" y="197898"/>
                      <a:pt x="8422" y="197453"/>
                      <a:pt x="8056" y="197453"/>
                    </a:cubicBezTo>
                    <a:close/>
                    <a:moveTo>
                      <a:pt x="5433" y="200351"/>
                    </a:moveTo>
                    <a:cubicBezTo>
                      <a:pt x="5309" y="200351"/>
                      <a:pt x="5184" y="200396"/>
                      <a:pt x="5071" y="200487"/>
                    </a:cubicBezTo>
                    <a:cubicBezTo>
                      <a:pt x="4618" y="200939"/>
                      <a:pt x="4120" y="201347"/>
                      <a:pt x="3622" y="201754"/>
                    </a:cubicBezTo>
                    <a:cubicBezTo>
                      <a:pt x="3305" y="202026"/>
                      <a:pt x="3487" y="202614"/>
                      <a:pt x="3939" y="202614"/>
                    </a:cubicBezTo>
                    <a:lnTo>
                      <a:pt x="3939" y="202659"/>
                    </a:lnTo>
                    <a:cubicBezTo>
                      <a:pt x="4075" y="202614"/>
                      <a:pt x="4211" y="202569"/>
                      <a:pt x="4256" y="202478"/>
                    </a:cubicBezTo>
                    <a:cubicBezTo>
                      <a:pt x="4799" y="202071"/>
                      <a:pt x="5297" y="201664"/>
                      <a:pt x="5795" y="201166"/>
                    </a:cubicBezTo>
                    <a:cubicBezTo>
                      <a:pt x="5976" y="200985"/>
                      <a:pt x="5976" y="200668"/>
                      <a:pt x="5795" y="200487"/>
                    </a:cubicBezTo>
                    <a:cubicBezTo>
                      <a:pt x="5682" y="200396"/>
                      <a:pt x="5558" y="200351"/>
                      <a:pt x="5433" y="200351"/>
                    </a:cubicBezTo>
                    <a:close/>
                    <a:moveTo>
                      <a:pt x="2356" y="202789"/>
                    </a:moveTo>
                    <a:cubicBezTo>
                      <a:pt x="2262" y="202789"/>
                      <a:pt x="2166" y="202819"/>
                      <a:pt x="2083" y="202886"/>
                    </a:cubicBezTo>
                    <a:cubicBezTo>
                      <a:pt x="1585" y="203203"/>
                      <a:pt x="997" y="203520"/>
                      <a:pt x="454" y="203836"/>
                    </a:cubicBezTo>
                    <a:cubicBezTo>
                      <a:pt x="182" y="203927"/>
                      <a:pt x="91" y="204244"/>
                      <a:pt x="227" y="204470"/>
                    </a:cubicBezTo>
                    <a:cubicBezTo>
                      <a:pt x="318" y="204651"/>
                      <a:pt x="499" y="204742"/>
                      <a:pt x="680" y="204742"/>
                    </a:cubicBezTo>
                    <a:cubicBezTo>
                      <a:pt x="725" y="204742"/>
                      <a:pt x="816" y="204742"/>
                      <a:pt x="861" y="204697"/>
                    </a:cubicBezTo>
                    <a:cubicBezTo>
                      <a:pt x="1495" y="204425"/>
                      <a:pt x="2083" y="204063"/>
                      <a:pt x="2626" y="203701"/>
                    </a:cubicBezTo>
                    <a:cubicBezTo>
                      <a:pt x="2853" y="203565"/>
                      <a:pt x="2943" y="203248"/>
                      <a:pt x="2762" y="203022"/>
                    </a:cubicBezTo>
                    <a:cubicBezTo>
                      <a:pt x="2676" y="202878"/>
                      <a:pt x="2518" y="202789"/>
                      <a:pt x="2356" y="2027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3844500" y="5387900"/>
                <a:ext cx="50950" cy="31275"/>
              </a:xfrm>
              <a:custGeom>
                <a:avLst/>
                <a:gdLst/>
                <a:ahLst/>
                <a:cxnLst/>
                <a:rect l="l" t="t" r="r" b="b"/>
                <a:pathLst>
                  <a:path w="2038" h="1251" extrusionOk="0">
                    <a:moveTo>
                      <a:pt x="1482" y="0"/>
                    </a:moveTo>
                    <a:cubicBezTo>
                      <a:pt x="1427" y="0"/>
                      <a:pt x="1370" y="9"/>
                      <a:pt x="1314" y="28"/>
                    </a:cubicBezTo>
                    <a:cubicBezTo>
                      <a:pt x="1042" y="119"/>
                      <a:pt x="725" y="209"/>
                      <a:pt x="408" y="300"/>
                    </a:cubicBezTo>
                    <a:cubicBezTo>
                      <a:pt x="137" y="345"/>
                      <a:pt x="1" y="617"/>
                      <a:pt x="46" y="888"/>
                    </a:cubicBezTo>
                    <a:cubicBezTo>
                      <a:pt x="137" y="1114"/>
                      <a:pt x="318" y="1250"/>
                      <a:pt x="544" y="1250"/>
                    </a:cubicBezTo>
                    <a:lnTo>
                      <a:pt x="680" y="1250"/>
                    </a:lnTo>
                    <a:cubicBezTo>
                      <a:pt x="997" y="1160"/>
                      <a:pt x="1314" y="1069"/>
                      <a:pt x="1630" y="979"/>
                    </a:cubicBezTo>
                    <a:cubicBezTo>
                      <a:pt x="1902" y="888"/>
                      <a:pt x="2038" y="617"/>
                      <a:pt x="1947" y="345"/>
                    </a:cubicBezTo>
                    <a:cubicBezTo>
                      <a:pt x="1876" y="130"/>
                      <a:pt x="1691" y="0"/>
                      <a:pt x="1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2908575" y="240375"/>
                <a:ext cx="889550" cy="5186725"/>
              </a:xfrm>
              <a:custGeom>
                <a:avLst/>
                <a:gdLst/>
                <a:ahLst/>
                <a:cxnLst/>
                <a:rect l="l" t="t" r="r" b="b"/>
                <a:pathLst>
                  <a:path w="35582" h="207469" extrusionOk="0">
                    <a:moveTo>
                      <a:pt x="34631" y="996"/>
                    </a:moveTo>
                    <a:lnTo>
                      <a:pt x="34631" y="206472"/>
                    </a:lnTo>
                    <a:lnTo>
                      <a:pt x="33997" y="206472"/>
                    </a:lnTo>
                    <a:cubicBezTo>
                      <a:pt x="15799" y="204707"/>
                      <a:pt x="996" y="158578"/>
                      <a:pt x="996" y="103712"/>
                    </a:cubicBezTo>
                    <a:cubicBezTo>
                      <a:pt x="996" y="48891"/>
                      <a:pt x="15799" y="2807"/>
                      <a:pt x="33952" y="996"/>
                    </a:cubicBezTo>
                    <a:close/>
                    <a:moveTo>
                      <a:pt x="33907" y="1"/>
                    </a:moveTo>
                    <a:cubicBezTo>
                      <a:pt x="14894" y="1857"/>
                      <a:pt x="0" y="47442"/>
                      <a:pt x="0" y="103712"/>
                    </a:cubicBezTo>
                    <a:cubicBezTo>
                      <a:pt x="0" y="160026"/>
                      <a:pt x="14894" y="205567"/>
                      <a:pt x="33952" y="207468"/>
                    </a:cubicBezTo>
                    <a:lnTo>
                      <a:pt x="34450" y="207423"/>
                    </a:lnTo>
                    <a:lnTo>
                      <a:pt x="35129" y="207423"/>
                    </a:lnTo>
                    <a:lnTo>
                      <a:pt x="35582" y="207378"/>
                    </a:lnTo>
                    <a:lnTo>
                      <a:pt x="35582" y="46"/>
                    </a:lnTo>
                    <a:lnTo>
                      <a:pt x="351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1489400" y="1473925"/>
                <a:ext cx="4592550" cy="165425"/>
              </a:xfrm>
              <a:custGeom>
                <a:avLst/>
                <a:gdLst/>
                <a:ahLst/>
                <a:cxnLst/>
                <a:rect l="l" t="t" r="r" b="b"/>
                <a:pathLst>
                  <a:path w="183702" h="6617" extrusionOk="0">
                    <a:moveTo>
                      <a:pt x="86011" y="2"/>
                    </a:moveTo>
                    <a:cubicBezTo>
                      <a:pt x="85423" y="92"/>
                      <a:pt x="85423" y="952"/>
                      <a:pt x="86011" y="998"/>
                    </a:cubicBezTo>
                    <a:lnTo>
                      <a:pt x="87958" y="998"/>
                    </a:lnTo>
                    <a:cubicBezTo>
                      <a:pt x="88637" y="998"/>
                      <a:pt x="88637" y="2"/>
                      <a:pt x="87958" y="2"/>
                    </a:cubicBezTo>
                    <a:close/>
                    <a:moveTo>
                      <a:pt x="89949" y="2"/>
                    </a:moveTo>
                    <a:cubicBezTo>
                      <a:pt x="89270" y="2"/>
                      <a:pt x="89270" y="998"/>
                      <a:pt x="89949" y="998"/>
                    </a:cubicBezTo>
                    <a:lnTo>
                      <a:pt x="93797" y="998"/>
                    </a:lnTo>
                    <a:cubicBezTo>
                      <a:pt x="94476" y="998"/>
                      <a:pt x="94476" y="2"/>
                      <a:pt x="93797" y="2"/>
                    </a:cubicBezTo>
                    <a:close/>
                    <a:moveTo>
                      <a:pt x="95744" y="2"/>
                    </a:moveTo>
                    <a:cubicBezTo>
                      <a:pt x="95110" y="2"/>
                      <a:pt x="95110" y="998"/>
                      <a:pt x="95744" y="998"/>
                    </a:cubicBezTo>
                    <a:lnTo>
                      <a:pt x="97690" y="998"/>
                    </a:lnTo>
                    <a:cubicBezTo>
                      <a:pt x="98324" y="998"/>
                      <a:pt x="98324" y="2"/>
                      <a:pt x="97690" y="2"/>
                    </a:cubicBezTo>
                    <a:close/>
                    <a:moveTo>
                      <a:pt x="84106" y="0"/>
                    </a:moveTo>
                    <a:cubicBezTo>
                      <a:pt x="84093" y="0"/>
                      <a:pt x="84079" y="1"/>
                      <a:pt x="84064" y="2"/>
                    </a:cubicBezTo>
                    <a:lnTo>
                      <a:pt x="82073" y="2"/>
                    </a:lnTo>
                    <a:cubicBezTo>
                      <a:pt x="81801" y="2"/>
                      <a:pt x="81575" y="228"/>
                      <a:pt x="81620" y="500"/>
                    </a:cubicBezTo>
                    <a:cubicBezTo>
                      <a:pt x="81620" y="771"/>
                      <a:pt x="81801" y="998"/>
                      <a:pt x="82073" y="998"/>
                    </a:cubicBezTo>
                    <a:lnTo>
                      <a:pt x="84064" y="998"/>
                    </a:lnTo>
                    <a:cubicBezTo>
                      <a:pt x="84092" y="1001"/>
                      <a:pt x="84119" y="1003"/>
                      <a:pt x="84145" y="1003"/>
                    </a:cubicBezTo>
                    <a:cubicBezTo>
                      <a:pt x="84775" y="1003"/>
                      <a:pt x="84762" y="0"/>
                      <a:pt x="84106" y="0"/>
                    </a:cubicBezTo>
                    <a:close/>
                    <a:moveTo>
                      <a:pt x="99682" y="2"/>
                    </a:moveTo>
                    <a:cubicBezTo>
                      <a:pt x="99094" y="92"/>
                      <a:pt x="99094" y="952"/>
                      <a:pt x="99682" y="998"/>
                    </a:cubicBezTo>
                    <a:lnTo>
                      <a:pt x="101629" y="998"/>
                    </a:lnTo>
                    <a:cubicBezTo>
                      <a:pt x="101652" y="1002"/>
                      <a:pt x="101675" y="1003"/>
                      <a:pt x="101698" y="1003"/>
                    </a:cubicBezTo>
                    <a:cubicBezTo>
                      <a:pt x="101938" y="1003"/>
                      <a:pt x="102127" y="789"/>
                      <a:pt x="102127" y="500"/>
                    </a:cubicBezTo>
                    <a:cubicBezTo>
                      <a:pt x="102127" y="228"/>
                      <a:pt x="101900" y="2"/>
                      <a:pt x="101674" y="2"/>
                    </a:cubicBezTo>
                    <a:close/>
                    <a:moveTo>
                      <a:pt x="78180" y="47"/>
                    </a:moveTo>
                    <a:cubicBezTo>
                      <a:pt x="77500" y="47"/>
                      <a:pt x="77500" y="1043"/>
                      <a:pt x="78180" y="1043"/>
                    </a:cubicBezTo>
                    <a:lnTo>
                      <a:pt x="80126" y="1043"/>
                    </a:lnTo>
                    <a:cubicBezTo>
                      <a:pt x="80398" y="1043"/>
                      <a:pt x="80624" y="817"/>
                      <a:pt x="80624" y="545"/>
                    </a:cubicBezTo>
                    <a:cubicBezTo>
                      <a:pt x="80624" y="273"/>
                      <a:pt x="80398" y="47"/>
                      <a:pt x="80126" y="47"/>
                    </a:cubicBezTo>
                    <a:close/>
                    <a:moveTo>
                      <a:pt x="103621" y="47"/>
                    </a:moveTo>
                    <a:cubicBezTo>
                      <a:pt x="103032" y="138"/>
                      <a:pt x="103032" y="952"/>
                      <a:pt x="103621" y="1043"/>
                    </a:cubicBezTo>
                    <a:lnTo>
                      <a:pt x="105522" y="1043"/>
                    </a:lnTo>
                    <a:cubicBezTo>
                      <a:pt x="105794" y="1043"/>
                      <a:pt x="106065" y="817"/>
                      <a:pt x="106065" y="545"/>
                    </a:cubicBezTo>
                    <a:cubicBezTo>
                      <a:pt x="106065" y="273"/>
                      <a:pt x="105839" y="47"/>
                      <a:pt x="105567" y="47"/>
                    </a:cubicBezTo>
                    <a:close/>
                    <a:moveTo>
                      <a:pt x="74241" y="92"/>
                    </a:moveTo>
                    <a:cubicBezTo>
                      <a:pt x="73969" y="92"/>
                      <a:pt x="73743" y="319"/>
                      <a:pt x="73743" y="590"/>
                    </a:cubicBezTo>
                    <a:cubicBezTo>
                      <a:pt x="73743" y="862"/>
                      <a:pt x="73969" y="1088"/>
                      <a:pt x="74241" y="1088"/>
                    </a:cubicBezTo>
                    <a:lnTo>
                      <a:pt x="76188" y="1088"/>
                    </a:lnTo>
                    <a:cubicBezTo>
                      <a:pt x="76459" y="1088"/>
                      <a:pt x="76686" y="862"/>
                      <a:pt x="76686" y="590"/>
                    </a:cubicBezTo>
                    <a:cubicBezTo>
                      <a:pt x="76686" y="319"/>
                      <a:pt x="76459" y="92"/>
                      <a:pt x="76188" y="92"/>
                    </a:cubicBezTo>
                    <a:close/>
                    <a:moveTo>
                      <a:pt x="107559" y="92"/>
                    </a:moveTo>
                    <a:cubicBezTo>
                      <a:pt x="106880" y="92"/>
                      <a:pt x="106880" y="1088"/>
                      <a:pt x="107559" y="1088"/>
                    </a:cubicBezTo>
                    <a:lnTo>
                      <a:pt x="109460" y="1088"/>
                    </a:lnTo>
                    <a:cubicBezTo>
                      <a:pt x="109732" y="1088"/>
                      <a:pt x="110004" y="862"/>
                      <a:pt x="110004" y="590"/>
                    </a:cubicBezTo>
                    <a:cubicBezTo>
                      <a:pt x="110004" y="319"/>
                      <a:pt x="109777" y="92"/>
                      <a:pt x="109506" y="92"/>
                    </a:cubicBezTo>
                    <a:close/>
                    <a:moveTo>
                      <a:pt x="70303" y="138"/>
                    </a:moveTo>
                    <a:cubicBezTo>
                      <a:pt x="69714" y="228"/>
                      <a:pt x="69714" y="1043"/>
                      <a:pt x="70303" y="1133"/>
                    </a:cubicBezTo>
                    <a:lnTo>
                      <a:pt x="72295" y="1133"/>
                    </a:lnTo>
                    <a:cubicBezTo>
                      <a:pt x="72566" y="1133"/>
                      <a:pt x="72792" y="907"/>
                      <a:pt x="72792" y="635"/>
                    </a:cubicBezTo>
                    <a:cubicBezTo>
                      <a:pt x="72792" y="364"/>
                      <a:pt x="72566" y="138"/>
                      <a:pt x="72295" y="138"/>
                    </a:cubicBezTo>
                    <a:close/>
                    <a:moveTo>
                      <a:pt x="113524" y="132"/>
                    </a:moveTo>
                    <a:cubicBezTo>
                      <a:pt x="113499" y="132"/>
                      <a:pt x="113472" y="134"/>
                      <a:pt x="113444" y="138"/>
                    </a:cubicBezTo>
                    <a:lnTo>
                      <a:pt x="111452" y="138"/>
                    </a:lnTo>
                    <a:cubicBezTo>
                      <a:pt x="110864" y="228"/>
                      <a:pt x="110864" y="1043"/>
                      <a:pt x="111452" y="1133"/>
                    </a:cubicBezTo>
                    <a:lnTo>
                      <a:pt x="113444" y="1133"/>
                    </a:lnTo>
                    <a:cubicBezTo>
                      <a:pt x="113458" y="1134"/>
                      <a:pt x="113472" y="1135"/>
                      <a:pt x="113486" y="1135"/>
                    </a:cubicBezTo>
                    <a:cubicBezTo>
                      <a:pt x="114141" y="1135"/>
                      <a:pt x="114154" y="132"/>
                      <a:pt x="113524" y="132"/>
                    </a:cubicBezTo>
                    <a:close/>
                    <a:moveTo>
                      <a:pt x="115345" y="183"/>
                    </a:moveTo>
                    <a:cubicBezTo>
                      <a:pt x="114757" y="228"/>
                      <a:pt x="114757" y="1088"/>
                      <a:pt x="115345" y="1133"/>
                    </a:cubicBezTo>
                    <a:lnTo>
                      <a:pt x="117316" y="1178"/>
                    </a:lnTo>
                    <a:lnTo>
                      <a:pt x="117316" y="1178"/>
                    </a:lnTo>
                    <a:cubicBezTo>
                      <a:pt x="117577" y="1168"/>
                      <a:pt x="117790" y="988"/>
                      <a:pt x="117790" y="681"/>
                    </a:cubicBezTo>
                    <a:cubicBezTo>
                      <a:pt x="117835" y="454"/>
                      <a:pt x="117609" y="228"/>
                      <a:pt x="117337" y="183"/>
                    </a:cubicBezTo>
                    <a:close/>
                    <a:moveTo>
                      <a:pt x="68437" y="178"/>
                    </a:moveTo>
                    <a:cubicBezTo>
                      <a:pt x="68411" y="178"/>
                      <a:pt x="68384" y="179"/>
                      <a:pt x="68356" y="183"/>
                    </a:cubicBezTo>
                    <a:lnTo>
                      <a:pt x="66364" y="228"/>
                    </a:lnTo>
                    <a:cubicBezTo>
                      <a:pt x="66138" y="228"/>
                      <a:pt x="65912" y="454"/>
                      <a:pt x="65912" y="726"/>
                    </a:cubicBezTo>
                    <a:cubicBezTo>
                      <a:pt x="65912" y="952"/>
                      <a:pt x="66138" y="1179"/>
                      <a:pt x="66410" y="1179"/>
                    </a:cubicBezTo>
                    <a:lnTo>
                      <a:pt x="68356" y="1133"/>
                    </a:lnTo>
                    <a:cubicBezTo>
                      <a:pt x="68384" y="1137"/>
                      <a:pt x="68411" y="1139"/>
                      <a:pt x="68437" y="1139"/>
                    </a:cubicBezTo>
                    <a:cubicBezTo>
                      <a:pt x="69054" y="1139"/>
                      <a:pt x="69054" y="178"/>
                      <a:pt x="68437" y="178"/>
                    </a:cubicBezTo>
                    <a:close/>
                    <a:moveTo>
                      <a:pt x="117316" y="1178"/>
                    </a:moveTo>
                    <a:cubicBezTo>
                      <a:pt x="117308" y="1179"/>
                      <a:pt x="117300" y="1179"/>
                      <a:pt x="117292" y="1179"/>
                    </a:cubicBezTo>
                    <a:lnTo>
                      <a:pt x="117337" y="1179"/>
                    </a:lnTo>
                    <a:lnTo>
                      <a:pt x="117316" y="1178"/>
                    </a:lnTo>
                    <a:close/>
                    <a:moveTo>
                      <a:pt x="64418" y="228"/>
                    </a:moveTo>
                    <a:lnTo>
                      <a:pt x="62426" y="273"/>
                    </a:lnTo>
                    <a:cubicBezTo>
                      <a:pt x="61792" y="273"/>
                      <a:pt x="61792" y="1269"/>
                      <a:pt x="62426" y="1269"/>
                    </a:cubicBezTo>
                    <a:lnTo>
                      <a:pt x="62471" y="1269"/>
                    </a:lnTo>
                    <a:lnTo>
                      <a:pt x="64418" y="1224"/>
                    </a:lnTo>
                    <a:cubicBezTo>
                      <a:pt x="64689" y="1224"/>
                      <a:pt x="64916" y="998"/>
                      <a:pt x="64916" y="726"/>
                    </a:cubicBezTo>
                    <a:cubicBezTo>
                      <a:pt x="64916" y="454"/>
                      <a:pt x="64689" y="228"/>
                      <a:pt x="64418" y="228"/>
                    </a:cubicBezTo>
                    <a:close/>
                    <a:moveTo>
                      <a:pt x="119284" y="228"/>
                    </a:moveTo>
                    <a:cubicBezTo>
                      <a:pt x="118695" y="319"/>
                      <a:pt x="118695" y="1133"/>
                      <a:pt x="119284" y="1224"/>
                    </a:cubicBezTo>
                    <a:lnTo>
                      <a:pt x="121230" y="1269"/>
                    </a:lnTo>
                    <a:cubicBezTo>
                      <a:pt x="121502" y="1269"/>
                      <a:pt x="121728" y="1043"/>
                      <a:pt x="121728" y="771"/>
                    </a:cubicBezTo>
                    <a:cubicBezTo>
                      <a:pt x="121728" y="500"/>
                      <a:pt x="121502" y="273"/>
                      <a:pt x="121230" y="273"/>
                    </a:cubicBezTo>
                    <a:lnTo>
                      <a:pt x="119284" y="228"/>
                    </a:lnTo>
                    <a:close/>
                    <a:moveTo>
                      <a:pt x="60479" y="319"/>
                    </a:moveTo>
                    <a:lnTo>
                      <a:pt x="58533" y="364"/>
                    </a:lnTo>
                    <a:cubicBezTo>
                      <a:pt x="57944" y="409"/>
                      <a:pt x="57944" y="1269"/>
                      <a:pt x="58533" y="1360"/>
                    </a:cubicBezTo>
                    <a:lnTo>
                      <a:pt x="60525" y="1315"/>
                    </a:lnTo>
                    <a:cubicBezTo>
                      <a:pt x="60796" y="1269"/>
                      <a:pt x="60977" y="1088"/>
                      <a:pt x="60977" y="771"/>
                    </a:cubicBezTo>
                    <a:cubicBezTo>
                      <a:pt x="60977" y="545"/>
                      <a:pt x="60751" y="364"/>
                      <a:pt x="60479" y="319"/>
                    </a:cubicBezTo>
                    <a:close/>
                    <a:moveTo>
                      <a:pt x="123222" y="319"/>
                    </a:moveTo>
                    <a:cubicBezTo>
                      <a:pt x="122950" y="319"/>
                      <a:pt x="122769" y="545"/>
                      <a:pt x="122724" y="817"/>
                    </a:cubicBezTo>
                    <a:cubicBezTo>
                      <a:pt x="122724" y="1088"/>
                      <a:pt x="122950" y="1269"/>
                      <a:pt x="123222" y="1315"/>
                    </a:cubicBezTo>
                    <a:lnTo>
                      <a:pt x="125169" y="1360"/>
                    </a:lnTo>
                    <a:cubicBezTo>
                      <a:pt x="125757" y="1269"/>
                      <a:pt x="125757" y="409"/>
                      <a:pt x="125169" y="364"/>
                    </a:cubicBezTo>
                    <a:lnTo>
                      <a:pt x="123222" y="319"/>
                    </a:lnTo>
                    <a:close/>
                    <a:moveTo>
                      <a:pt x="127115" y="409"/>
                    </a:moveTo>
                    <a:cubicBezTo>
                      <a:pt x="126436" y="409"/>
                      <a:pt x="126436" y="1405"/>
                      <a:pt x="127115" y="1405"/>
                    </a:cubicBezTo>
                    <a:lnTo>
                      <a:pt x="129084" y="1450"/>
                    </a:lnTo>
                    <a:lnTo>
                      <a:pt x="129084" y="1450"/>
                    </a:lnTo>
                    <a:cubicBezTo>
                      <a:pt x="129346" y="1438"/>
                      <a:pt x="129560" y="1218"/>
                      <a:pt x="129560" y="998"/>
                    </a:cubicBezTo>
                    <a:cubicBezTo>
                      <a:pt x="129560" y="726"/>
                      <a:pt x="129333" y="500"/>
                      <a:pt x="129062" y="454"/>
                    </a:cubicBezTo>
                    <a:lnTo>
                      <a:pt x="127115" y="409"/>
                    </a:lnTo>
                    <a:close/>
                    <a:moveTo>
                      <a:pt x="56586" y="409"/>
                    </a:moveTo>
                    <a:lnTo>
                      <a:pt x="54594" y="454"/>
                    </a:lnTo>
                    <a:cubicBezTo>
                      <a:pt x="53961" y="454"/>
                      <a:pt x="53961" y="1450"/>
                      <a:pt x="54594" y="1450"/>
                    </a:cubicBezTo>
                    <a:lnTo>
                      <a:pt x="56586" y="1405"/>
                    </a:lnTo>
                    <a:cubicBezTo>
                      <a:pt x="57175" y="1315"/>
                      <a:pt x="57175" y="454"/>
                      <a:pt x="56586" y="409"/>
                    </a:cubicBezTo>
                    <a:close/>
                    <a:moveTo>
                      <a:pt x="129084" y="1450"/>
                    </a:moveTo>
                    <a:lnTo>
                      <a:pt x="129084" y="1450"/>
                    </a:lnTo>
                    <a:cubicBezTo>
                      <a:pt x="129077" y="1450"/>
                      <a:pt x="129069" y="1450"/>
                      <a:pt x="129062" y="1450"/>
                    </a:cubicBezTo>
                    <a:lnTo>
                      <a:pt x="129107" y="1450"/>
                    </a:lnTo>
                    <a:lnTo>
                      <a:pt x="129084" y="1450"/>
                    </a:lnTo>
                    <a:close/>
                    <a:moveTo>
                      <a:pt x="52648" y="500"/>
                    </a:moveTo>
                    <a:lnTo>
                      <a:pt x="50701" y="590"/>
                    </a:lnTo>
                    <a:cubicBezTo>
                      <a:pt x="50113" y="635"/>
                      <a:pt x="50113" y="1496"/>
                      <a:pt x="50701" y="1541"/>
                    </a:cubicBezTo>
                    <a:lnTo>
                      <a:pt x="52648" y="1496"/>
                    </a:lnTo>
                    <a:cubicBezTo>
                      <a:pt x="52919" y="1496"/>
                      <a:pt x="53146" y="1269"/>
                      <a:pt x="53146" y="998"/>
                    </a:cubicBezTo>
                    <a:cubicBezTo>
                      <a:pt x="53146" y="726"/>
                      <a:pt x="52965" y="545"/>
                      <a:pt x="52648" y="500"/>
                    </a:cubicBezTo>
                    <a:close/>
                    <a:moveTo>
                      <a:pt x="131099" y="500"/>
                    </a:moveTo>
                    <a:cubicBezTo>
                      <a:pt x="130827" y="500"/>
                      <a:pt x="130556" y="726"/>
                      <a:pt x="130601" y="998"/>
                    </a:cubicBezTo>
                    <a:cubicBezTo>
                      <a:pt x="130556" y="1269"/>
                      <a:pt x="130782" y="1496"/>
                      <a:pt x="131054" y="1496"/>
                    </a:cubicBezTo>
                    <a:lnTo>
                      <a:pt x="133000" y="1541"/>
                    </a:lnTo>
                    <a:lnTo>
                      <a:pt x="133045" y="1541"/>
                    </a:lnTo>
                    <a:cubicBezTo>
                      <a:pt x="133634" y="1496"/>
                      <a:pt x="133634" y="635"/>
                      <a:pt x="133045" y="590"/>
                    </a:cubicBezTo>
                    <a:lnTo>
                      <a:pt x="131099" y="500"/>
                    </a:lnTo>
                    <a:close/>
                    <a:moveTo>
                      <a:pt x="48709" y="635"/>
                    </a:moveTo>
                    <a:lnTo>
                      <a:pt x="46763" y="726"/>
                    </a:lnTo>
                    <a:cubicBezTo>
                      <a:pt x="46748" y="725"/>
                      <a:pt x="46733" y="725"/>
                      <a:pt x="46719" y="725"/>
                    </a:cubicBezTo>
                    <a:cubicBezTo>
                      <a:pt x="46084" y="725"/>
                      <a:pt x="46099" y="1677"/>
                      <a:pt x="46763" y="1677"/>
                    </a:cubicBezTo>
                    <a:lnTo>
                      <a:pt x="48755" y="1631"/>
                    </a:lnTo>
                    <a:cubicBezTo>
                      <a:pt x="49026" y="1586"/>
                      <a:pt x="49253" y="1360"/>
                      <a:pt x="49207" y="1133"/>
                    </a:cubicBezTo>
                    <a:cubicBezTo>
                      <a:pt x="49207" y="862"/>
                      <a:pt x="48981" y="635"/>
                      <a:pt x="48709" y="635"/>
                    </a:cubicBezTo>
                    <a:close/>
                    <a:moveTo>
                      <a:pt x="134992" y="635"/>
                    </a:moveTo>
                    <a:cubicBezTo>
                      <a:pt x="134720" y="635"/>
                      <a:pt x="134494" y="862"/>
                      <a:pt x="134449" y="1133"/>
                    </a:cubicBezTo>
                    <a:cubicBezTo>
                      <a:pt x="134449" y="1405"/>
                      <a:pt x="134720" y="1631"/>
                      <a:pt x="134992" y="1631"/>
                    </a:cubicBezTo>
                    <a:lnTo>
                      <a:pt x="136939" y="1677"/>
                    </a:lnTo>
                    <a:lnTo>
                      <a:pt x="136939" y="1722"/>
                    </a:lnTo>
                    <a:cubicBezTo>
                      <a:pt x="137572" y="1722"/>
                      <a:pt x="137572" y="726"/>
                      <a:pt x="136939" y="726"/>
                    </a:cubicBezTo>
                    <a:lnTo>
                      <a:pt x="134992" y="635"/>
                    </a:lnTo>
                    <a:close/>
                    <a:moveTo>
                      <a:pt x="44771" y="817"/>
                    </a:moveTo>
                    <a:lnTo>
                      <a:pt x="42779" y="862"/>
                    </a:lnTo>
                    <a:cubicBezTo>
                      <a:pt x="42145" y="862"/>
                      <a:pt x="42145" y="1858"/>
                      <a:pt x="42779" y="1858"/>
                    </a:cubicBezTo>
                    <a:lnTo>
                      <a:pt x="44771" y="1767"/>
                    </a:lnTo>
                    <a:cubicBezTo>
                      <a:pt x="45405" y="1767"/>
                      <a:pt x="45405" y="817"/>
                      <a:pt x="44771" y="817"/>
                    </a:cubicBezTo>
                    <a:close/>
                    <a:moveTo>
                      <a:pt x="138885" y="817"/>
                    </a:moveTo>
                    <a:cubicBezTo>
                      <a:pt x="138206" y="817"/>
                      <a:pt x="138206" y="1767"/>
                      <a:pt x="138885" y="1767"/>
                    </a:cubicBezTo>
                    <a:lnTo>
                      <a:pt x="140832" y="1858"/>
                    </a:lnTo>
                    <a:cubicBezTo>
                      <a:pt x="141511" y="1858"/>
                      <a:pt x="141511" y="862"/>
                      <a:pt x="140832" y="862"/>
                    </a:cubicBezTo>
                    <a:lnTo>
                      <a:pt x="138885" y="817"/>
                    </a:lnTo>
                    <a:close/>
                    <a:moveTo>
                      <a:pt x="40958" y="992"/>
                    </a:moveTo>
                    <a:cubicBezTo>
                      <a:pt x="40933" y="992"/>
                      <a:pt x="40906" y="994"/>
                      <a:pt x="40878" y="998"/>
                    </a:cubicBezTo>
                    <a:lnTo>
                      <a:pt x="38931" y="1088"/>
                    </a:lnTo>
                    <a:cubicBezTo>
                      <a:pt x="38660" y="1088"/>
                      <a:pt x="38433" y="1315"/>
                      <a:pt x="38479" y="1586"/>
                    </a:cubicBezTo>
                    <a:cubicBezTo>
                      <a:pt x="38479" y="1858"/>
                      <a:pt x="38705" y="2084"/>
                      <a:pt x="38931" y="2084"/>
                    </a:cubicBezTo>
                    <a:lnTo>
                      <a:pt x="38977" y="2084"/>
                    </a:lnTo>
                    <a:lnTo>
                      <a:pt x="40923" y="1994"/>
                    </a:lnTo>
                    <a:cubicBezTo>
                      <a:pt x="40937" y="1994"/>
                      <a:pt x="40951" y="1995"/>
                      <a:pt x="40965" y="1995"/>
                    </a:cubicBezTo>
                    <a:cubicBezTo>
                      <a:pt x="41619" y="1995"/>
                      <a:pt x="41591" y="992"/>
                      <a:pt x="40958" y="992"/>
                    </a:cubicBezTo>
                    <a:close/>
                    <a:moveTo>
                      <a:pt x="142914" y="998"/>
                    </a:moveTo>
                    <a:cubicBezTo>
                      <a:pt x="142642" y="998"/>
                      <a:pt x="142416" y="1179"/>
                      <a:pt x="142371" y="1496"/>
                    </a:cubicBezTo>
                    <a:cubicBezTo>
                      <a:pt x="142371" y="1722"/>
                      <a:pt x="142597" y="1948"/>
                      <a:pt x="142869" y="1994"/>
                    </a:cubicBezTo>
                    <a:lnTo>
                      <a:pt x="144815" y="2084"/>
                    </a:lnTo>
                    <a:lnTo>
                      <a:pt x="144861" y="2084"/>
                    </a:lnTo>
                    <a:cubicBezTo>
                      <a:pt x="145449" y="1994"/>
                      <a:pt x="145449" y="1133"/>
                      <a:pt x="144861" y="1088"/>
                    </a:cubicBezTo>
                    <a:lnTo>
                      <a:pt x="142914" y="998"/>
                    </a:lnTo>
                    <a:close/>
                    <a:moveTo>
                      <a:pt x="37009" y="1173"/>
                    </a:moveTo>
                    <a:cubicBezTo>
                      <a:pt x="36986" y="1173"/>
                      <a:pt x="36963" y="1175"/>
                      <a:pt x="36939" y="1179"/>
                    </a:cubicBezTo>
                    <a:lnTo>
                      <a:pt x="34993" y="1269"/>
                    </a:lnTo>
                    <a:cubicBezTo>
                      <a:pt x="34404" y="1315"/>
                      <a:pt x="34404" y="2175"/>
                      <a:pt x="34993" y="2265"/>
                    </a:cubicBezTo>
                    <a:lnTo>
                      <a:pt x="35038" y="2265"/>
                    </a:lnTo>
                    <a:lnTo>
                      <a:pt x="36985" y="2175"/>
                    </a:lnTo>
                    <a:cubicBezTo>
                      <a:pt x="37256" y="2129"/>
                      <a:pt x="37483" y="1903"/>
                      <a:pt x="37483" y="1631"/>
                    </a:cubicBezTo>
                    <a:cubicBezTo>
                      <a:pt x="37441" y="1383"/>
                      <a:pt x="37249" y="1173"/>
                      <a:pt x="37009" y="1173"/>
                    </a:cubicBezTo>
                    <a:close/>
                    <a:moveTo>
                      <a:pt x="146807" y="1179"/>
                    </a:moveTo>
                    <a:cubicBezTo>
                      <a:pt x="146536" y="1179"/>
                      <a:pt x="146309" y="1360"/>
                      <a:pt x="146309" y="1631"/>
                    </a:cubicBezTo>
                    <a:cubicBezTo>
                      <a:pt x="146264" y="1903"/>
                      <a:pt x="146490" y="2129"/>
                      <a:pt x="146762" y="2129"/>
                    </a:cubicBezTo>
                    <a:lnTo>
                      <a:pt x="148709" y="2265"/>
                    </a:lnTo>
                    <a:lnTo>
                      <a:pt x="148754" y="2265"/>
                    </a:lnTo>
                    <a:cubicBezTo>
                      <a:pt x="149388" y="2265"/>
                      <a:pt x="149433" y="1269"/>
                      <a:pt x="148754" y="1269"/>
                    </a:cubicBezTo>
                    <a:lnTo>
                      <a:pt x="146807" y="1179"/>
                    </a:lnTo>
                    <a:close/>
                    <a:moveTo>
                      <a:pt x="33001" y="1360"/>
                    </a:moveTo>
                    <a:lnTo>
                      <a:pt x="31055" y="1450"/>
                    </a:lnTo>
                    <a:cubicBezTo>
                      <a:pt x="30783" y="1496"/>
                      <a:pt x="30557" y="1722"/>
                      <a:pt x="30602" y="1994"/>
                    </a:cubicBezTo>
                    <a:cubicBezTo>
                      <a:pt x="30602" y="2265"/>
                      <a:pt x="30828" y="2446"/>
                      <a:pt x="31055" y="2446"/>
                    </a:cubicBezTo>
                    <a:lnTo>
                      <a:pt x="31100" y="2446"/>
                    </a:lnTo>
                    <a:lnTo>
                      <a:pt x="33046" y="2356"/>
                    </a:lnTo>
                    <a:cubicBezTo>
                      <a:pt x="33318" y="2310"/>
                      <a:pt x="33544" y="2084"/>
                      <a:pt x="33544" y="1812"/>
                    </a:cubicBezTo>
                    <a:cubicBezTo>
                      <a:pt x="33499" y="1541"/>
                      <a:pt x="33273" y="1360"/>
                      <a:pt x="33001" y="1360"/>
                    </a:cubicBezTo>
                    <a:close/>
                    <a:moveTo>
                      <a:pt x="150700" y="1360"/>
                    </a:moveTo>
                    <a:cubicBezTo>
                      <a:pt x="150429" y="1360"/>
                      <a:pt x="150202" y="1541"/>
                      <a:pt x="150202" y="1812"/>
                    </a:cubicBezTo>
                    <a:cubicBezTo>
                      <a:pt x="150157" y="2084"/>
                      <a:pt x="150383" y="2310"/>
                      <a:pt x="150655" y="2356"/>
                    </a:cubicBezTo>
                    <a:lnTo>
                      <a:pt x="152602" y="2446"/>
                    </a:lnTo>
                    <a:lnTo>
                      <a:pt x="152602" y="2401"/>
                    </a:lnTo>
                    <a:cubicBezTo>
                      <a:pt x="152873" y="2401"/>
                      <a:pt x="153100" y="2220"/>
                      <a:pt x="153145" y="1994"/>
                    </a:cubicBezTo>
                    <a:cubicBezTo>
                      <a:pt x="153145" y="1722"/>
                      <a:pt x="152919" y="1496"/>
                      <a:pt x="152647" y="1450"/>
                    </a:cubicBezTo>
                    <a:lnTo>
                      <a:pt x="150700" y="1360"/>
                    </a:lnTo>
                    <a:close/>
                    <a:moveTo>
                      <a:pt x="29108" y="1586"/>
                    </a:moveTo>
                    <a:lnTo>
                      <a:pt x="27116" y="1722"/>
                    </a:lnTo>
                    <a:cubicBezTo>
                      <a:pt x="26844" y="1722"/>
                      <a:pt x="26663" y="1948"/>
                      <a:pt x="26663" y="2220"/>
                    </a:cubicBezTo>
                    <a:cubicBezTo>
                      <a:pt x="26663" y="2491"/>
                      <a:pt x="26890" y="2673"/>
                      <a:pt x="27161" y="2673"/>
                    </a:cubicBezTo>
                    <a:lnTo>
                      <a:pt x="27207" y="2673"/>
                    </a:lnTo>
                    <a:lnTo>
                      <a:pt x="29153" y="2582"/>
                    </a:lnTo>
                    <a:cubicBezTo>
                      <a:pt x="29425" y="2537"/>
                      <a:pt x="29606" y="2310"/>
                      <a:pt x="29606" y="2039"/>
                    </a:cubicBezTo>
                    <a:cubicBezTo>
                      <a:pt x="29561" y="1767"/>
                      <a:pt x="29334" y="1586"/>
                      <a:pt x="29108" y="1586"/>
                    </a:cubicBezTo>
                    <a:close/>
                    <a:moveTo>
                      <a:pt x="154593" y="1586"/>
                    </a:moveTo>
                    <a:cubicBezTo>
                      <a:pt x="154367" y="1586"/>
                      <a:pt x="154141" y="1767"/>
                      <a:pt x="154096" y="2039"/>
                    </a:cubicBezTo>
                    <a:cubicBezTo>
                      <a:pt x="154096" y="2310"/>
                      <a:pt x="154277" y="2537"/>
                      <a:pt x="154548" y="2537"/>
                    </a:cubicBezTo>
                    <a:lnTo>
                      <a:pt x="156495" y="2673"/>
                    </a:lnTo>
                    <a:lnTo>
                      <a:pt x="156540" y="2673"/>
                    </a:lnTo>
                    <a:lnTo>
                      <a:pt x="156540" y="2627"/>
                    </a:lnTo>
                    <a:cubicBezTo>
                      <a:pt x="156766" y="2627"/>
                      <a:pt x="156993" y="2446"/>
                      <a:pt x="157038" y="2220"/>
                    </a:cubicBezTo>
                    <a:cubicBezTo>
                      <a:pt x="157038" y="1948"/>
                      <a:pt x="156857" y="1722"/>
                      <a:pt x="156585" y="1677"/>
                    </a:cubicBezTo>
                    <a:lnTo>
                      <a:pt x="154593" y="1586"/>
                    </a:lnTo>
                    <a:close/>
                    <a:moveTo>
                      <a:pt x="25240" y="1807"/>
                    </a:moveTo>
                    <a:cubicBezTo>
                      <a:pt x="25217" y="1807"/>
                      <a:pt x="25193" y="1809"/>
                      <a:pt x="25170" y="1812"/>
                    </a:cubicBezTo>
                    <a:lnTo>
                      <a:pt x="23223" y="1948"/>
                    </a:lnTo>
                    <a:cubicBezTo>
                      <a:pt x="22951" y="1994"/>
                      <a:pt x="22725" y="2220"/>
                      <a:pt x="22770" y="2491"/>
                    </a:cubicBezTo>
                    <a:cubicBezTo>
                      <a:pt x="22770" y="2718"/>
                      <a:pt x="22997" y="2944"/>
                      <a:pt x="23223" y="2944"/>
                    </a:cubicBezTo>
                    <a:lnTo>
                      <a:pt x="23268" y="2944"/>
                    </a:lnTo>
                    <a:lnTo>
                      <a:pt x="25215" y="2808"/>
                    </a:lnTo>
                    <a:cubicBezTo>
                      <a:pt x="25486" y="2763"/>
                      <a:pt x="25713" y="2537"/>
                      <a:pt x="25668" y="2265"/>
                    </a:cubicBezTo>
                    <a:cubicBezTo>
                      <a:pt x="25709" y="2017"/>
                      <a:pt x="25486" y="1807"/>
                      <a:pt x="25240" y="1807"/>
                    </a:cubicBezTo>
                    <a:close/>
                    <a:moveTo>
                      <a:pt x="158462" y="1807"/>
                    </a:moveTo>
                    <a:cubicBezTo>
                      <a:pt x="158216" y="1807"/>
                      <a:pt x="157993" y="2017"/>
                      <a:pt x="158034" y="2265"/>
                    </a:cubicBezTo>
                    <a:cubicBezTo>
                      <a:pt x="157989" y="2537"/>
                      <a:pt x="158215" y="2763"/>
                      <a:pt x="158487" y="2808"/>
                    </a:cubicBezTo>
                    <a:lnTo>
                      <a:pt x="160433" y="2944"/>
                    </a:lnTo>
                    <a:lnTo>
                      <a:pt x="160478" y="2944"/>
                    </a:lnTo>
                    <a:cubicBezTo>
                      <a:pt x="161067" y="2899"/>
                      <a:pt x="161067" y="2039"/>
                      <a:pt x="160478" y="1948"/>
                    </a:cubicBezTo>
                    <a:lnTo>
                      <a:pt x="158532" y="1812"/>
                    </a:lnTo>
                    <a:cubicBezTo>
                      <a:pt x="158508" y="1809"/>
                      <a:pt x="158485" y="1807"/>
                      <a:pt x="158462" y="1807"/>
                    </a:cubicBezTo>
                    <a:close/>
                    <a:moveTo>
                      <a:pt x="21301" y="2078"/>
                    </a:moveTo>
                    <a:cubicBezTo>
                      <a:pt x="21278" y="2078"/>
                      <a:pt x="21255" y="2080"/>
                      <a:pt x="21231" y="2084"/>
                    </a:cubicBezTo>
                    <a:lnTo>
                      <a:pt x="19285" y="2220"/>
                    </a:lnTo>
                    <a:cubicBezTo>
                      <a:pt x="18696" y="2310"/>
                      <a:pt x="18741" y="3171"/>
                      <a:pt x="19330" y="3216"/>
                    </a:cubicBezTo>
                    <a:lnTo>
                      <a:pt x="19375" y="3216"/>
                    </a:lnTo>
                    <a:lnTo>
                      <a:pt x="21322" y="3080"/>
                    </a:lnTo>
                    <a:cubicBezTo>
                      <a:pt x="21593" y="3035"/>
                      <a:pt x="21774" y="2808"/>
                      <a:pt x="21774" y="2537"/>
                    </a:cubicBezTo>
                    <a:cubicBezTo>
                      <a:pt x="21774" y="2289"/>
                      <a:pt x="21548" y="2078"/>
                      <a:pt x="21301" y="2078"/>
                    </a:cubicBezTo>
                    <a:close/>
                    <a:moveTo>
                      <a:pt x="162400" y="2078"/>
                    </a:moveTo>
                    <a:cubicBezTo>
                      <a:pt x="162154" y="2078"/>
                      <a:pt x="161927" y="2289"/>
                      <a:pt x="161927" y="2537"/>
                    </a:cubicBezTo>
                    <a:cubicBezTo>
                      <a:pt x="161882" y="2808"/>
                      <a:pt x="162108" y="3035"/>
                      <a:pt x="162380" y="3080"/>
                    </a:cubicBezTo>
                    <a:lnTo>
                      <a:pt x="164326" y="3216"/>
                    </a:lnTo>
                    <a:lnTo>
                      <a:pt x="164372" y="3216"/>
                    </a:lnTo>
                    <a:cubicBezTo>
                      <a:pt x="164386" y="3217"/>
                      <a:pt x="164399" y="3217"/>
                      <a:pt x="164413" y="3217"/>
                    </a:cubicBezTo>
                    <a:cubicBezTo>
                      <a:pt x="165007" y="3217"/>
                      <a:pt x="165037" y="2265"/>
                      <a:pt x="164417" y="2265"/>
                    </a:cubicBezTo>
                    <a:lnTo>
                      <a:pt x="162470" y="2084"/>
                    </a:lnTo>
                    <a:cubicBezTo>
                      <a:pt x="162447" y="2080"/>
                      <a:pt x="162423" y="2078"/>
                      <a:pt x="162400" y="2078"/>
                    </a:cubicBezTo>
                    <a:close/>
                    <a:moveTo>
                      <a:pt x="17407" y="2395"/>
                    </a:moveTo>
                    <a:cubicBezTo>
                      <a:pt x="17385" y="2395"/>
                      <a:pt x="17361" y="2397"/>
                      <a:pt x="17338" y="2401"/>
                    </a:cubicBezTo>
                    <a:lnTo>
                      <a:pt x="15346" y="2582"/>
                    </a:lnTo>
                    <a:cubicBezTo>
                      <a:pt x="14712" y="2582"/>
                      <a:pt x="14758" y="3578"/>
                      <a:pt x="15391" y="3578"/>
                    </a:cubicBezTo>
                    <a:lnTo>
                      <a:pt x="15482" y="3533"/>
                    </a:lnTo>
                    <a:lnTo>
                      <a:pt x="17429" y="3397"/>
                    </a:lnTo>
                    <a:cubicBezTo>
                      <a:pt x="17655" y="3352"/>
                      <a:pt x="17881" y="3125"/>
                      <a:pt x="17836" y="2854"/>
                    </a:cubicBezTo>
                    <a:cubicBezTo>
                      <a:pt x="17836" y="2606"/>
                      <a:pt x="17647" y="2395"/>
                      <a:pt x="17407" y="2395"/>
                    </a:cubicBezTo>
                    <a:close/>
                    <a:moveTo>
                      <a:pt x="166294" y="2395"/>
                    </a:moveTo>
                    <a:cubicBezTo>
                      <a:pt x="166054" y="2395"/>
                      <a:pt x="165862" y="2606"/>
                      <a:pt x="165820" y="2854"/>
                    </a:cubicBezTo>
                    <a:cubicBezTo>
                      <a:pt x="165820" y="3125"/>
                      <a:pt x="166001" y="3352"/>
                      <a:pt x="166273" y="3397"/>
                    </a:cubicBezTo>
                    <a:lnTo>
                      <a:pt x="168219" y="3578"/>
                    </a:lnTo>
                    <a:lnTo>
                      <a:pt x="168265" y="3578"/>
                    </a:lnTo>
                    <a:cubicBezTo>
                      <a:pt x="168944" y="3578"/>
                      <a:pt x="168989" y="2627"/>
                      <a:pt x="168310" y="2582"/>
                    </a:cubicBezTo>
                    <a:lnTo>
                      <a:pt x="166363" y="2401"/>
                    </a:lnTo>
                    <a:cubicBezTo>
                      <a:pt x="166340" y="2397"/>
                      <a:pt x="166317" y="2395"/>
                      <a:pt x="166294" y="2395"/>
                    </a:cubicBezTo>
                    <a:close/>
                    <a:moveTo>
                      <a:pt x="170302" y="2718"/>
                    </a:moveTo>
                    <a:cubicBezTo>
                      <a:pt x="170030" y="2718"/>
                      <a:pt x="169804" y="2899"/>
                      <a:pt x="169759" y="3171"/>
                    </a:cubicBezTo>
                    <a:cubicBezTo>
                      <a:pt x="169713" y="3442"/>
                      <a:pt x="169894" y="3714"/>
                      <a:pt x="170166" y="3759"/>
                    </a:cubicBezTo>
                    <a:lnTo>
                      <a:pt x="172158" y="3940"/>
                    </a:lnTo>
                    <a:lnTo>
                      <a:pt x="172203" y="3940"/>
                    </a:lnTo>
                    <a:cubicBezTo>
                      <a:pt x="172792" y="3895"/>
                      <a:pt x="172837" y="3035"/>
                      <a:pt x="172248" y="2944"/>
                    </a:cubicBezTo>
                    <a:lnTo>
                      <a:pt x="170302" y="2718"/>
                    </a:lnTo>
                    <a:close/>
                    <a:moveTo>
                      <a:pt x="13481" y="2756"/>
                    </a:moveTo>
                    <a:cubicBezTo>
                      <a:pt x="13455" y="2756"/>
                      <a:pt x="13427" y="2758"/>
                      <a:pt x="13400" y="2763"/>
                    </a:cubicBezTo>
                    <a:lnTo>
                      <a:pt x="11408" y="2989"/>
                    </a:lnTo>
                    <a:cubicBezTo>
                      <a:pt x="10819" y="3080"/>
                      <a:pt x="10865" y="3940"/>
                      <a:pt x="11498" y="3940"/>
                    </a:cubicBezTo>
                    <a:lnTo>
                      <a:pt x="11544" y="3985"/>
                    </a:lnTo>
                    <a:lnTo>
                      <a:pt x="13490" y="3759"/>
                    </a:lnTo>
                    <a:cubicBezTo>
                      <a:pt x="13762" y="3759"/>
                      <a:pt x="13988" y="3487"/>
                      <a:pt x="13943" y="3216"/>
                    </a:cubicBezTo>
                    <a:cubicBezTo>
                      <a:pt x="13902" y="2931"/>
                      <a:pt x="13716" y="2756"/>
                      <a:pt x="13481" y="2756"/>
                    </a:cubicBezTo>
                    <a:close/>
                    <a:moveTo>
                      <a:pt x="9589" y="3209"/>
                    </a:moveTo>
                    <a:cubicBezTo>
                      <a:pt x="9562" y="3209"/>
                      <a:pt x="9535" y="3211"/>
                      <a:pt x="9506" y="3216"/>
                    </a:cubicBezTo>
                    <a:lnTo>
                      <a:pt x="7560" y="3487"/>
                    </a:lnTo>
                    <a:cubicBezTo>
                      <a:pt x="7288" y="3533"/>
                      <a:pt x="7107" y="3759"/>
                      <a:pt x="7153" y="4031"/>
                    </a:cubicBezTo>
                    <a:cubicBezTo>
                      <a:pt x="7153" y="4257"/>
                      <a:pt x="7379" y="4438"/>
                      <a:pt x="7605" y="4438"/>
                    </a:cubicBezTo>
                    <a:lnTo>
                      <a:pt x="7696" y="4438"/>
                    </a:lnTo>
                    <a:cubicBezTo>
                      <a:pt x="8329" y="4348"/>
                      <a:pt x="8963" y="4302"/>
                      <a:pt x="9642" y="4212"/>
                    </a:cubicBezTo>
                    <a:cubicBezTo>
                      <a:pt x="9914" y="4166"/>
                      <a:pt x="10095" y="3895"/>
                      <a:pt x="10050" y="3623"/>
                    </a:cubicBezTo>
                    <a:cubicBezTo>
                      <a:pt x="10009" y="3380"/>
                      <a:pt x="9823" y="3209"/>
                      <a:pt x="9589" y="3209"/>
                    </a:cubicBezTo>
                    <a:close/>
                    <a:moveTo>
                      <a:pt x="174156" y="3209"/>
                    </a:moveTo>
                    <a:cubicBezTo>
                      <a:pt x="173915" y="3209"/>
                      <a:pt x="173692" y="3380"/>
                      <a:pt x="173652" y="3623"/>
                    </a:cubicBezTo>
                    <a:cubicBezTo>
                      <a:pt x="173606" y="3895"/>
                      <a:pt x="173833" y="4166"/>
                      <a:pt x="174104" y="4212"/>
                    </a:cubicBezTo>
                    <a:lnTo>
                      <a:pt x="176051" y="4438"/>
                    </a:lnTo>
                    <a:cubicBezTo>
                      <a:pt x="176323" y="4438"/>
                      <a:pt x="176549" y="4302"/>
                      <a:pt x="176594" y="4031"/>
                    </a:cubicBezTo>
                    <a:cubicBezTo>
                      <a:pt x="176639" y="3759"/>
                      <a:pt x="176458" y="3533"/>
                      <a:pt x="176187" y="3487"/>
                    </a:cubicBezTo>
                    <a:cubicBezTo>
                      <a:pt x="175553" y="3397"/>
                      <a:pt x="174919" y="3306"/>
                      <a:pt x="174240" y="3216"/>
                    </a:cubicBezTo>
                    <a:cubicBezTo>
                      <a:pt x="174212" y="3211"/>
                      <a:pt x="174184" y="3209"/>
                      <a:pt x="174156" y="3209"/>
                    </a:cubicBezTo>
                    <a:close/>
                    <a:moveTo>
                      <a:pt x="5697" y="3752"/>
                    </a:moveTo>
                    <a:cubicBezTo>
                      <a:pt x="5669" y="3752"/>
                      <a:pt x="5641" y="3754"/>
                      <a:pt x="5613" y="3759"/>
                    </a:cubicBezTo>
                    <a:cubicBezTo>
                      <a:pt x="4889" y="3895"/>
                      <a:pt x="4210" y="4031"/>
                      <a:pt x="3667" y="4166"/>
                    </a:cubicBezTo>
                    <a:cubicBezTo>
                      <a:pt x="3078" y="4302"/>
                      <a:pt x="3169" y="5117"/>
                      <a:pt x="3757" y="5117"/>
                    </a:cubicBezTo>
                    <a:lnTo>
                      <a:pt x="3848" y="5117"/>
                    </a:lnTo>
                    <a:cubicBezTo>
                      <a:pt x="4436" y="4981"/>
                      <a:pt x="5070" y="4845"/>
                      <a:pt x="5749" y="4755"/>
                    </a:cubicBezTo>
                    <a:cubicBezTo>
                      <a:pt x="6021" y="4710"/>
                      <a:pt x="6202" y="4438"/>
                      <a:pt x="6157" y="4166"/>
                    </a:cubicBezTo>
                    <a:cubicBezTo>
                      <a:pt x="6157" y="3923"/>
                      <a:pt x="5938" y="3752"/>
                      <a:pt x="5697" y="3752"/>
                    </a:cubicBezTo>
                    <a:close/>
                    <a:moveTo>
                      <a:pt x="178050" y="3797"/>
                    </a:moveTo>
                    <a:cubicBezTo>
                      <a:pt x="177808" y="3797"/>
                      <a:pt x="177585" y="3968"/>
                      <a:pt x="177545" y="4212"/>
                    </a:cubicBezTo>
                    <a:cubicBezTo>
                      <a:pt x="177500" y="4483"/>
                      <a:pt x="177681" y="4710"/>
                      <a:pt x="177952" y="4755"/>
                    </a:cubicBezTo>
                    <a:cubicBezTo>
                      <a:pt x="178677" y="4891"/>
                      <a:pt x="179310" y="5027"/>
                      <a:pt x="179854" y="5117"/>
                    </a:cubicBezTo>
                    <a:lnTo>
                      <a:pt x="179944" y="5117"/>
                    </a:lnTo>
                    <a:cubicBezTo>
                      <a:pt x="180170" y="5117"/>
                      <a:pt x="180397" y="4981"/>
                      <a:pt x="180442" y="4755"/>
                    </a:cubicBezTo>
                    <a:cubicBezTo>
                      <a:pt x="180487" y="4483"/>
                      <a:pt x="180306" y="4257"/>
                      <a:pt x="180080" y="4166"/>
                    </a:cubicBezTo>
                    <a:cubicBezTo>
                      <a:pt x="179491" y="4031"/>
                      <a:pt x="178858" y="3940"/>
                      <a:pt x="178133" y="3804"/>
                    </a:cubicBezTo>
                    <a:cubicBezTo>
                      <a:pt x="178105" y="3800"/>
                      <a:pt x="178077" y="3797"/>
                      <a:pt x="178050" y="3797"/>
                    </a:cubicBezTo>
                    <a:close/>
                    <a:moveTo>
                      <a:pt x="6564" y="5660"/>
                    </a:moveTo>
                    <a:cubicBezTo>
                      <a:pt x="5976" y="5706"/>
                      <a:pt x="5976" y="6566"/>
                      <a:pt x="6564" y="6611"/>
                    </a:cubicBezTo>
                    <a:lnTo>
                      <a:pt x="8556" y="6611"/>
                    </a:lnTo>
                    <a:cubicBezTo>
                      <a:pt x="9144" y="6566"/>
                      <a:pt x="9144" y="5706"/>
                      <a:pt x="8556" y="5660"/>
                    </a:cubicBezTo>
                    <a:close/>
                    <a:moveTo>
                      <a:pt x="41874" y="5660"/>
                    </a:moveTo>
                    <a:cubicBezTo>
                      <a:pt x="41285" y="5706"/>
                      <a:pt x="41285" y="6566"/>
                      <a:pt x="41874" y="6611"/>
                    </a:cubicBezTo>
                    <a:lnTo>
                      <a:pt x="43820" y="6611"/>
                    </a:lnTo>
                    <a:cubicBezTo>
                      <a:pt x="44409" y="6566"/>
                      <a:pt x="44409" y="5706"/>
                      <a:pt x="43820" y="5660"/>
                    </a:cubicBezTo>
                    <a:close/>
                    <a:moveTo>
                      <a:pt x="49705" y="5660"/>
                    </a:moveTo>
                    <a:cubicBezTo>
                      <a:pt x="49162" y="5706"/>
                      <a:pt x="49162" y="6566"/>
                      <a:pt x="49705" y="6611"/>
                    </a:cubicBezTo>
                    <a:lnTo>
                      <a:pt x="51697" y="6611"/>
                    </a:lnTo>
                    <a:cubicBezTo>
                      <a:pt x="52286" y="6566"/>
                      <a:pt x="52286" y="5706"/>
                      <a:pt x="51697" y="5660"/>
                    </a:cubicBezTo>
                    <a:close/>
                    <a:moveTo>
                      <a:pt x="57582" y="5660"/>
                    </a:moveTo>
                    <a:cubicBezTo>
                      <a:pt x="56994" y="5706"/>
                      <a:pt x="56994" y="6566"/>
                      <a:pt x="57582" y="6611"/>
                    </a:cubicBezTo>
                    <a:lnTo>
                      <a:pt x="59529" y="6611"/>
                    </a:lnTo>
                    <a:cubicBezTo>
                      <a:pt x="60117" y="6566"/>
                      <a:pt x="60117" y="5706"/>
                      <a:pt x="59529" y="5660"/>
                    </a:cubicBezTo>
                    <a:close/>
                    <a:moveTo>
                      <a:pt x="100723" y="5660"/>
                    </a:moveTo>
                    <a:cubicBezTo>
                      <a:pt x="100135" y="5706"/>
                      <a:pt x="100135" y="6566"/>
                      <a:pt x="100723" y="6611"/>
                    </a:cubicBezTo>
                    <a:lnTo>
                      <a:pt x="102715" y="6611"/>
                    </a:lnTo>
                    <a:cubicBezTo>
                      <a:pt x="103304" y="6566"/>
                      <a:pt x="103304" y="5706"/>
                      <a:pt x="102715" y="5660"/>
                    </a:cubicBezTo>
                    <a:close/>
                    <a:moveTo>
                      <a:pt x="108555" y="5660"/>
                    </a:moveTo>
                    <a:cubicBezTo>
                      <a:pt x="108012" y="5706"/>
                      <a:pt x="108012" y="6566"/>
                      <a:pt x="108555" y="6611"/>
                    </a:cubicBezTo>
                    <a:lnTo>
                      <a:pt x="110547" y="6611"/>
                    </a:lnTo>
                    <a:cubicBezTo>
                      <a:pt x="111135" y="6566"/>
                      <a:pt x="111135" y="5706"/>
                      <a:pt x="110547" y="5660"/>
                    </a:cubicBezTo>
                    <a:close/>
                    <a:moveTo>
                      <a:pt x="151742" y="5660"/>
                    </a:moveTo>
                    <a:cubicBezTo>
                      <a:pt x="151153" y="5706"/>
                      <a:pt x="151153" y="6566"/>
                      <a:pt x="151742" y="6611"/>
                    </a:cubicBezTo>
                    <a:lnTo>
                      <a:pt x="153688" y="6611"/>
                    </a:lnTo>
                    <a:cubicBezTo>
                      <a:pt x="154277" y="6566"/>
                      <a:pt x="154277" y="5706"/>
                      <a:pt x="153688" y="5660"/>
                    </a:cubicBezTo>
                    <a:close/>
                    <a:moveTo>
                      <a:pt x="159573" y="5660"/>
                    </a:moveTo>
                    <a:cubicBezTo>
                      <a:pt x="158985" y="5706"/>
                      <a:pt x="158985" y="6566"/>
                      <a:pt x="159573" y="6611"/>
                    </a:cubicBezTo>
                    <a:lnTo>
                      <a:pt x="161565" y="6611"/>
                    </a:lnTo>
                    <a:cubicBezTo>
                      <a:pt x="162153" y="6566"/>
                      <a:pt x="162153" y="5706"/>
                      <a:pt x="161565" y="5660"/>
                    </a:cubicBezTo>
                    <a:close/>
                    <a:moveTo>
                      <a:pt x="167450" y="5660"/>
                    </a:moveTo>
                    <a:cubicBezTo>
                      <a:pt x="166861" y="5706"/>
                      <a:pt x="166861" y="6566"/>
                      <a:pt x="167450" y="6611"/>
                    </a:cubicBezTo>
                    <a:lnTo>
                      <a:pt x="169396" y="6611"/>
                    </a:lnTo>
                    <a:cubicBezTo>
                      <a:pt x="169985" y="6566"/>
                      <a:pt x="169985" y="5706"/>
                      <a:pt x="169396" y="5660"/>
                    </a:cubicBezTo>
                    <a:close/>
                    <a:moveTo>
                      <a:pt x="175281" y="5660"/>
                    </a:moveTo>
                    <a:cubicBezTo>
                      <a:pt x="174693" y="5706"/>
                      <a:pt x="174693" y="6566"/>
                      <a:pt x="175281" y="6611"/>
                    </a:cubicBezTo>
                    <a:lnTo>
                      <a:pt x="177228" y="6611"/>
                    </a:lnTo>
                    <a:cubicBezTo>
                      <a:pt x="177816" y="6566"/>
                      <a:pt x="177816" y="5706"/>
                      <a:pt x="177228" y="5660"/>
                    </a:cubicBezTo>
                    <a:close/>
                    <a:moveTo>
                      <a:pt x="181812" y="4685"/>
                    </a:moveTo>
                    <a:cubicBezTo>
                      <a:pt x="181304" y="4685"/>
                      <a:pt x="181127" y="5410"/>
                      <a:pt x="181619" y="5615"/>
                    </a:cubicBezTo>
                    <a:cubicBezTo>
                      <a:pt x="181981" y="5706"/>
                      <a:pt x="182343" y="5887"/>
                      <a:pt x="182660" y="6113"/>
                    </a:cubicBezTo>
                    <a:lnTo>
                      <a:pt x="182660" y="6158"/>
                    </a:lnTo>
                    <a:cubicBezTo>
                      <a:pt x="182706" y="6430"/>
                      <a:pt x="182932" y="6611"/>
                      <a:pt x="183249" y="6611"/>
                    </a:cubicBezTo>
                    <a:cubicBezTo>
                      <a:pt x="183475" y="6611"/>
                      <a:pt x="183701" y="6385"/>
                      <a:pt x="183701" y="6158"/>
                    </a:cubicBezTo>
                    <a:cubicBezTo>
                      <a:pt x="183701" y="5389"/>
                      <a:pt x="182751" y="4981"/>
                      <a:pt x="181981" y="4710"/>
                    </a:cubicBezTo>
                    <a:cubicBezTo>
                      <a:pt x="181922" y="4693"/>
                      <a:pt x="181865" y="4685"/>
                      <a:pt x="181812" y="4685"/>
                    </a:cubicBezTo>
                    <a:close/>
                    <a:moveTo>
                      <a:pt x="2545" y="5655"/>
                    </a:moveTo>
                    <a:cubicBezTo>
                      <a:pt x="1928" y="5655"/>
                      <a:pt x="1928" y="6616"/>
                      <a:pt x="2545" y="6616"/>
                    </a:cubicBezTo>
                    <a:cubicBezTo>
                      <a:pt x="2571" y="6616"/>
                      <a:pt x="2598" y="6614"/>
                      <a:pt x="2626" y="6611"/>
                    </a:cubicBezTo>
                    <a:lnTo>
                      <a:pt x="4617" y="6611"/>
                    </a:lnTo>
                    <a:cubicBezTo>
                      <a:pt x="4645" y="6614"/>
                      <a:pt x="4672" y="6616"/>
                      <a:pt x="4698" y="6616"/>
                    </a:cubicBezTo>
                    <a:cubicBezTo>
                      <a:pt x="5315" y="6616"/>
                      <a:pt x="5315" y="5655"/>
                      <a:pt x="4698" y="5655"/>
                    </a:cubicBezTo>
                    <a:cubicBezTo>
                      <a:pt x="4672" y="5655"/>
                      <a:pt x="4645" y="5657"/>
                      <a:pt x="4617" y="5660"/>
                    </a:cubicBezTo>
                    <a:lnTo>
                      <a:pt x="2626" y="5660"/>
                    </a:lnTo>
                    <a:cubicBezTo>
                      <a:pt x="2598" y="5657"/>
                      <a:pt x="2571" y="5655"/>
                      <a:pt x="2545" y="5655"/>
                    </a:cubicBezTo>
                    <a:close/>
                    <a:moveTo>
                      <a:pt x="10422" y="5655"/>
                    </a:moveTo>
                    <a:cubicBezTo>
                      <a:pt x="9805" y="5655"/>
                      <a:pt x="9805" y="6616"/>
                      <a:pt x="10422" y="6616"/>
                    </a:cubicBezTo>
                    <a:cubicBezTo>
                      <a:pt x="10448" y="6616"/>
                      <a:pt x="10475" y="6614"/>
                      <a:pt x="10502" y="6611"/>
                    </a:cubicBezTo>
                    <a:lnTo>
                      <a:pt x="12449" y="6611"/>
                    </a:lnTo>
                    <a:cubicBezTo>
                      <a:pt x="12477" y="6614"/>
                      <a:pt x="12504" y="6616"/>
                      <a:pt x="12529" y="6616"/>
                    </a:cubicBezTo>
                    <a:cubicBezTo>
                      <a:pt x="13146" y="6616"/>
                      <a:pt x="13146" y="5655"/>
                      <a:pt x="12529" y="5655"/>
                    </a:cubicBezTo>
                    <a:cubicBezTo>
                      <a:pt x="12504" y="5655"/>
                      <a:pt x="12477" y="5657"/>
                      <a:pt x="12449" y="5660"/>
                    </a:cubicBezTo>
                    <a:lnTo>
                      <a:pt x="10502" y="5660"/>
                    </a:lnTo>
                    <a:cubicBezTo>
                      <a:pt x="10475" y="5657"/>
                      <a:pt x="10448" y="5655"/>
                      <a:pt x="10422" y="5655"/>
                    </a:cubicBezTo>
                    <a:close/>
                    <a:moveTo>
                      <a:pt x="14315" y="5655"/>
                    </a:moveTo>
                    <a:cubicBezTo>
                      <a:pt x="13698" y="5655"/>
                      <a:pt x="13698" y="6616"/>
                      <a:pt x="14315" y="6616"/>
                    </a:cubicBezTo>
                    <a:cubicBezTo>
                      <a:pt x="14341" y="6616"/>
                      <a:pt x="14368" y="6614"/>
                      <a:pt x="14396" y="6611"/>
                    </a:cubicBezTo>
                    <a:lnTo>
                      <a:pt x="16387" y="6611"/>
                    </a:lnTo>
                    <a:cubicBezTo>
                      <a:pt x="16415" y="6614"/>
                      <a:pt x="16442" y="6616"/>
                      <a:pt x="16468" y="6616"/>
                    </a:cubicBezTo>
                    <a:cubicBezTo>
                      <a:pt x="17085" y="6616"/>
                      <a:pt x="17085" y="5655"/>
                      <a:pt x="16468" y="5655"/>
                    </a:cubicBezTo>
                    <a:cubicBezTo>
                      <a:pt x="16442" y="5655"/>
                      <a:pt x="16415" y="5657"/>
                      <a:pt x="16387" y="5660"/>
                    </a:cubicBezTo>
                    <a:lnTo>
                      <a:pt x="14396" y="5660"/>
                    </a:lnTo>
                    <a:cubicBezTo>
                      <a:pt x="14368" y="5657"/>
                      <a:pt x="14341" y="5655"/>
                      <a:pt x="14315" y="5655"/>
                    </a:cubicBezTo>
                    <a:close/>
                    <a:moveTo>
                      <a:pt x="18253" y="5655"/>
                    </a:moveTo>
                    <a:cubicBezTo>
                      <a:pt x="17636" y="5655"/>
                      <a:pt x="17636" y="6616"/>
                      <a:pt x="18253" y="6616"/>
                    </a:cubicBezTo>
                    <a:cubicBezTo>
                      <a:pt x="18279" y="6616"/>
                      <a:pt x="18306" y="6614"/>
                      <a:pt x="18334" y="6611"/>
                    </a:cubicBezTo>
                    <a:lnTo>
                      <a:pt x="20281" y="6611"/>
                    </a:lnTo>
                    <a:cubicBezTo>
                      <a:pt x="20310" y="6614"/>
                      <a:pt x="20339" y="6616"/>
                      <a:pt x="20366" y="6616"/>
                    </a:cubicBezTo>
                    <a:cubicBezTo>
                      <a:pt x="21022" y="6616"/>
                      <a:pt x="21023" y="5655"/>
                      <a:pt x="20406" y="5655"/>
                    </a:cubicBezTo>
                    <a:cubicBezTo>
                      <a:pt x="20380" y="5655"/>
                      <a:pt x="20354" y="5657"/>
                      <a:pt x="20326" y="5660"/>
                    </a:cubicBezTo>
                    <a:lnTo>
                      <a:pt x="18334" y="5660"/>
                    </a:lnTo>
                    <a:cubicBezTo>
                      <a:pt x="18306" y="5657"/>
                      <a:pt x="18279" y="5655"/>
                      <a:pt x="18253" y="5655"/>
                    </a:cubicBezTo>
                    <a:close/>
                    <a:moveTo>
                      <a:pt x="22192" y="5655"/>
                    </a:moveTo>
                    <a:cubicBezTo>
                      <a:pt x="21575" y="5655"/>
                      <a:pt x="21575" y="6616"/>
                      <a:pt x="22192" y="6616"/>
                    </a:cubicBezTo>
                    <a:cubicBezTo>
                      <a:pt x="22218" y="6616"/>
                      <a:pt x="22244" y="6614"/>
                      <a:pt x="22272" y="6611"/>
                    </a:cubicBezTo>
                    <a:lnTo>
                      <a:pt x="24219" y="6611"/>
                    </a:lnTo>
                    <a:cubicBezTo>
                      <a:pt x="24807" y="6566"/>
                      <a:pt x="24807" y="5706"/>
                      <a:pt x="24219" y="5660"/>
                    </a:cubicBezTo>
                    <a:lnTo>
                      <a:pt x="22272" y="5660"/>
                    </a:lnTo>
                    <a:cubicBezTo>
                      <a:pt x="22244" y="5657"/>
                      <a:pt x="22218" y="5655"/>
                      <a:pt x="22192" y="5655"/>
                    </a:cubicBezTo>
                    <a:close/>
                    <a:moveTo>
                      <a:pt x="26085" y="5655"/>
                    </a:moveTo>
                    <a:cubicBezTo>
                      <a:pt x="25468" y="5655"/>
                      <a:pt x="25468" y="6616"/>
                      <a:pt x="26085" y="6616"/>
                    </a:cubicBezTo>
                    <a:cubicBezTo>
                      <a:pt x="26111" y="6616"/>
                      <a:pt x="26138" y="6614"/>
                      <a:pt x="26165" y="6611"/>
                    </a:cubicBezTo>
                    <a:lnTo>
                      <a:pt x="28157" y="6611"/>
                    </a:lnTo>
                    <a:cubicBezTo>
                      <a:pt x="28746" y="6566"/>
                      <a:pt x="28746" y="5706"/>
                      <a:pt x="28157" y="5660"/>
                    </a:cubicBezTo>
                    <a:lnTo>
                      <a:pt x="26165" y="5660"/>
                    </a:lnTo>
                    <a:cubicBezTo>
                      <a:pt x="26138" y="5657"/>
                      <a:pt x="26111" y="5655"/>
                      <a:pt x="26085" y="5655"/>
                    </a:cubicBezTo>
                    <a:close/>
                    <a:moveTo>
                      <a:pt x="30023" y="5655"/>
                    </a:moveTo>
                    <a:cubicBezTo>
                      <a:pt x="29406" y="5655"/>
                      <a:pt x="29406" y="6616"/>
                      <a:pt x="30023" y="6616"/>
                    </a:cubicBezTo>
                    <a:cubicBezTo>
                      <a:pt x="30049" y="6616"/>
                      <a:pt x="30076" y="6614"/>
                      <a:pt x="30104" y="6611"/>
                    </a:cubicBezTo>
                    <a:lnTo>
                      <a:pt x="32050" y="6611"/>
                    </a:lnTo>
                    <a:cubicBezTo>
                      <a:pt x="32078" y="6614"/>
                      <a:pt x="32105" y="6616"/>
                      <a:pt x="32131" y="6616"/>
                    </a:cubicBezTo>
                    <a:cubicBezTo>
                      <a:pt x="32748" y="6616"/>
                      <a:pt x="32748" y="5655"/>
                      <a:pt x="32131" y="5655"/>
                    </a:cubicBezTo>
                    <a:cubicBezTo>
                      <a:pt x="32105" y="5655"/>
                      <a:pt x="32078" y="5657"/>
                      <a:pt x="32050" y="5660"/>
                    </a:cubicBezTo>
                    <a:lnTo>
                      <a:pt x="30104" y="5660"/>
                    </a:lnTo>
                    <a:cubicBezTo>
                      <a:pt x="30076" y="5657"/>
                      <a:pt x="30049" y="5655"/>
                      <a:pt x="30023" y="5655"/>
                    </a:cubicBezTo>
                    <a:close/>
                    <a:moveTo>
                      <a:pt x="33962" y="5655"/>
                    </a:moveTo>
                    <a:cubicBezTo>
                      <a:pt x="33345" y="5655"/>
                      <a:pt x="33345" y="6616"/>
                      <a:pt x="33962" y="6616"/>
                    </a:cubicBezTo>
                    <a:cubicBezTo>
                      <a:pt x="33988" y="6616"/>
                      <a:pt x="34014" y="6614"/>
                      <a:pt x="34042" y="6611"/>
                    </a:cubicBezTo>
                    <a:lnTo>
                      <a:pt x="35989" y="6611"/>
                    </a:lnTo>
                    <a:cubicBezTo>
                      <a:pt x="36017" y="6614"/>
                      <a:pt x="36044" y="6616"/>
                      <a:pt x="36069" y="6616"/>
                    </a:cubicBezTo>
                    <a:cubicBezTo>
                      <a:pt x="36686" y="6616"/>
                      <a:pt x="36686" y="5655"/>
                      <a:pt x="36069" y="5655"/>
                    </a:cubicBezTo>
                    <a:cubicBezTo>
                      <a:pt x="36044" y="5655"/>
                      <a:pt x="36017" y="5657"/>
                      <a:pt x="35989" y="5660"/>
                    </a:cubicBezTo>
                    <a:lnTo>
                      <a:pt x="34042" y="5660"/>
                    </a:lnTo>
                    <a:cubicBezTo>
                      <a:pt x="34014" y="5657"/>
                      <a:pt x="33988" y="5655"/>
                      <a:pt x="33962" y="5655"/>
                    </a:cubicBezTo>
                    <a:close/>
                    <a:moveTo>
                      <a:pt x="37855" y="5655"/>
                    </a:moveTo>
                    <a:cubicBezTo>
                      <a:pt x="37238" y="5655"/>
                      <a:pt x="37238" y="6616"/>
                      <a:pt x="37855" y="6616"/>
                    </a:cubicBezTo>
                    <a:cubicBezTo>
                      <a:pt x="37881" y="6616"/>
                      <a:pt x="37907" y="6614"/>
                      <a:pt x="37935" y="6611"/>
                    </a:cubicBezTo>
                    <a:lnTo>
                      <a:pt x="39927" y="6611"/>
                    </a:lnTo>
                    <a:cubicBezTo>
                      <a:pt x="39955" y="6614"/>
                      <a:pt x="39982" y="6616"/>
                      <a:pt x="40008" y="6616"/>
                    </a:cubicBezTo>
                    <a:cubicBezTo>
                      <a:pt x="40625" y="6616"/>
                      <a:pt x="40625" y="5655"/>
                      <a:pt x="40008" y="5655"/>
                    </a:cubicBezTo>
                    <a:cubicBezTo>
                      <a:pt x="39982" y="5655"/>
                      <a:pt x="39955" y="5657"/>
                      <a:pt x="39927" y="5660"/>
                    </a:cubicBezTo>
                    <a:lnTo>
                      <a:pt x="37935" y="5660"/>
                    </a:lnTo>
                    <a:cubicBezTo>
                      <a:pt x="37907" y="5657"/>
                      <a:pt x="37881" y="5655"/>
                      <a:pt x="37855" y="5655"/>
                    </a:cubicBezTo>
                    <a:close/>
                    <a:moveTo>
                      <a:pt x="45732" y="5655"/>
                    </a:moveTo>
                    <a:cubicBezTo>
                      <a:pt x="45115" y="5655"/>
                      <a:pt x="45115" y="6616"/>
                      <a:pt x="45732" y="6616"/>
                    </a:cubicBezTo>
                    <a:cubicBezTo>
                      <a:pt x="45757" y="6616"/>
                      <a:pt x="45784" y="6614"/>
                      <a:pt x="45812" y="6611"/>
                    </a:cubicBezTo>
                    <a:lnTo>
                      <a:pt x="47759" y="6611"/>
                    </a:lnTo>
                    <a:cubicBezTo>
                      <a:pt x="47787" y="6614"/>
                      <a:pt x="47813" y="6616"/>
                      <a:pt x="47839" y="6616"/>
                    </a:cubicBezTo>
                    <a:cubicBezTo>
                      <a:pt x="48456" y="6616"/>
                      <a:pt x="48456" y="5655"/>
                      <a:pt x="47839" y="5655"/>
                    </a:cubicBezTo>
                    <a:cubicBezTo>
                      <a:pt x="47813" y="5655"/>
                      <a:pt x="47787" y="5657"/>
                      <a:pt x="47759" y="5660"/>
                    </a:cubicBezTo>
                    <a:lnTo>
                      <a:pt x="45812" y="5660"/>
                    </a:lnTo>
                    <a:cubicBezTo>
                      <a:pt x="45784" y="5657"/>
                      <a:pt x="45757" y="5655"/>
                      <a:pt x="45732" y="5655"/>
                    </a:cubicBezTo>
                    <a:close/>
                    <a:moveTo>
                      <a:pt x="55676" y="5655"/>
                    </a:moveTo>
                    <a:cubicBezTo>
                      <a:pt x="55648" y="5655"/>
                      <a:pt x="55620" y="5657"/>
                      <a:pt x="55590" y="5660"/>
                    </a:cubicBezTo>
                    <a:lnTo>
                      <a:pt x="53644" y="5660"/>
                    </a:lnTo>
                    <a:cubicBezTo>
                      <a:pt x="53055" y="5706"/>
                      <a:pt x="53055" y="6566"/>
                      <a:pt x="53644" y="6611"/>
                    </a:cubicBezTo>
                    <a:lnTo>
                      <a:pt x="55590" y="6611"/>
                    </a:lnTo>
                    <a:cubicBezTo>
                      <a:pt x="55620" y="6614"/>
                      <a:pt x="55648" y="6616"/>
                      <a:pt x="55676" y="6616"/>
                    </a:cubicBezTo>
                    <a:cubicBezTo>
                      <a:pt x="56331" y="6616"/>
                      <a:pt x="56331" y="5655"/>
                      <a:pt x="55676" y="5655"/>
                    </a:cubicBezTo>
                    <a:close/>
                    <a:moveTo>
                      <a:pt x="61395" y="5655"/>
                    </a:moveTo>
                    <a:cubicBezTo>
                      <a:pt x="60778" y="5655"/>
                      <a:pt x="60778" y="6616"/>
                      <a:pt x="61395" y="6616"/>
                    </a:cubicBezTo>
                    <a:cubicBezTo>
                      <a:pt x="61421" y="6616"/>
                      <a:pt x="61447" y="6614"/>
                      <a:pt x="61475" y="6611"/>
                    </a:cubicBezTo>
                    <a:lnTo>
                      <a:pt x="63467" y="6611"/>
                    </a:lnTo>
                    <a:cubicBezTo>
                      <a:pt x="63495" y="6614"/>
                      <a:pt x="63522" y="6616"/>
                      <a:pt x="63548" y="6616"/>
                    </a:cubicBezTo>
                    <a:cubicBezTo>
                      <a:pt x="64165" y="6616"/>
                      <a:pt x="64165" y="5655"/>
                      <a:pt x="63548" y="5655"/>
                    </a:cubicBezTo>
                    <a:cubicBezTo>
                      <a:pt x="63522" y="5655"/>
                      <a:pt x="63495" y="5657"/>
                      <a:pt x="63467" y="5660"/>
                    </a:cubicBezTo>
                    <a:lnTo>
                      <a:pt x="61475" y="5660"/>
                    </a:lnTo>
                    <a:cubicBezTo>
                      <a:pt x="61447" y="5657"/>
                      <a:pt x="61421" y="5655"/>
                      <a:pt x="61395" y="5655"/>
                    </a:cubicBezTo>
                    <a:close/>
                    <a:moveTo>
                      <a:pt x="65333" y="5655"/>
                    </a:moveTo>
                    <a:cubicBezTo>
                      <a:pt x="64716" y="5655"/>
                      <a:pt x="64716" y="6616"/>
                      <a:pt x="65333" y="6616"/>
                    </a:cubicBezTo>
                    <a:cubicBezTo>
                      <a:pt x="65359" y="6616"/>
                      <a:pt x="65386" y="6614"/>
                      <a:pt x="65414" y="6611"/>
                    </a:cubicBezTo>
                    <a:lnTo>
                      <a:pt x="67405" y="6611"/>
                    </a:lnTo>
                    <a:cubicBezTo>
                      <a:pt x="67994" y="6566"/>
                      <a:pt x="67994" y="5706"/>
                      <a:pt x="67405" y="5660"/>
                    </a:cubicBezTo>
                    <a:lnTo>
                      <a:pt x="65414" y="5660"/>
                    </a:lnTo>
                    <a:cubicBezTo>
                      <a:pt x="65386" y="5657"/>
                      <a:pt x="65359" y="5655"/>
                      <a:pt x="65333" y="5655"/>
                    </a:cubicBezTo>
                    <a:close/>
                    <a:moveTo>
                      <a:pt x="69272" y="5655"/>
                    </a:moveTo>
                    <a:cubicBezTo>
                      <a:pt x="68655" y="5655"/>
                      <a:pt x="68655" y="6616"/>
                      <a:pt x="69272" y="6616"/>
                    </a:cubicBezTo>
                    <a:cubicBezTo>
                      <a:pt x="69297" y="6616"/>
                      <a:pt x="69324" y="6614"/>
                      <a:pt x="69352" y="6611"/>
                    </a:cubicBezTo>
                    <a:lnTo>
                      <a:pt x="71299" y="6611"/>
                    </a:lnTo>
                    <a:cubicBezTo>
                      <a:pt x="71887" y="6566"/>
                      <a:pt x="71887" y="5706"/>
                      <a:pt x="71299" y="5660"/>
                    </a:cubicBezTo>
                    <a:lnTo>
                      <a:pt x="69352" y="5660"/>
                    </a:lnTo>
                    <a:cubicBezTo>
                      <a:pt x="69324" y="5657"/>
                      <a:pt x="69297" y="5655"/>
                      <a:pt x="69272" y="5655"/>
                    </a:cubicBezTo>
                    <a:close/>
                    <a:moveTo>
                      <a:pt x="73165" y="5655"/>
                    </a:moveTo>
                    <a:cubicBezTo>
                      <a:pt x="72548" y="5655"/>
                      <a:pt x="72548" y="6616"/>
                      <a:pt x="73165" y="6616"/>
                    </a:cubicBezTo>
                    <a:cubicBezTo>
                      <a:pt x="73190" y="6616"/>
                      <a:pt x="73217" y="6614"/>
                      <a:pt x="73245" y="6611"/>
                    </a:cubicBezTo>
                    <a:lnTo>
                      <a:pt x="75237" y="6611"/>
                    </a:lnTo>
                    <a:cubicBezTo>
                      <a:pt x="75826" y="6566"/>
                      <a:pt x="75826" y="5706"/>
                      <a:pt x="75237" y="5660"/>
                    </a:cubicBezTo>
                    <a:lnTo>
                      <a:pt x="73245" y="5660"/>
                    </a:lnTo>
                    <a:cubicBezTo>
                      <a:pt x="73217" y="5657"/>
                      <a:pt x="73190" y="5655"/>
                      <a:pt x="73165" y="5655"/>
                    </a:cubicBezTo>
                    <a:close/>
                    <a:moveTo>
                      <a:pt x="77103" y="5655"/>
                    </a:moveTo>
                    <a:cubicBezTo>
                      <a:pt x="76486" y="5655"/>
                      <a:pt x="76486" y="6616"/>
                      <a:pt x="77103" y="6616"/>
                    </a:cubicBezTo>
                    <a:cubicBezTo>
                      <a:pt x="77129" y="6616"/>
                      <a:pt x="77156" y="6614"/>
                      <a:pt x="77184" y="6611"/>
                    </a:cubicBezTo>
                    <a:lnTo>
                      <a:pt x="79130" y="6611"/>
                    </a:lnTo>
                    <a:cubicBezTo>
                      <a:pt x="79160" y="6614"/>
                      <a:pt x="79188" y="6616"/>
                      <a:pt x="79216" y="6616"/>
                    </a:cubicBezTo>
                    <a:cubicBezTo>
                      <a:pt x="79871" y="6616"/>
                      <a:pt x="79871" y="5655"/>
                      <a:pt x="79216" y="5655"/>
                    </a:cubicBezTo>
                    <a:cubicBezTo>
                      <a:pt x="79188" y="5655"/>
                      <a:pt x="79160" y="5657"/>
                      <a:pt x="79130" y="5660"/>
                    </a:cubicBezTo>
                    <a:lnTo>
                      <a:pt x="77184" y="5660"/>
                    </a:lnTo>
                    <a:cubicBezTo>
                      <a:pt x="77156" y="5657"/>
                      <a:pt x="77129" y="5655"/>
                      <a:pt x="77103" y="5655"/>
                    </a:cubicBezTo>
                    <a:close/>
                    <a:moveTo>
                      <a:pt x="81042" y="5655"/>
                    </a:moveTo>
                    <a:cubicBezTo>
                      <a:pt x="80425" y="5655"/>
                      <a:pt x="80425" y="6616"/>
                      <a:pt x="81042" y="6616"/>
                    </a:cubicBezTo>
                    <a:cubicBezTo>
                      <a:pt x="81067" y="6616"/>
                      <a:pt x="81094" y="6614"/>
                      <a:pt x="81122" y="6611"/>
                    </a:cubicBezTo>
                    <a:lnTo>
                      <a:pt x="83069" y="6611"/>
                    </a:lnTo>
                    <a:cubicBezTo>
                      <a:pt x="83096" y="6614"/>
                      <a:pt x="83123" y="6616"/>
                      <a:pt x="83149" y="6616"/>
                    </a:cubicBezTo>
                    <a:cubicBezTo>
                      <a:pt x="83766" y="6616"/>
                      <a:pt x="83766" y="5655"/>
                      <a:pt x="83149" y="5655"/>
                    </a:cubicBezTo>
                    <a:cubicBezTo>
                      <a:pt x="83123" y="5655"/>
                      <a:pt x="83096" y="5657"/>
                      <a:pt x="83069" y="5660"/>
                    </a:cubicBezTo>
                    <a:lnTo>
                      <a:pt x="81122" y="5660"/>
                    </a:lnTo>
                    <a:cubicBezTo>
                      <a:pt x="81094" y="5657"/>
                      <a:pt x="81067" y="5655"/>
                      <a:pt x="81042" y="5655"/>
                    </a:cubicBezTo>
                    <a:close/>
                    <a:moveTo>
                      <a:pt x="84980" y="5655"/>
                    </a:moveTo>
                    <a:cubicBezTo>
                      <a:pt x="84363" y="5655"/>
                      <a:pt x="84363" y="6616"/>
                      <a:pt x="84980" y="6616"/>
                    </a:cubicBezTo>
                    <a:cubicBezTo>
                      <a:pt x="85006" y="6616"/>
                      <a:pt x="85032" y="6614"/>
                      <a:pt x="85060" y="6611"/>
                    </a:cubicBezTo>
                    <a:lnTo>
                      <a:pt x="87007" y="6611"/>
                    </a:lnTo>
                    <a:cubicBezTo>
                      <a:pt x="87035" y="6614"/>
                      <a:pt x="87062" y="6616"/>
                      <a:pt x="87087" y="6616"/>
                    </a:cubicBezTo>
                    <a:cubicBezTo>
                      <a:pt x="87704" y="6616"/>
                      <a:pt x="87704" y="5655"/>
                      <a:pt x="87087" y="5655"/>
                    </a:cubicBezTo>
                    <a:cubicBezTo>
                      <a:pt x="87062" y="5655"/>
                      <a:pt x="87035" y="5657"/>
                      <a:pt x="87007" y="5660"/>
                    </a:cubicBezTo>
                    <a:lnTo>
                      <a:pt x="85060" y="5660"/>
                    </a:lnTo>
                    <a:cubicBezTo>
                      <a:pt x="85032" y="5657"/>
                      <a:pt x="85006" y="5655"/>
                      <a:pt x="84980" y="5655"/>
                    </a:cubicBezTo>
                    <a:close/>
                    <a:moveTo>
                      <a:pt x="88873" y="5655"/>
                    </a:moveTo>
                    <a:cubicBezTo>
                      <a:pt x="88256" y="5655"/>
                      <a:pt x="88256" y="6616"/>
                      <a:pt x="88873" y="6616"/>
                    </a:cubicBezTo>
                    <a:cubicBezTo>
                      <a:pt x="88899" y="6616"/>
                      <a:pt x="88926" y="6614"/>
                      <a:pt x="88954" y="6611"/>
                    </a:cubicBezTo>
                    <a:lnTo>
                      <a:pt x="90900" y="6611"/>
                    </a:lnTo>
                    <a:cubicBezTo>
                      <a:pt x="90930" y="6614"/>
                      <a:pt x="90958" y="6616"/>
                      <a:pt x="90986" y="6616"/>
                    </a:cubicBezTo>
                    <a:cubicBezTo>
                      <a:pt x="91641" y="6616"/>
                      <a:pt x="91641" y="5655"/>
                      <a:pt x="90986" y="5655"/>
                    </a:cubicBezTo>
                    <a:cubicBezTo>
                      <a:pt x="90958" y="5655"/>
                      <a:pt x="90930" y="5657"/>
                      <a:pt x="90900" y="5660"/>
                    </a:cubicBezTo>
                    <a:lnTo>
                      <a:pt x="88954" y="5660"/>
                    </a:lnTo>
                    <a:cubicBezTo>
                      <a:pt x="88926" y="5657"/>
                      <a:pt x="88899" y="5655"/>
                      <a:pt x="88873" y="5655"/>
                    </a:cubicBezTo>
                    <a:close/>
                    <a:moveTo>
                      <a:pt x="92811" y="5655"/>
                    </a:moveTo>
                    <a:cubicBezTo>
                      <a:pt x="92194" y="5655"/>
                      <a:pt x="92194" y="6616"/>
                      <a:pt x="92811" y="6616"/>
                    </a:cubicBezTo>
                    <a:cubicBezTo>
                      <a:pt x="92837" y="6616"/>
                      <a:pt x="92864" y="6614"/>
                      <a:pt x="92892" y="6611"/>
                    </a:cubicBezTo>
                    <a:lnTo>
                      <a:pt x="94838" y="6611"/>
                    </a:lnTo>
                    <a:cubicBezTo>
                      <a:pt x="94866" y="6614"/>
                      <a:pt x="94893" y="6616"/>
                      <a:pt x="94919" y="6616"/>
                    </a:cubicBezTo>
                    <a:cubicBezTo>
                      <a:pt x="95536" y="6616"/>
                      <a:pt x="95536" y="5655"/>
                      <a:pt x="94919" y="5655"/>
                    </a:cubicBezTo>
                    <a:cubicBezTo>
                      <a:pt x="94893" y="5655"/>
                      <a:pt x="94866" y="5657"/>
                      <a:pt x="94838" y="5660"/>
                    </a:cubicBezTo>
                    <a:lnTo>
                      <a:pt x="92892" y="5660"/>
                    </a:lnTo>
                    <a:cubicBezTo>
                      <a:pt x="92864" y="5657"/>
                      <a:pt x="92837" y="5655"/>
                      <a:pt x="92811" y="5655"/>
                    </a:cubicBezTo>
                    <a:close/>
                    <a:moveTo>
                      <a:pt x="98857" y="5655"/>
                    </a:moveTo>
                    <a:cubicBezTo>
                      <a:pt x="98832" y="5655"/>
                      <a:pt x="98805" y="5657"/>
                      <a:pt x="98777" y="5660"/>
                    </a:cubicBezTo>
                    <a:lnTo>
                      <a:pt x="96785" y="5660"/>
                    </a:lnTo>
                    <a:cubicBezTo>
                      <a:pt x="96242" y="5706"/>
                      <a:pt x="96242" y="6566"/>
                      <a:pt x="96785" y="6611"/>
                    </a:cubicBezTo>
                    <a:lnTo>
                      <a:pt x="98777" y="6611"/>
                    </a:lnTo>
                    <a:cubicBezTo>
                      <a:pt x="98805" y="6614"/>
                      <a:pt x="98832" y="6616"/>
                      <a:pt x="98857" y="6616"/>
                    </a:cubicBezTo>
                    <a:cubicBezTo>
                      <a:pt x="99474" y="6616"/>
                      <a:pt x="99474" y="5655"/>
                      <a:pt x="98857" y="5655"/>
                    </a:cubicBezTo>
                    <a:close/>
                    <a:moveTo>
                      <a:pt x="106689" y="5655"/>
                    </a:moveTo>
                    <a:cubicBezTo>
                      <a:pt x="106663" y="5655"/>
                      <a:pt x="106636" y="5657"/>
                      <a:pt x="106608" y="5660"/>
                    </a:cubicBezTo>
                    <a:lnTo>
                      <a:pt x="104662" y="5660"/>
                    </a:lnTo>
                    <a:cubicBezTo>
                      <a:pt x="104073" y="5706"/>
                      <a:pt x="104073" y="6566"/>
                      <a:pt x="104662" y="6611"/>
                    </a:cubicBezTo>
                    <a:lnTo>
                      <a:pt x="106608" y="6611"/>
                    </a:lnTo>
                    <a:cubicBezTo>
                      <a:pt x="106636" y="6614"/>
                      <a:pt x="106663" y="6616"/>
                      <a:pt x="106689" y="6616"/>
                    </a:cubicBezTo>
                    <a:cubicBezTo>
                      <a:pt x="107306" y="6616"/>
                      <a:pt x="107306" y="5655"/>
                      <a:pt x="106689" y="5655"/>
                    </a:cubicBezTo>
                    <a:close/>
                    <a:moveTo>
                      <a:pt x="112413" y="5655"/>
                    </a:moveTo>
                    <a:cubicBezTo>
                      <a:pt x="111796" y="5655"/>
                      <a:pt x="111796" y="6616"/>
                      <a:pt x="112413" y="6616"/>
                    </a:cubicBezTo>
                    <a:cubicBezTo>
                      <a:pt x="112439" y="6616"/>
                      <a:pt x="112465" y="6614"/>
                      <a:pt x="112493" y="6611"/>
                    </a:cubicBezTo>
                    <a:lnTo>
                      <a:pt x="114485" y="6611"/>
                    </a:lnTo>
                    <a:cubicBezTo>
                      <a:pt x="114513" y="6614"/>
                      <a:pt x="114540" y="6616"/>
                      <a:pt x="114566" y="6616"/>
                    </a:cubicBezTo>
                    <a:cubicBezTo>
                      <a:pt x="115183" y="6616"/>
                      <a:pt x="115183" y="5655"/>
                      <a:pt x="114566" y="5655"/>
                    </a:cubicBezTo>
                    <a:cubicBezTo>
                      <a:pt x="114540" y="5655"/>
                      <a:pt x="114513" y="5657"/>
                      <a:pt x="114485" y="5660"/>
                    </a:cubicBezTo>
                    <a:lnTo>
                      <a:pt x="112493" y="5660"/>
                    </a:lnTo>
                    <a:cubicBezTo>
                      <a:pt x="112465" y="5657"/>
                      <a:pt x="112439" y="5655"/>
                      <a:pt x="112413" y="5655"/>
                    </a:cubicBezTo>
                    <a:close/>
                    <a:moveTo>
                      <a:pt x="116351" y="5655"/>
                    </a:moveTo>
                    <a:cubicBezTo>
                      <a:pt x="115734" y="5655"/>
                      <a:pt x="115734" y="6616"/>
                      <a:pt x="116351" y="6616"/>
                    </a:cubicBezTo>
                    <a:cubicBezTo>
                      <a:pt x="116377" y="6616"/>
                      <a:pt x="116404" y="6614"/>
                      <a:pt x="116432" y="6611"/>
                    </a:cubicBezTo>
                    <a:lnTo>
                      <a:pt x="118378" y="6611"/>
                    </a:lnTo>
                    <a:cubicBezTo>
                      <a:pt x="118967" y="6566"/>
                      <a:pt x="118967" y="5706"/>
                      <a:pt x="118378" y="5660"/>
                    </a:cubicBezTo>
                    <a:lnTo>
                      <a:pt x="116432" y="5660"/>
                    </a:lnTo>
                    <a:cubicBezTo>
                      <a:pt x="116404" y="5657"/>
                      <a:pt x="116377" y="5655"/>
                      <a:pt x="116351" y="5655"/>
                    </a:cubicBezTo>
                    <a:close/>
                    <a:moveTo>
                      <a:pt x="120290" y="5655"/>
                    </a:moveTo>
                    <a:cubicBezTo>
                      <a:pt x="119673" y="5655"/>
                      <a:pt x="119673" y="6616"/>
                      <a:pt x="120290" y="6616"/>
                    </a:cubicBezTo>
                    <a:cubicBezTo>
                      <a:pt x="120315" y="6616"/>
                      <a:pt x="120342" y="6614"/>
                      <a:pt x="120370" y="6611"/>
                    </a:cubicBezTo>
                    <a:lnTo>
                      <a:pt x="122317" y="6611"/>
                    </a:lnTo>
                    <a:cubicBezTo>
                      <a:pt x="122905" y="6566"/>
                      <a:pt x="122905" y="5706"/>
                      <a:pt x="122317" y="5660"/>
                    </a:cubicBezTo>
                    <a:lnTo>
                      <a:pt x="120370" y="5660"/>
                    </a:lnTo>
                    <a:cubicBezTo>
                      <a:pt x="120342" y="5657"/>
                      <a:pt x="120315" y="5655"/>
                      <a:pt x="120290" y="5655"/>
                    </a:cubicBezTo>
                    <a:close/>
                    <a:moveTo>
                      <a:pt x="124183" y="5655"/>
                    </a:moveTo>
                    <a:cubicBezTo>
                      <a:pt x="123566" y="5655"/>
                      <a:pt x="123566" y="6616"/>
                      <a:pt x="124183" y="6616"/>
                    </a:cubicBezTo>
                    <a:cubicBezTo>
                      <a:pt x="124209" y="6616"/>
                      <a:pt x="124235" y="6614"/>
                      <a:pt x="124263" y="6611"/>
                    </a:cubicBezTo>
                    <a:lnTo>
                      <a:pt x="126255" y="6611"/>
                    </a:lnTo>
                    <a:cubicBezTo>
                      <a:pt x="126283" y="6614"/>
                      <a:pt x="126310" y="6616"/>
                      <a:pt x="126336" y="6616"/>
                    </a:cubicBezTo>
                    <a:cubicBezTo>
                      <a:pt x="126953" y="6616"/>
                      <a:pt x="126953" y="5655"/>
                      <a:pt x="126336" y="5655"/>
                    </a:cubicBezTo>
                    <a:cubicBezTo>
                      <a:pt x="126310" y="5655"/>
                      <a:pt x="126283" y="5657"/>
                      <a:pt x="126255" y="5660"/>
                    </a:cubicBezTo>
                    <a:lnTo>
                      <a:pt x="124263" y="5660"/>
                    </a:lnTo>
                    <a:cubicBezTo>
                      <a:pt x="124235" y="5657"/>
                      <a:pt x="124209" y="5655"/>
                      <a:pt x="124183" y="5655"/>
                    </a:cubicBezTo>
                    <a:close/>
                    <a:moveTo>
                      <a:pt x="128121" y="5655"/>
                    </a:moveTo>
                    <a:cubicBezTo>
                      <a:pt x="127504" y="5655"/>
                      <a:pt x="127504" y="6616"/>
                      <a:pt x="128121" y="6616"/>
                    </a:cubicBezTo>
                    <a:cubicBezTo>
                      <a:pt x="128147" y="6616"/>
                      <a:pt x="128174" y="6614"/>
                      <a:pt x="128202" y="6611"/>
                    </a:cubicBezTo>
                    <a:lnTo>
                      <a:pt x="130148" y="6611"/>
                    </a:lnTo>
                    <a:cubicBezTo>
                      <a:pt x="130176" y="6614"/>
                      <a:pt x="130203" y="6616"/>
                      <a:pt x="130229" y="6616"/>
                    </a:cubicBezTo>
                    <a:cubicBezTo>
                      <a:pt x="130846" y="6616"/>
                      <a:pt x="130846" y="5655"/>
                      <a:pt x="130229" y="5655"/>
                    </a:cubicBezTo>
                    <a:cubicBezTo>
                      <a:pt x="130203" y="5655"/>
                      <a:pt x="130176" y="5657"/>
                      <a:pt x="130148" y="5660"/>
                    </a:cubicBezTo>
                    <a:lnTo>
                      <a:pt x="128202" y="5660"/>
                    </a:lnTo>
                    <a:cubicBezTo>
                      <a:pt x="128174" y="5657"/>
                      <a:pt x="128147" y="5655"/>
                      <a:pt x="128121" y="5655"/>
                    </a:cubicBezTo>
                    <a:close/>
                    <a:moveTo>
                      <a:pt x="132060" y="5655"/>
                    </a:moveTo>
                    <a:cubicBezTo>
                      <a:pt x="131443" y="5655"/>
                      <a:pt x="131443" y="6616"/>
                      <a:pt x="132060" y="6616"/>
                    </a:cubicBezTo>
                    <a:cubicBezTo>
                      <a:pt x="132085" y="6616"/>
                      <a:pt x="132112" y="6614"/>
                      <a:pt x="132140" y="6611"/>
                    </a:cubicBezTo>
                    <a:lnTo>
                      <a:pt x="134087" y="6611"/>
                    </a:lnTo>
                    <a:cubicBezTo>
                      <a:pt x="134115" y="6614"/>
                      <a:pt x="134141" y="6616"/>
                      <a:pt x="134167" y="6616"/>
                    </a:cubicBezTo>
                    <a:cubicBezTo>
                      <a:pt x="134784" y="6616"/>
                      <a:pt x="134784" y="5655"/>
                      <a:pt x="134167" y="5655"/>
                    </a:cubicBezTo>
                    <a:cubicBezTo>
                      <a:pt x="134141" y="5655"/>
                      <a:pt x="134115" y="5657"/>
                      <a:pt x="134087" y="5660"/>
                    </a:cubicBezTo>
                    <a:lnTo>
                      <a:pt x="132140" y="5660"/>
                    </a:lnTo>
                    <a:cubicBezTo>
                      <a:pt x="132112" y="5657"/>
                      <a:pt x="132085" y="5655"/>
                      <a:pt x="132060" y="5655"/>
                    </a:cubicBezTo>
                    <a:close/>
                    <a:moveTo>
                      <a:pt x="135953" y="5655"/>
                    </a:moveTo>
                    <a:cubicBezTo>
                      <a:pt x="135336" y="5655"/>
                      <a:pt x="135336" y="6616"/>
                      <a:pt x="135953" y="6616"/>
                    </a:cubicBezTo>
                    <a:cubicBezTo>
                      <a:pt x="135979" y="6616"/>
                      <a:pt x="136005" y="6614"/>
                      <a:pt x="136033" y="6611"/>
                    </a:cubicBezTo>
                    <a:lnTo>
                      <a:pt x="138025" y="6611"/>
                    </a:lnTo>
                    <a:cubicBezTo>
                      <a:pt x="138053" y="6614"/>
                      <a:pt x="138080" y="6616"/>
                      <a:pt x="138106" y="6616"/>
                    </a:cubicBezTo>
                    <a:cubicBezTo>
                      <a:pt x="138723" y="6616"/>
                      <a:pt x="138723" y="5655"/>
                      <a:pt x="138106" y="5655"/>
                    </a:cubicBezTo>
                    <a:cubicBezTo>
                      <a:pt x="138080" y="5655"/>
                      <a:pt x="138053" y="5657"/>
                      <a:pt x="138025" y="5660"/>
                    </a:cubicBezTo>
                    <a:lnTo>
                      <a:pt x="136033" y="5660"/>
                    </a:lnTo>
                    <a:cubicBezTo>
                      <a:pt x="136005" y="5657"/>
                      <a:pt x="135979" y="5655"/>
                      <a:pt x="135953" y="5655"/>
                    </a:cubicBezTo>
                    <a:close/>
                    <a:moveTo>
                      <a:pt x="139891" y="5655"/>
                    </a:moveTo>
                    <a:cubicBezTo>
                      <a:pt x="139274" y="5655"/>
                      <a:pt x="139274" y="6616"/>
                      <a:pt x="139891" y="6616"/>
                    </a:cubicBezTo>
                    <a:cubicBezTo>
                      <a:pt x="139917" y="6616"/>
                      <a:pt x="139944" y="6614"/>
                      <a:pt x="139972" y="6611"/>
                    </a:cubicBezTo>
                    <a:lnTo>
                      <a:pt x="141918" y="6611"/>
                    </a:lnTo>
                    <a:cubicBezTo>
                      <a:pt x="141946" y="6614"/>
                      <a:pt x="141973" y="6616"/>
                      <a:pt x="141999" y="6616"/>
                    </a:cubicBezTo>
                    <a:cubicBezTo>
                      <a:pt x="142616" y="6616"/>
                      <a:pt x="142616" y="5655"/>
                      <a:pt x="141999" y="5655"/>
                    </a:cubicBezTo>
                    <a:cubicBezTo>
                      <a:pt x="141973" y="5655"/>
                      <a:pt x="141946" y="5657"/>
                      <a:pt x="141918" y="5660"/>
                    </a:cubicBezTo>
                    <a:lnTo>
                      <a:pt x="139972" y="5660"/>
                    </a:lnTo>
                    <a:cubicBezTo>
                      <a:pt x="139944" y="5657"/>
                      <a:pt x="139917" y="5655"/>
                      <a:pt x="139891" y="5655"/>
                    </a:cubicBezTo>
                    <a:close/>
                    <a:moveTo>
                      <a:pt x="143830" y="5655"/>
                    </a:moveTo>
                    <a:cubicBezTo>
                      <a:pt x="143213" y="5655"/>
                      <a:pt x="143213" y="6616"/>
                      <a:pt x="143830" y="6616"/>
                    </a:cubicBezTo>
                    <a:cubicBezTo>
                      <a:pt x="143855" y="6616"/>
                      <a:pt x="143882" y="6614"/>
                      <a:pt x="143910" y="6611"/>
                    </a:cubicBezTo>
                    <a:lnTo>
                      <a:pt x="145857" y="6611"/>
                    </a:lnTo>
                    <a:cubicBezTo>
                      <a:pt x="145884" y="6614"/>
                      <a:pt x="145911" y="6616"/>
                      <a:pt x="145937" y="6616"/>
                    </a:cubicBezTo>
                    <a:cubicBezTo>
                      <a:pt x="146554" y="6616"/>
                      <a:pt x="146554" y="5655"/>
                      <a:pt x="145937" y="5655"/>
                    </a:cubicBezTo>
                    <a:cubicBezTo>
                      <a:pt x="145911" y="5655"/>
                      <a:pt x="145884" y="5657"/>
                      <a:pt x="145857" y="5660"/>
                    </a:cubicBezTo>
                    <a:lnTo>
                      <a:pt x="143910" y="5660"/>
                    </a:lnTo>
                    <a:cubicBezTo>
                      <a:pt x="143882" y="5657"/>
                      <a:pt x="143855" y="5655"/>
                      <a:pt x="143830" y="5655"/>
                    </a:cubicBezTo>
                    <a:close/>
                    <a:moveTo>
                      <a:pt x="149875" y="5655"/>
                    </a:moveTo>
                    <a:cubicBezTo>
                      <a:pt x="149850" y="5655"/>
                      <a:pt x="149823" y="5657"/>
                      <a:pt x="149795" y="5660"/>
                    </a:cubicBezTo>
                    <a:lnTo>
                      <a:pt x="147803" y="5660"/>
                    </a:lnTo>
                    <a:cubicBezTo>
                      <a:pt x="147215" y="5706"/>
                      <a:pt x="147215" y="6566"/>
                      <a:pt x="147803" y="6611"/>
                    </a:cubicBezTo>
                    <a:lnTo>
                      <a:pt x="149795" y="6611"/>
                    </a:lnTo>
                    <a:cubicBezTo>
                      <a:pt x="149823" y="6614"/>
                      <a:pt x="149850" y="6616"/>
                      <a:pt x="149875" y="6616"/>
                    </a:cubicBezTo>
                    <a:cubicBezTo>
                      <a:pt x="150492" y="6616"/>
                      <a:pt x="150492" y="5655"/>
                      <a:pt x="149875" y="5655"/>
                    </a:cubicBezTo>
                    <a:close/>
                    <a:moveTo>
                      <a:pt x="155599" y="5655"/>
                    </a:moveTo>
                    <a:cubicBezTo>
                      <a:pt x="154982" y="5655"/>
                      <a:pt x="154982" y="6616"/>
                      <a:pt x="155599" y="6616"/>
                    </a:cubicBezTo>
                    <a:cubicBezTo>
                      <a:pt x="155625" y="6616"/>
                      <a:pt x="155652" y="6614"/>
                      <a:pt x="155680" y="6611"/>
                    </a:cubicBezTo>
                    <a:lnTo>
                      <a:pt x="157627" y="6611"/>
                    </a:lnTo>
                    <a:cubicBezTo>
                      <a:pt x="157654" y="6614"/>
                      <a:pt x="157681" y="6616"/>
                      <a:pt x="157707" y="6616"/>
                    </a:cubicBezTo>
                    <a:cubicBezTo>
                      <a:pt x="158324" y="6616"/>
                      <a:pt x="158324" y="5655"/>
                      <a:pt x="157707" y="5655"/>
                    </a:cubicBezTo>
                    <a:cubicBezTo>
                      <a:pt x="157681" y="5655"/>
                      <a:pt x="157654" y="5657"/>
                      <a:pt x="157627" y="5660"/>
                    </a:cubicBezTo>
                    <a:lnTo>
                      <a:pt x="155680" y="5660"/>
                    </a:lnTo>
                    <a:cubicBezTo>
                      <a:pt x="155652" y="5657"/>
                      <a:pt x="155625" y="5655"/>
                      <a:pt x="155599" y="5655"/>
                    </a:cubicBezTo>
                    <a:close/>
                    <a:moveTo>
                      <a:pt x="163431" y="5655"/>
                    </a:moveTo>
                    <a:cubicBezTo>
                      <a:pt x="162814" y="5655"/>
                      <a:pt x="162814" y="6616"/>
                      <a:pt x="163431" y="6616"/>
                    </a:cubicBezTo>
                    <a:cubicBezTo>
                      <a:pt x="163457" y="6616"/>
                      <a:pt x="163484" y="6614"/>
                      <a:pt x="163511" y="6611"/>
                    </a:cubicBezTo>
                    <a:lnTo>
                      <a:pt x="165458" y="6611"/>
                    </a:lnTo>
                    <a:cubicBezTo>
                      <a:pt x="165486" y="6614"/>
                      <a:pt x="165513" y="6616"/>
                      <a:pt x="165539" y="6616"/>
                    </a:cubicBezTo>
                    <a:cubicBezTo>
                      <a:pt x="166156" y="6616"/>
                      <a:pt x="166156" y="5655"/>
                      <a:pt x="165539" y="5655"/>
                    </a:cubicBezTo>
                    <a:cubicBezTo>
                      <a:pt x="165513" y="5655"/>
                      <a:pt x="165486" y="5657"/>
                      <a:pt x="165458" y="5660"/>
                    </a:cubicBezTo>
                    <a:lnTo>
                      <a:pt x="163511" y="5660"/>
                    </a:lnTo>
                    <a:cubicBezTo>
                      <a:pt x="163484" y="5657"/>
                      <a:pt x="163457" y="5655"/>
                      <a:pt x="163431" y="5655"/>
                    </a:cubicBezTo>
                    <a:close/>
                    <a:moveTo>
                      <a:pt x="171263" y="5655"/>
                    </a:moveTo>
                    <a:cubicBezTo>
                      <a:pt x="170646" y="5655"/>
                      <a:pt x="170646" y="6616"/>
                      <a:pt x="171263" y="6616"/>
                    </a:cubicBezTo>
                    <a:cubicBezTo>
                      <a:pt x="171288" y="6616"/>
                      <a:pt x="171315" y="6614"/>
                      <a:pt x="171343" y="6611"/>
                    </a:cubicBezTo>
                    <a:lnTo>
                      <a:pt x="173335" y="6611"/>
                    </a:lnTo>
                    <a:cubicBezTo>
                      <a:pt x="173363" y="6614"/>
                      <a:pt x="173390" y="6616"/>
                      <a:pt x="173415" y="6616"/>
                    </a:cubicBezTo>
                    <a:cubicBezTo>
                      <a:pt x="174032" y="6616"/>
                      <a:pt x="174032" y="5655"/>
                      <a:pt x="173415" y="5655"/>
                    </a:cubicBezTo>
                    <a:cubicBezTo>
                      <a:pt x="173390" y="5655"/>
                      <a:pt x="173363" y="5657"/>
                      <a:pt x="173335" y="5660"/>
                    </a:cubicBezTo>
                    <a:lnTo>
                      <a:pt x="171343" y="5660"/>
                    </a:lnTo>
                    <a:cubicBezTo>
                      <a:pt x="171315" y="5657"/>
                      <a:pt x="171288" y="5655"/>
                      <a:pt x="171263" y="5655"/>
                    </a:cubicBezTo>
                    <a:close/>
                    <a:moveTo>
                      <a:pt x="179139" y="5655"/>
                    </a:moveTo>
                    <a:cubicBezTo>
                      <a:pt x="178522" y="5655"/>
                      <a:pt x="178522" y="6616"/>
                      <a:pt x="179139" y="6616"/>
                    </a:cubicBezTo>
                    <a:cubicBezTo>
                      <a:pt x="179165" y="6616"/>
                      <a:pt x="179192" y="6614"/>
                      <a:pt x="179220" y="6611"/>
                    </a:cubicBezTo>
                    <a:lnTo>
                      <a:pt x="181166" y="6611"/>
                    </a:lnTo>
                    <a:cubicBezTo>
                      <a:pt x="181194" y="6614"/>
                      <a:pt x="181221" y="6616"/>
                      <a:pt x="181247" y="6616"/>
                    </a:cubicBezTo>
                    <a:cubicBezTo>
                      <a:pt x="181864" y="6616"/>
                      <a:pt x="181864" y="5655"/>
                      <a:pt x="181247" y="5655"/>
                    </a:cubicBezTo>
                    <a:cubicBezTo>
                      <a:pt x="181221" y="5655"/>
                      <a:pt x="181194" y="5657"/>
                      <a:pt x="181166" y="5660"/>
                    </a:cubicBezTo>
                    <a:lnTo>
                      <a:pt x="179220" y="5660"/>
                    </a:lnTo>
                    <a:cubicBezTo>
                      <a:pt x="179192" y="5657"/>
                      <a:pt x="179165" y="5655"/>
                      <a:pt x="179139" y="5655"/>
                    </a:cubicBezTo>
                    <a:close/>
                    <a:moveTo>
                      <a:pt x="1866" y="4682"/>
                    </a:moveTo>
                    <a:cubicBezTo>
                      <a:pt x="1817" y="4682"/>
                      <a:pt x="1767" y="4691"/>
                      <a:pt x="1720" y="4710"/>
                    </a:cubicBezTo>
                    <a:cubicBezTo>
                      <a:pt x="905" y="5027"/>
                      <a:pt x="0" y="5389"/>
                      <a:pt x="0" y="6158"/>
                    </a:cubicBezTo>
                    <a:cubicBezTo>
                      <a:pt x="0" y="6385"/>
                      <a:pt x="226" y="6611"/>
                      <a:pt x="498" y="6611"/>
                    </a:cubicBezTo>
                    <a:lnTo>
                      <a:pt x="679" y="6611"/>
                    </a:lnTo>
                    <a:cubicBezTo>
                      <a:pt x="702" y="6615"/>
                      <a:pt x="725" y="6617"/>
                      <a:pt x="748" y="6617"/>
                    </a:cubicBezTo>
                    <a:cubicBezTo>
                      <a:pt x="988" y="6617"/>
                      <a:pt x="1177" y="6403"/>
                      <a:pt x="1177" y="6113"/>
                    </a:cubicBezTo>
                    <a:cubicBezTo>
                      <a:pt x="1177" y="6113"/>
                      <a:pt x="1177" y="6068"/>
                      <a:pt x="1177" y="6022"/>
                    </a:cubicBezTo>
                    <a:cubicBezTo>
                      <a:pt x="1449" y="5841"/>
                      <a:pt x="1720" y="5706"/>
                      <a:pt x="2037" y="5615"/>
                    </a:cubicBezTo>
                    <a:cubicBezTo>
                      <a:pt x="2263" y="5525"/>
                      <a:pt x="2399" y="5253"/>
                      <a:pt x="2309" y="5027"/>
                    </a:cubicBezTo>
                    <a:cubicBezTo>
                      <a:pt x="2237" y="4812"/>
                      <a:pt x="2052" y="4682"/>
                      <a:pt x="1866" y="46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1489400" y="1615425"/>
                <a:ext cx="4592550" cy="166375"/>
              </a:xfrm>
              <a:custGeom>
                <a:avLst/>
                <a:gdLst/>
                <a:ahLst/>
                <a:cxnLst/>
                <a:rect l="l" t="t" r="r" b="b"/>
                <a:pathLst>
                  <a:path w="183702" h="6655" extrusionOk="0">
                    <a:moveTo>
                      <a:pt x="181981" y="951"/>
                    </a:moveTo>
                    <a:lnTo>
                      <a:pt x="181981" y="951"/>
                    </a:lnTo>
                    <a:cubicBezTo>
                      <a:pt x="176277" y="3305"/>
                      <a:pt x="141013" y="5659"/>
                      <a:pt x="91851" y="5659"/>
                    </a:cubicBezTo>
                    <a:cubicBezTo>
                      <a:pt x="42508" y="5659"/>
                      <a:pt x="7153" y="3305"/>
                      <a:pt x="1675" y="996"/>
                    </a:cubicBezTo>
                    <a:lnTo>
                      <a:pt x="1675" y="996"/>
                    </a:lnTo>
                    <a:lnTo>
                      <a:pt x="181981" y="951"/>
                    </a:lnTo>
                    <a:close/>
                    <a:moveTo>
                      <a:pt x="498" y="0"/>
                    </a:moveTo>
                    <a:cubicBezTo>
                      <a:pt x="226" y="0"/>
                      <a:pt x="0" y="227"/>
                      <a:pt x="0" y="498"/>
                    </a:cubicBezTo>
                    <a:cubicBezTo>
                      <a:pt x="0" y="4980"/>
                      <a:pt x="54957" y="6655"/>
                      <a:pt x="91851" y="6655"/>
                    </a:cubicBezTo>
                    <a:cubicBezTo>
                      <a:pt x="128790" y="6655"/>
                      <a:pt x="183701" y="4980"/>
                      <a:pt x="183701" y="498"/>
                    </a:cubicBezTo>
                    <a:cubicBezTo>
                      <a:pt x="183701" y="227"/>
                      <a:pt x="183475" y="0"/>
                      <a:pt x="183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1190625" y="2821850"/>
                <a:ext cx="5191225" cy="184475"/>
              </a:xfrm>
              <a:custGeom>
                <a:avLst/>
                <a:gdLst/>
                <a:ahLst/>
                <a:cxnLst/>
                <a:rect l="l" t="t" r="r" b="b"/>
                <a:pathLst>
                  <a:path w="207649" h="7379" extrusionOk="0">
                    <a:moveTo>
                      <a:pt x="206019" y="951"/>
                    </a:moveTo>
                    <a:cubicBezTo>
                      <a:pt x="200587" y="3667"/>
                      <a:pt x="160433" y="6383"/>
                      <a:pt x="103802" y="6383"/>
                    </a:cubicBezTo>
                    <a:cubicBezTo>
                      <a:pt x="47080" y="6383"/>
                      <a:pt x="6881" y="3667"/>
                      <a:pt x="1539" y="951"/>
                    </a:cubicBezTo>
                    <a:close/>
                    <a:moveTo>
                      <a:pt x="498" y="0"/>
                    </a:moveTo>
                    <a:cubicBezTo>
                      <a:pt x="226" y="0"/>
                      <a:pt x="0" y="181"/>
                      <a:pt x="0" y="453"/>
                    </a:cubicBezTo>
                    <a:cubicBezTo>
                      <a:pt x="0" y="5523"/>
                      <a:pt x="62064" y="7379"/>
                      <a:pt x="103802" y="7379"/>
                    </a:cubicBezTo>
                    <a:cubicBezTo>
                      <a:pt x="145540" y="7379"/>
                      <a:pt x="207649" y="5523"/>
                      <a:pt x="207649" y="453"/>
                    </a:cubicBezTo>
                    <a:cubicBezTo>
                      <a:pt x="207603" y="181"/>
                      <a:pt x="207422" y="0"/>
                      <a:pt x="207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1190625" y="2664500"/>
                <a:ext cx="5191225" cy="181125"/>
              </a:xfrm>
              <a:custGeom>
                <a:avLst/>
                <a:gdLst/>
                <a:ahLst/>
                <a:cxnLst/>
                <a:rect l="l" t="t" r="r" b="b"/>
                <a:pathLst>
                  <a:path w="207649" h="7245" extrusionOk="0">
                    <a:moveTo>
                      <a:pt x="101855" y="2"/>
                    </a:moveTo>
                    <a:cubicBezTo>
                      <a:pt x="101584" y="2"/>
                      <a:pt x="101357" y="228"/>
                      <a:pt x="101357" y="500"/>
                    </a:cubicBezTo>
                    <a:cubicBezTo>
                      <a:pt x="101357" y="771"/>
                      <a:pt x="101584" y="998"/>
                      <a:pt x="101855" y="998"/>
                    </a:cubicBezTo>
                    <a:lnTo>
                      <a:pt x="103802" y="998"/>
                    </a:lnTo>
                    <a:cubicBezTo>
                      <a:pt x="103983" y="998"/>
                      <a:pt x="104119" y="907"/>
                      <a:pt x="104209" y="771"/>
                    </a:cubicBezTo>
                    <a:cubicBezTo>
                      <a:pt x="104300" y="907"/>
                      <a:pt x="104481" y="998"/>
                      <a:pt x="104662" y="998"/>
                    </a:cubicBezTo>
                    <a:lnTo>
                      <a:pt x="106608" y="998"/>
                    </a:lnTo>
                    <a:lnTo>
                      <a:pt x="106608" y="862"/>
                    </a:lnTo>
                    <a:cubicBezTo>
                      <a:pt x="106835" y="862"/>
                      <a:pt x="107061" y="726"/>
                      <a:pt x="107106" y="500"/>
                    </a:cubicBezTo>
                    <a:cubicBezTo>
                      <a:pt x="107106" y="228"/>
                      <a:pt x="106880" y="2"/>
                      <a:pt x="106608" y="2"/>
                    </a:cubicBezTo>
                    <a:lnTo>
                      <a:pt x="104662" y="2"/>
                    </a:lnTo>
                    <a:cubicBezTo>
                      <a:pt x="104481" y="2"/>
                      <a:pt x="104300" y="92"/>
                      <a:pt x="104209" y="273"/>
                    </a:cubicBezTo>
                    <a:cubicBezTo>
                      <a:pt x="104164" y="92"/>
                      <a:pt x="103983" y="2"/>
                      <a:pt x="103802" y="2"/>
                    </a:cubicBezTo>
                    <a:close/>
                    <a:moveTo>
                      <a:pt x="108555" y="2"/>
                    </a:moveTo>
                    <a:cubicBezTo>
                      <a:pt x="107966" y="92"/>
                      <a:pt x="107966" y="952"/>
                      <a:pt x="108555" y="998"/>
                    </a:cubicBezTo>
                    <a:lnTo>
                      <a:pt x="110547" y="998"/>
                    </a:lnTo>
                    <a:cubicBezTo>
                      <a:pt x="111135" y="952"/>
                      <a:pt x="111135" y="92"/>
                      <a:pt x="110547" y="2"/>
                    </a:cubicBezTo>
                    <a:close/>
                    <a:moveTo>
                      <a:pt x="93937" y="0"/>
                    </a:moveTo>
                    <a:cubicBezTo>
                      <a:pt x="93281" y="0"/>
                      <a:pt x="93268" y="1003"/>
                      <a:pt x="93898" y="1003"/>
                    </a:cubicBezTo>
                    <a:cubicBezTo>
                      <a:pt x="93924" y="1003"/>
                      <a:pt x="93950" y="1001"/>
                      <a:pt x="93978" y="998"/>
                    </a:cubicBezTo>
                    <a:lnTo>
                      <a:pt x="95970" y="998"/>
                    </a:lnTo>
                    <a:cubicBezTo>
                      <a:pt x="95998" y="1001"/>
                      <a:pt x="96025" y="1003"/>
                      <a:pt x="96051" y="1003"/>
                    </a:cubicBezTo>
                    <a:cubicBezTo>
                      <a:pt x="96680" y="1003"/>
                      <a:pt x="96667" y="0"/>
                      <a:pt x="96012" y="0"/>
                    </a:cubicBezTo>
                    <a:cubicBezTo>
                      <a:pt x="95998" y="0"/>
                      <a:pt x="95984" y="1"/>
                      <a:pt x="95970" y="2"/>
                    </a:cubicBezTo>
                    <a:lnTo>
                      <a:pt x="93978" y="2"/>
                    </a:lnTo>
                    <a:cubicBezTo>
                      <a:pt x="93964" y="1"/>
                      <a:pt x="93950" y="0"/>
                      <a:pt x="93937" y="0"/>
                    </a:cubicBezTo>
                    <a:close/>
                    <a:moveTo>
                      <a:pt x="99905" y="0"/>
                    </a:moveTo>
                    <a:cubicBezTo>
                      <a:pt x="99891" y="0"/>
                      <a:pt x="99878" y="1"/>
                      <a:pt x="99863" y="2"/>
                    </a:cubicBezTo>
                    <a:lnTo>
                      <a:pt x="97917" y="2"/>
                    </a:lnTo>
                    <a:cubicBezTo>
                      <a:pt x="97328" y="92"/>
                      <a:pt x="97328" y="952"/>
                      <a:pt x="97917" y="998"/>
                    </a:cubicBezTo>
                    <a:lnTo>
                      <a:pt x="99863" y="998"/>
                    </a:lnTo>
                    <a:cubicBezTo>
                      <a:pt x="99891" y="1001"/>
                      <a:pt x="99918" y="1003"/>
                      <a:pt x="99944" y="1003"/>
                    </a:cubicBezTo>
                    <a:cubicBezTo>
                      <a:pt x="100573" y="1003"/>
                      <a:pt x="100561" y="0"/>
                      <a:pt x="99905" y="0"/>
                    </a:cubicBezTo>
                    <a:close/>
                    <a:moveTo>
                      <a:pt x="112452" y="0"/>
                    </a:moveTo>
                    <a:cubicBezTo>
                      <a:pt x="111796" y="0"/>
                      <a:pt x="111783" y="1003"/>
                      <a:pt x="112413" y="1003"/>
                    </a:cubicBezTo>
                    <a:cubicBezTo>
                      <a:pt x="112439" y="1003"/>
                      <a:pt x="112465" y="1001"/>
                      <a:pt x="112493" y="998"/>
                    </a:cubicBezTo>
                    <a:lnTo>
                      <a:pt x="114440" y="998"/>
                    </a:lnTo>
                    <a:lnTo>
                      <a:pt x="114485" y="862"/>
                    </a:lnTo>
                    <a:cubicBezTo>
                      <a:pt x="114712" y="862"/>
                      <a:pt x="114893" y="726"/>
                      <a:pt x="114938" y="500"/>
                    </a:cubicBezTo>
                    <a:cubicBezTo>
                      <a:pt x="114938" y="228"/>
                      <a:pt x="114712" y="2"/>
                      <a:pt x="114440" y="2"/>
                    </a:cubicBezTo>
                    <a:lnTo>
                      <a:pt x="112493" y="2"/>
                    </a:lnTo>
                    <a:cubicBezTo>
                      <a:pt x="112479" y="1"/>
                      <a:pt x="112465" y="0"/>
                      <a:pt x="112452" y="0"/>
                    </a:cubicBezTo>
                    <a:close/>
                    <a:moveTo>
                      <a:pt x="88186" y="74"/>
                    </a:moveTo>
                    <a:cubicBezTo>
                      <a:pt x="88155" y="74"/>
                      <a:pt x="88124" y="80"/>
                      <a:pt x="88093" y="92"/>
                    </a:cubicBezTo>
                    <a:lnTo>
                      <a:pt x="86147" y="92"/>
                    </a:lnTo>
                    <a:cubicBezTo>
                      <a:pt x="85875" y="92"/>
                      <a:pt x="85649" y="319"/>
                      <a:pt x="85649" y="590"/>
                    </a:cubicBezTo>
                    <a:cubicBezTo>
                      <a:pt x="85649" y="862"/>
                      <a:pt x="85875" y="1043"/>
                      <a:pt x="86147" y="1043"/>
                    </a:cubicBezTo>
                    <a:lnTo>
                      <a:pt x="88093" y="1043"/>
                    </a:lnTo>
                    <a:cubicBezTo>
                      <a:pt x="88365" y="1043"/>
                      <a:pt x="88591" y="816"/>
                      <a:pt x="88591" y="545"/>
                    </a:cubicBezTo>
                    <a:cubicBezTo>
                      <a:pt x="88591" y="310"/>
                      <a:pt x="88388" y="74"/>
                      <a:pt x="88186" y="74"/>
                    </a:cubicBezTo>
                    <a:close/>
                    <a:moveTo>
                      <a:pt x="90040" y="47"/>
                    </a:moveTo>
                    <a:cubicBezTo>
                      <a:pt x="89406" y="47"/>
                      <a:pt x="89406" y="1043"/>
                      <a:pt x="90040" y="1043"/>
                    </a:cubicBezTo>
                    <a:lnTo>
                      <a:pt x="92032" y="1043"/>
                    </a:lnTo>
                    <a:cubicBezTo>
                      <a:pt x="92620" y="952"/>
                      <a:pt x="92620" y="92"/>
                      <a:pt x="92032" y="47"/>
                    </a:cubicBezTo>
                    <a:close/>
                    <a:moveTo>
                      <a:pt x="116432" y="47"/>
                    </a:moveTo>
                    <a:cubicBezTo>
                      <a:pt x="115843" y="92"/>
                      <a:pt x="115843" y="952"/>
                      <a:pt x="116432" y="1043"/>
                    </a:cubicBezTo>
                    <a:lnTo>
                      <a:pt x="118378" y="1043"/>
                    </a:lnTo>
                    <a:cubicBezTo>
                      <a:pt x="119057" y="1043"/>
                      <a:pt x="119057" y="47"/>
                      <a:pt x="118378" y="47"/>
                    </a:cubicBezTo>
                    <a:close/>
                    <a:moveTo>
                      <a:pt x="120285" y="87"/>
                    </a:moveTo>
                    <a:cubicBezTo>
                      <a:pt x="119629" y="87"/>
                      <a:pt x="119629" y="1048"/>
                      <a:pt x="120285" y="1048"/>
                    </a:cubicBezTo>
                    <a:cubicBezTo>
                      <a:pt x="120312" y="1048"/>
                      <a:pt x="120341" y="1046"/>
                      <a:pt x="120370" y="1043"/>
                    </a:cubicBezTo>
                    <a:lnTo>
                      <a:pt x="122317" y="1043"/>
                    </a:lnTo>
                    <a:cubicBezTo>
                      <a:pt x="122950" y="1043"/>
                      <a:pt x="122950" y="92"/>
                      <a:pt x="122317" y="92"/>
                    </a:cubicBezTo>
                    <a:lnTo>
                      <a:pt x="120370" y="92"/>
                    </a:lnTo>
                    <a:cubicBezTo>
                      <a:pt x="120341" y="89"/>
                      <a:pt x="120312" y="87"/>
                      <a:pt x="120285" y="87"/>
                    </a:cubicBezTo>
                    <a:close/>
                    <a:moveTo>
                      <a:pt x="82208" y="92"/>
                    </a:moveTo>
                    <a:cubicBezTo>
                      <a:pt x="81620" y="183"/>
                      <a:pt x="81620" y="1043"/>
                      <a:pt x="82208" y="1088"/>
                    </a:cubicBezTo>
                    <a:lnTo>
                      <a:pt x="84155" y="1088"/>
                    </a:lnTo>
                    <a:cubicBezTo>
                      <a:pt x="84834" y="1088"/>
                      <a:pt x="84834" y="92"/>
                      <a:pt x="84155" y="92"/>
                    </a:cubicBezTo>
                    <a:close/>
                    <a:moveTo>
                      <a:pt x="78270" y="137"/>
                    </a:moveTo>
                    <a:cubicBezTo>
                      <a:pt x="77998" y="183"/>
                      <a:pt x="77817" y="364"/>
                      <a:pt x="77817" y="635"/>
                    </a:cubicBezTo>
                    <a:cubicBezTo>
                      <a:pt x="77817" y="907"/>
                      <a:pt x="77998" y="1133"/>
                      <a:pt x="78270" y="1133"/>
                    </a:cubicBezTo>
                    <a:lnTo>
                      <a:pt x="80262" y="1088"/>
                    </a:lnTo>
                    <a:cubicBezTo>
                      <a:pt x="80533" y="1088"/>
                      <a:pt x="80760" y="862"/>
                      <a:pt x="80715" y="590"/>
                    </a:cubicBezTo>
                    <a:cubicBezTo>
                      <a:pt x="80715" y="319"/>
                      <a:pt x="80533" y="137"/>
                      <a:pt x="80262" y="137"/>
                    </a:cubicBezTo>
                    <a:close/>
                    <a:moveTo>
                      <a:pt x="124263" y="92"/>
                    </a:moveTo>
                    <a:cubicBezTo>
                      <a:pt x="123630" y="92"/>
                      <a:pt x="123630" y="1088"/>
                      <a:pt x="124263" y="1088"/>
                    </a:cubicBezTo>
                    <a:lnTo>
                      <a:pt x="126210" y="1088"/>
                    </a:lnTo>
                    <a:lnTo>
                      <a:pt x="126255" y="1133"/>
                    </a:lnTo>
                    <a:cubicBezTo>
                      <a:pt x="126844" y="1043"/>
                      <a:pt x="126844" y="183"/>
                      <a:pt x="126255" y="137"/>
                    </a:cubicBezTo>
                    <a:lnTo>
                      <a:pt x="124263" y="92"/>
                    </a:lnTo>
                    <a:close/>
                    <a:moveTo>
                      <a:pt x="128202" y="137"/>
                    </a:moveTo>
                    <a:cubicBezTo>
                      <a:pt x="127523" y="137"/>
                      <a:pt x="127523" y="1088"/>
                      <a:pt x="128202" y="1133"/>
                    </a:cubicBezTo>
                    <a:lnTo>
                      <a:pt x="130148" y="1133"/>
                    </a:lnTo>
                    <a:cubicBezTo>
                      <a:pt x="130176" y="1137"/>
                      <a:pt x="130203" y="1139"/>
                      <a:pt x="130229" y="1139"/>
                    </a:cubicBezTo>
                    <a:cubicBezTo>
                      <a:pt x="130846" y="1139"/>
                      <a:pt x="130846" y="178"/>
                      <a:pt x="130229" y="178"/>
                    </a:cubicBezTo>
                    <a:cubicBezTo>
                      <a:pt x="130203" y="178"/>
                      <a:pt x="130176" y="179"/>
                      <a:pt x="130148" y="183"/>
                    </a:cubicBezTo>
                    <a:lnTo>
                      <a:pt x="128202" y="137"/>
                    </a:lnTo>
                    <a:close/>
                    <a:moveTo>
                      <a:pt x="76323" y="183"/>
                    </a:moveTo>
                    <a:lnTo>
                      <a:pt x="74377" y="228"/>
                    </a:lnTo>
                    <a:cubicBezTo>
                      <a:pt x="73698" y="228"/>
                      <a:pt x="73698" y="1179"/>
                      <a:pt x="74377" y="1179"/>
                    </a:cubicBezTo>
                    <a:lnTo>
                      <a:pt x="76323" y="1179"/>
                    </a:lnTo>
                    <a:cubicBezTo>
                      <a:pt x="76595" y="1133"/>
                      <a:pt x="76821" y="907"/>
                      <a:pt x="76821" y="681"/>
                    </a:cubicBezTo>
                    <a:cubicBezTo>
                      <a:pt x="76821" y="409"/>
                      <a:pt x="76595" y="183"/>
                      <a:pt x="76323" y="183"/>
                    </a:cubicBezTo>
                    <a:close/>
                    <a:moveTo>
                      <a:pt x="132140" y="183"/>
                    </a:moveTo>
                    <a:cubicBezTo>
                      <a:pt x="131461" y="183"/>
                      <a:pt x="131461" y="1179"/>
                      <a:pt x="132140" y="1179"/>
                    </a:cubicBezTo>
                    <a:lnTo>
                      <a:pt x="134087" y="1179"/>
                    </a:lnTo>
                    <a:cubicBezTo>
                      <a:pt x="134675" y="1133"/>
                      <a:pt x="134675" y="273"/>
                      <a:pt x="134087" y="228"/>
                    </a:cubicBezTo>
                    <a:lnTo>
                      <a:pt x="132140" y="183"/>
                    </a:lnTo>
                    <a:close/>
                    <a:moveTo>
                      <a:pt x="72385" y="228"/>
                    </a:moveTo>
                    <a:lnTo>
                      <a:pt x="70439" y="273"/>
                    </a:lnTo>
                    <a:cubicBezTo>
                      <a:pt x="69805" y="273"/>
                      <a:pt x="69805" y="1269"/>
                      <a:pt x="70439" y="1269"/>
                    </a:cubicBezTo>
                    <a:lnTo>
                      <a:pt x="72430" y="1224"/>
                    </a:lnTo>
                    <a:cubicBezTo>
                      <a:pt x="72702" y="1224"/>
                      <a:pt x="72928" y="998"/>
                      <a:pt x="72883" y="726"/>
                    </a:cubicBezTo>
                    <a:cubicBezTo>
                      <a:pt x="72883" y="454"/>
                      <a:pt x="72657" y="228"/>
                      <a:pt x="72385" y="228"/>
                    </a:cubicBezTo>
                    <a:close/>
                    <a:moveTo>
                      <a:pt x="136033" y="228"/>
                    </a:moveTo>
                    <a:cubicBezTo>
                      <a:pt x="135807" y="273"/>
                      <a:pt x="135581" y="454"/>
                      <a:pt x="135535" y="726"/>
                    </a:cubicBezTo>
                    <a:cubicBezTo>
                      <a:pt x="135535" y="998"/>
                      <a:pt x="135762" y="1224"/>
                      <a:pt x="136033" y="1224"/>
                    </a:cubicBezTo>
                    <a:lnTo>
                      <a:pt x="138025" y="1269"/>
                    </a:lnTo>
                    <a:cubicBezTo>
                      <a:pt x="138614" y="1179"/>
                      <a:pt x="138614" y="319"/>
                      <a:pt x="138025" y="273"/>
                    </a:cubicBezTo>
                    <a:lnTo>
                      <a:pt x="136033" y="228"/>
                    </a:lnTo>
                    <a:close/>
                    <a:moveTo>
                      <a:pt x="68492" y="319"/>
                    </a:moveTo>
                    <a:lnTo>
                      <a:pt x="66545" y="364"/>
                    </a:lnTo>
                    <a:cubicBezTo>
                      <a:pt x="65957" y="409"/>
                      <a:pt x="65957" y="1269"/>
                      <a:pt x="66545" y="1314"/>
                    </a:cubicBezTo>
                    <a:lnTo>
                      <a:pt x="68492" y="1269"/>
                    </a:lnTo>
                    <a:cubicBezTo>
                      <a:pt x="68764" y="1269"/>
                      <a:pt x="68990" y="1043"/>
                      <a:pt x="68990" y="771"/>
                    </a:cubicBezTo>
                    <a:cubicBezTo>
                      <a:pt x="68990" y="500"/>
                      <a:pt x="68764" y="364"/>
                      <a:pt x="68492" y="319"/>
                    </a:cubicBezTo>
                    <a:close/>
                    <a:moveTo>
                      <a:pt x="139972" y="319"/>
                    </a:moveTo>
                    <a:cubicBezTo>
                      <a:pt x="139700" y="319"/>
                      <a:pt x="139519" y="500"/>
                      <a:pt x="139474" y="771"/>
                    </a:cubicBezTo>
                    <a:cubicBezTo>
                      <a:pt x="139474" y="1043"/>
                      <a:pt x="139700" y="1269"/>
                      <a:pt x="139972" y="1269"/>
                    </a:cubicBezTo>
                    <a:lnTo>
                      <a:pt x="141918" y="1314"/>
                    </a:lnTo>
                    <a:lnTo>
                      <a:pt x="141963" y="1314"/>
                    </a:lnTo>
                    <a:cubicBezTo>
                      <a:pt x="142597" y="1314"/>
                      <a:pt x="142597" y="364"/>
                      <a:pt x="141963" y="364"/>
                    </a:cubicBezTo>
                    <a:lnTo>
                      <a:pt x="139972" y="319"/>
                    </a:lnTo>
                    <a:close/>
                    <a:moveTo>
                      <a:pt x="64554" y="364"/>
                    </a:moveTo>
                    <a:lnTo>
                      <a:pt x="62607" y="409"/>
                    </a:lnTo>
                    <a:cubicBezTo>
                      <a:pt x="61928" y="409"/>
                      <a:pt x="61928" y="1405"/>
                      <a:pt x="62607" y="1405"/>
                    </a:cubicBezTo>
                    <a:lnTo>
                      <a:pt x="64554" y="1360"/>
                    </a:lnTo>
                    <a:cubicBezTo>
                      <a:pt x="64825" y="1360"/>
                      <a:pt x="65051" y="1133"/>
                      <a:pt x="65051" y="862"/>
                    </a:cubicBezTo>
                    <a:cubicBezTo>
                      <a:pt x="65051" y="590"/>
                      <a:pt x="64825" y="364"/>
                      <a:pt x="64554" y="364"/>
                    </a:cubicBezTo>
                    <a:close/>
                    <a:moveTo>
                      <a:pt x="143910" y="364"/>
                    </a:moveTo>
                    <a:cubicBezTo>
                      <a:pt x="143231" y="364"/>
                      <a:pt x="143231" y="1360"/>
                      <a:pt x="143910" y="1360"/>
                    </a:cubicBezTo>
                    <a:lnTo>
                      <a:pt x="145857" y="1405"/>
                    </a:lnTo>
                    <a:cubicBezTo>
                      <a:pt x="146490" y="1405"/>
                      <a:pt x="146490" y="409"/>
                      <a:pt x="145857" y="409"/>
                    </a:cubicBezTo>
                    <a:lnTo>
                      <a:pt x="143910" y="364"/>
                    </a:lnTo>
                    <a:close/>
                    <a:moveTo>
                      <a:pt x="60660" y="454"/>
                    </a:moveTo>
                    <a:lnTo>
                      <a:pt x="58714" y="500"/>
                    </a:lnTo>
                    <a:cubicBezTo>
                      <a:pt x="58035" y="500"/>
                      <a:pt x="58035" y="1496"/>
                      <a:pt x="58714" y="1496"/>
                    </a:cubicBezTo>
                    <a:lnTo>
                      <a:pt x="60706" y="1450"/>
                    </a:lnTo>
                    <a:cubicBezTo>
                      <a:pt x="60977" y="1405"/>
                      <a:pt x="61204" y="1179"/>
                      <a:pt x="61158" y="907"/>
                    </a:cubicBezTo>
                    <a:cubicBezTo>
                      <a:pt x="61158" y="681"/>
                      <a:pt x="60932" y="454"/>
                      <a:pt x="60660" y="454"/>
                    </a:cubicBezTo>
                    <a:close/>
                    <a:moveTo>
                      <a:pt x="147823" y="494"/>
                    </a:moveTo>
                    <a:cubicBezTo>
                      <a:pt x="147577" y="494"/>
                      <a:pt x="147354" y="704"/>
                      <a:pt x="147396" y="952"/>
                    </a:cubicBezTo>
                    <a:cubicBezTo>
                      <a:pt x="147350" y="1224"/>
                      <a:pt x="147577" y="1450"/>
                      <a:pt x="147848" y="1450"/>
                    </a:cubicBezTo>
                    <a:lnTo>
                      <a:pt x="149795" y="1541"/>
                    </a:lnTo>
                    <a:lnTo>
                      <a:pt x="149840" y="1541"/>
                    </a:lnTo>
                    <a:cubicBezTo>
                      <a:pt x="150474" y="1541"/>
                      <a:pt x="150474" y="545"/>
                      <a:pt x="149840" y="545"/>
                    </a:cubicBezTo>
                    <a:lnTo>
                      <a:pt x="147894" y="500"/>
                    </a:lnTo>
                    <a:cubicBezTo>
                      <a:pt x="147870" y="496"/>
                      <a:pt x="147847" y="494"/>
                      <a:pt x="147823" y="494"/>
                    </a:cubicBezTo>
                    <a:close/>
                    <a:moveTo>
                      <a:pt x="56677" y="545"/>
                    </a:moveTo>
                    <a:lnTo>
                      <a:pt x="54730" y="635"/>
                    </a:lnTo>
                    <a:cubicBezTo>
                      <a:pt x="54459" y="635"/>
                      <a:pt x="54232" y="862"/>
                      <a:pt x="54277" y="1133"/>
                    </a:cubicBezTo>
                    <a:cubicBezTo>
                      <a:pt x="54277" y="1405"/>
                      <a:pt x="54504" y="1586"/>
                      <a:pt x="54730" y="1586"/>
                    </a:cubicBezTo>
                    <a:lnTo>
                      <a:pt x="54775" y="1586"/>
                    </a:lnTo>
                    <a:lnTo>
                      <a:pt x="56722" y="1541"/>
                    </a:lnTo>
                    <a:cubicBezTo>
                      <a:pt x="57356" y="1496"/>
                      <a:pt x="57356" y="545"/>
                      <a:pt x="56677" y="545"/>
                    </a:cubicBezTo>
                    <a:close/>
                    <a:moveTo>
                      <a:pt x="151787" y="635"/>
                    </a:moveTo>
                    <a:cubicBezTo>
                      <a:pt x="151515" y="635"/>
                      <a:pt x="151289" y="816"/>
                      <a:pt x="151244" y="1088"/>
                    </a:cubicBezTo>
                    <a:cubicBezTo>
                      <a:pt x="151244" y="1360"/>
                      <a:pt x="151470" y="1586"/>
                      <a:pt x="151742" y="1586"/>
                    </a:cubicBezTo>
                    <a:lnTo>
                      <a:pt x="153733" y="1631"/>
                    </a:lnTo>
                    <a:cubicBezTo>
                      <a:pt x="153960" y="1631"/>
                      <a:pt x="154186" y="1450"/>
                      <a:pt x="154186" y="1179"/>
                    </a:cubicBezTo>
                    <a:cubicBezTo>
                      <a:pt x="154231" y="907"/>
                      <a:pt x="154005" y="681"/>
                      <a:pt x="153733" y="681"/>
                    </a:cubicBezTo>
                    <a:lnTo>
                      <a:pt x="151787" y="635"/>
                    </a:lnTo>
                    <a:close/>
                    <a:moveTo>
                      <a:pt x="52864" y="676"/>
                    </a:moveTo>
                    <a:cubicBezTo>
                      <a:pt x="52838" y="676"/>
                      <a:pt x="52811" y="677"/>
                      <a:pt x="52784" y="681"/>
                    </a:cubicBezTo>
                    <a:lnTo>
                      <a:pt x="50837" y="771"/>
                    </a:lnTo>
                    <a:cubicBezTo>
                      <a:pt x="50565" y="771"/>
                      <a:pt x="50339" y="998"/>
                      <a:pt x="50339" y="1269"/>
                    </a:cubicBezTo>
                    <a:cubicBezTo>
                      <a:pt x="50384" y="1541"/>
                      <a:pt x="50565" y="1722"/>
                      <a:pt x="50837" y="1722"/>
                    </a:cubicBezTo>
                    <a:lnTo>
                      <a:pt x="50882" y="1722"/>
                    </a:lnTo>
                    <a:lnTo>
                      <a:pt x="52829" y="1677"/>
                    </a:lnTo>
                    <a:cubicBezTo>
                      <a:pt x="52843" y="1677"/>
                      <a:pt x="52857" y="1678"/>
                      <a:pt x="52871" y="1678"/>
                    </a:cubicBezTo>
                    <a:cubicBezTo>
                      <a:pt x="53524" y="1678"/>
                      <a:pt x="53497" y="676"/>
                      <a:pt x="52864" y="676"/>
                    </a:cubicBezTo>
                    <a:close/>
                    <a:moveTo>
                      <a:pt x="155725" y="726"/>
                    </a:moveTo>
                    <a:cubicBezTo>
                      <a:pt x="155454" y="726"/>
                      <a:pt x="155227" y="907"/>
                      <a:pt x="155182" y="1179"/>
                    </a:cubicBezTo>
                    <a:cubicBezTo>
                      <a:pt x="155182" y="1450"/>
                      <a:pt x="155408" y="1677"/>
                      <a:pt x="155680" y="1677"/>
                    </a:cubicBezTo>
                    <a:lnTo>
                      <a:pt x="157627" y="1767"/>
                    </a:lnTo>
                    <a:cubicBezTo>
                      <a:pt x="157650" y="1771"/>
                      <a:pt x="157673" y="1773"/>
                      <a:pt x="157696" y="1773"/>
                    </a:cubicBezTo>
                    <a:cubicBezTo>
                      <a:pt x="157936" y="1773"/>
                      <a:pt x="158124" y="1563"/>
                      <a:pt x="158124" y="1314"/>
                    </a:cubicBezTo>
                    <a:cubicBezTo>
                      <a:pt x="158170" y="1043"/>
                      <a:pt x="157943" y="816"/>
                      <a:pt x="157672" y="771"/>
                    </a:cubicBezTo>
                    <a:lnTo>
                      <a:pt x="155725" y="726"/>
                    </a:lnTo>
                    <a:close/>
                    <a:moveTo>
                      <a:pt x="48890" y="816"/>
                    </a:moveTo>
                    <a:lnTo>
                      <a:pt x="46944" y="907"/>
                    </a:lnTo>
                    <a:cubicBezTo>
                      <a:pt x="46265" y="907"/>
                      <a:pt x="46265" y="1903"/>
                      <a:pt x="46944" y="1903"/>
                    </a:cubicBezTo>
                    <a:lnTo>
                      <a:pt x="48890" y="1812"/>
                    </a:lnTo>
                    <a:cubicBezTo>
                      <a:pt x="49570" y="1812"/>
                      <a:pt x="49570" y="816"/>
                      <a:pt x="48890" y="816"/>
                    </a:cubicBezTo>
                    <a:close/>
                    <a:moveTo>
                      <a:pt x="159573" y="862"/>
                    </a:moveTo>
                    <a:cubicBezTo>
                      <a:pt x="158939" y="862"/>
                      <a:pt x="158939" y="1858"/>
                      <a:pt x="159573" y="1858"/>
                    </a:cubicBezTo>
                    <a:lnTo>
                      <a:pt x="161565" y="1948"/>
                    </a:lnTo>
                    <a:cubicBezTo>
                      <a:pt x="161837" y="1948"/>
                      <a:pt x="162018" y="1722"/>
                      <a:pt x="162018" y="1450"/>
                    </a:cubicBezTo>
                    <a:cubicBezTo>
                      <a:pt x="162018" y="1179"/>
                      <a:pt x="161837" y="952"/>
                      <a:pt x="161565" y="952"/>
                    </a:cubicBezTo>
                    <a:lnTo>
                      <a:pt x="159573" y="862"/>
                    </a:lnTo>
                    <a:close/>
                    <a:moveTo>
                      <a:pt x="44952" y="998"/>
                    </a:moveTo>
                    <a:lnTo>
                      <a:pt x="43006" y="1088"/>
                    </a:lnTo>
                    <a:cubicBezTo>
                      <a:pt x="42417" y="1133"/>
                      <a:pt x="42417" y="1993"/>
                      <a:pt x="43006" y="2039"/>
                    </a:cubicBezTo>
                    <a:lnTo>
                      <a:pt x="43051" y="2039"/>
                    </a:lnTo>
                    <a:lnTo>
                      <a:pt x="44997" y="1993"/>
                    </a:lnTo>
                    <a:cubicBezTo>
                      <a:pt x="45269" y="1948"/>
                      <a:pt x="45495" y="1722"/>
                      <a:pt x="45495" y="1450"/>
                    </a:cubicBezTo>
                    <a:cubicBezTo>
                      <a:pt x="45450" y="1179"/>
                      <a:pt x="45224" y="998"/>
                      <a:pt x="44952" y="998"/>
                    </a:cubicBezTo>
                    <a:close/>
                    <a:moveTo>
                      <a:pt x="163487" y="1037"/>
                    </a:moveTo>
                    <a:cubicBezTo>
                      <a:pt x="163248" y="1037"/>
                      <a:pt x="163059" y="1247"/>
                      <a:pt x="163059" y="1496"/>
                    </a:cubicBezTo>
                    <a:cubicBezTo>
                      <a:pt x="163059" y="1767"/>
                      <a:pt x="163240" y="1993"/>
                      <a:pt x="163511" y="1993"/>
                    </a:cubicBezTo>
                    <a:lnTo>
                      <a:pt x="165503" y="2084"/>
                    </a:lnTo>
                    <a:cubicBezTo>
                      <a:pt x="166092" y="2039"/>
                      <a:pt x="166092" y="1179"/>
                      <a:pt x="165503" y="1133"/>
                    </a:cubicBezTo>
                    <a:lnTo>
                      <a:pt x="163557" y="1043"/>
                    </a:lnTo>
                    <a:cubicBezTo>
                      <a:pt x="163533" y="1039"/>
                      <a:pt x="163510" y="1037"/>
                      <a:pt x="163487" y="1037"/>
                    </a:cubicBezTo>
                    <a:close/>
                    <a:moveTo>
                      <a:pt x="41058" y="1177"/>
                    </a:moveTo>
                    <a:cubicBezTo>
                      <a:pt x="41044" y="1177"/>
                      <a:pt x="41029" y="1178"/>
                      <a:pt x="41014" y="1179"/>
                    </a:cubicBezTo>
                    <a:lnTo>
                      <a:pt x="39067" y="1269"/>
                    </a:lnTo>
                    <a:cubicBezTo>
                      <a:pt x="38795" y="1269"/>
                      <a:pt x="38569" y="1496"/>
                      <a:pt x="38569" y="1767"/>
                    </a:cubicBezTo>
                    <a:cubicBezTo>
                      <a:pt x="38614" y="2039"/>
                      <a:pt x="38841" y="2265"/>
                      <a:pt x="39067" y="2265"/>
                    </a:cubicBezTo>
                    <a:lnTo>
                      <a:pt x="39112" y="2265"/>
                    </a:lnTo>
                    <a:lnTo>
                      <a:pt x="41059" y="2129"/>
                    </a:lnTo>
                    <a:cubicBezTo>
                      <a:pt x="41723" y="2129"/>
                      <a:pt x="41694" y="1177"/>
                      <a:pt x="41058" y="1177"/>
                    </a:cubicBezTo>
                    <a:close/>
                    <a:moveTo>
                      <a:pt x="167426" y="1218"/>
                    </a:moveTo>
                    <a:cubicBezTo>
                      <a:pt x="167186" y="1218"/>
                      <a:pt x="166997" y="1428"/>
                      <a:pt x="166997" y="1677"/>
                    </a:cubicBezTo>
                    <a:cubicBezTo>
                      <a:pt x="166952" y="1948"/>
                      <a:pt x="167178" y="2175"/>
                      <a:pt x="167450" y="2175"/>
                    </a:cubicBezTo>
                    <a:lnTo>
                      <a:pt x="169396" y="2310"/>
                    </a:lnTo>
                    <a:cubicBezTo>
                      <a:pt x="169668" y="2310"/>
                      <a:pt x="169894" y="2084"/>
                      <a:pt x="169894" y="1812"/>
                    </a:cubicBezTo>
                    <a:cubicBezTo>
                      <a:pt x="169940" y="1541"/>
                      <a:pt x="169713" y="1314"/>
                      <a:pt x="169442" y="1314"/>
                    </a:cubicBezTo>
                    <a:lnTo>
                      <a:pt x="167495" y="1224"/>
                    </a:lnTo>
                    <a:cubicBezTo>
                      <a:pt x="167472" y="1220"/>
                      <a:pt x="167449" y="1218"/>
                      <a:pt x="167426" y="1218"/>
                    </a:cubicBezTo>
                    <a:close/>
                    <a:moveTo>
                      <a:pt x="37204" y="1354"/>
                    </a:moveTo>
                    <a:cubicBezTo>
                      <a:pt x="37177" y="1354"/>
                      <a:pt x="37150" y="1356"/>
                      <a:pt x="37121" y="1360"/>
                    </a:cubicBezTo>
                    <a:lnTo>
                      <a:pt x="35174" y="1496"/>
                    </a:lnTo>
                    <a:cubicBezTo>
                      <a:pt x="34540" y="1496"/>
                      <a:pt x="34540" y="2446"/>
                      <a:pt x="35174" y="2446"/>
                    </a:cubicBezTo>
                    <a:lnTo>
                      <a:pt x="35219" y="2446"/>
                    </a:lnTo>
                    <a:lnTo>
                      <a:pt x="37166" y="2356"/>
                    </a:lnTo>
                    <a:cubicBezTo>
                      <a:pt x="37861" y="2356"/>
                      <a:pt x="37847" y="1354"/>
                      <a:pt x="37204" y="1354"/>
                    </a:cubicBezTo>
                    <a:close/>
                    <a:moveTo>
                      <a:pt x="171434" y="1405"/>
                    </a:moveTo>
                    <a:cubicBezTo>
                      <a:pt x="171162" y="1405"/>
                      <a:pt x="170936" y="1631"/>
                      <a:pt x="170890" y="1858"/>
                    </a:cubicBezTo>
                    <a:cubicBezTo>
                      <a:pt x="170890" y="2129"/>
                      <a:pt x="171071" y="2356"/>
                      <a:pt x="171343" y="2401"/>
                    </a:cubicBezTo>
                    <a:lnTo>
                      <a:pt x="173335" y="2491"/>
                    </a:lnTo>
                    <a:cubicBezTo>
                      <a:pt x="173923" y="2446"/>
                      <a:pt x="173969" y="1586"/>
                      <a:pt x="173380" y="1541"/>
                    </a:cubicBezTo>
                    <a:lnTo>
                      <a:pt x="171434" y="1405"/>
                    </a:lnTo>
                    <a:close/>
                    <a:moveTo>
                      <a:pt x="33182" y="1586"/>
                    </a:moveTo>
                    <a:lnTo>
                      <a:pt x="31236" y="1677"/>
                    </a:lnTo>
                    <a:cubicBezTo>
                      <a:pt x="30572" y="1721"/>
                      <a:pt x="30600" y="2674"/>
                      <a:pt x="31194" y="2674"/>
                    </a:cubicBezTo>
                    <a:cubicBezTo>
                      <a:pt x="31208" y="2674"/>
                      <a:pt x="31222" y="2674"/>
                      <a:pt x="31236" y="2673"/>
                    </a:cubicBezTo>
                    <a:lnTo>
                      <a:pt x="31281" y="2673"/>
                    </a:lnTo>
                    <a:lnTo>
                      <a:pt x="33227" y="2537"/>
                    </a:lnTo>
                    <a:cubicBezTo>
                      <a:pt x="33499" y="2537"/>
                      <a:pt x="33725" y="2310"/>
                      <a:pt x="33680" y="2039"/>
                    </a:cubicBezTo>
                    <a:cubicBezTo>
                      <a:pt x="33680" y="1767"/>
                      <a:pt x="33454" y="1586"/>
                      <a:pt x="33182" y="1586"/>
                    </a:cubicBezTo>
                    <a:close/>
                    <a:moveTo>
                      <a:pt x="175327" y="1631"/>
                    </a:moveTo>
                    <a:cubicBezTo>
                      <a:pt x="175055" y="1631"/>
                      <a:pt x="174829" y="1812"/>
                      <a:pt x="174783" y="2084"/>
                    </a:cubicBezTo>
                    <a:cubicBezTo>
                      <a:pt x="174783" y="2356"/>
                      <a:pt x="174965" y="2582"/>
                      <a:pt x="175236" y="2627"/>
                    </a:cubicBezTo>
                    <a:lnTo>
                      <a:pt x="177228" y="2718"/>
                    </a:lnTo>
                    <a:lnTo>
                      <a:pt x="177273" y="2718"/>
                    </a:lnTo>
                    <a:cubicBezTo>
                      <a:pt x="177907" y="2718"/>
                      <a:pt x="177907" y="1767"/>
                      <a:pt x="177273" y="1767"/>
                    </a:cubicBezTo>
                    <a:lnTo>
                      <a:pt x="175327" y="1631"/>
                    </a:lnTo>
                    <a:close/>
                    <a:moveTo>
                      <a:pt x="29327" y="1851"/>
                    </a:moveTo>
                    <a:cubicBezTo>
                      <a:pt x="29299" y="1851"/>
                      <a:pt x="29271" y="1853"/>
                      <a:pt x="29244" y="1858"/>
                    </a:cubicBezTo>
                    <a:lnTo>
                      <a:pt x="27297" y="1993"/>
                    </a:lnTo>
                    <a:cubicBezTo>
                      <a:pt x="26663" y="1993"/>
                      <a:pt x="26663" y="2944"/>
                      <a:pt x="27342" y="2944"/>
                    </a:cubicBezTo>
                    <a:lnTo>
                      <a:pt x="29334" y="2808"/>
                    </a:lnTo>
                    <a:cubicBezTo>
                      <a:pt x="29606" y="2808"/>
                      <a:pt x="29787" y="2582"/>
                      <a:pt x="29787" y="2310"/>
                    </a:cubicBezTo>
                    <a:cubicBezTo>
                      <a:pt x="29787" y="2026"/>
                      <a:pt x="29568" y="1851"/>
                      <a:pt x="29327" y="1851"/>
                    </a:cubicBezTo>
                    <a:close/>
                    <a:moveTo>
                      <a:pt x="179150" y="1897"/>
                    </a:moveTo>
                    <a:cubicBezTo>
                      <a:pt x="178904" y="1897"/>
                      <a:pt x="178680" y="2107"/>
                      <a:pt x="178722" y="2356"/>
                    </a:cubicBezTo>
                    <a:cubicBezTo>
                      <a:pt x="178677" y="2627"/>
                      <a:pt x="178903" y="2854"/>
                      <a:pt x="179175" y="2854"/>
                    </a:cubicBezTo>
                    <a:lnTo>
                      <a:pt x="181121" y="2989"/>
                    </a:lnTo>
                    <a:lnTo>
                      <a:pt x="181166" y="2989"/>
                    </a:lnTo>
                    <a:cubicBezTo>
                      <a:pt x="181755" y="2944"/>
                      <a:pt x="181755" y="2084"/>
                      <a:pt x="181166" y="2039"/>
                    </a:cubicBezTo>
                    <a:lnTo>
                      <a:pt x="179220" y="1903"/>
                    </a:lnTo>
                    <a:cubicBezTo>
                      <a:pt x="179196" y="1899"/>
                      <a:pt x="179173" y="1897"/>
                      <a:pt x="179150" y="1897"/>
                    </a:cubicBezTo>
                    <a:close/>
                    <a:moveTo>
                      <a:pt x="25351" y="2084"/>
                    </a:moveTo>
                    <a:lnTo>
                      <a:pt x="23359" y="2265"/>
                    </a:lnTo>
                    <a:cubicBezTo>
                      <a:pt x="23087" y="2265"/>
                      <a:pt x="22906" y="2491"/>
                      <a:pt x="22906" y="2763"/>
                    </a:cubicBezTo>
                    <a:cubicBezTo>
                      <a:pt x="22951" y="3035"/>
                      <a:pt x="23132" y="3216"/>
                      <a:pt x="23404" y="3216"/>
                    </a:cubicBezTo>
                    <a:lnTo>
                      <a:pt x="23449" y="3216"/>
                    </a:lnTo>
                    <a:lnTo>
                      <a:pt x="25396" y="3080"/>
                    </a:lnTo>
                    <a:cubicBezTo>
                      <a:pt x="25668" y="3080"/>
                      <a:pt x="25894" y="2808"/>
                      <a:pt x="25849" y="2537"/>
                    </a:cubicBezTo>
                    <a:cubicBezTo>
                      <a:pt x="25849" y="2265"/>
                      <a:pt x="25622" y="2084"/>
                      <a:pt x="25351" y="2084"/>
                    </a:cubicBezTo>
                    <a:close/>
                    <a:moveTo>
                      <a:pt x="183088" y="2169"/>
                    </a:moveTo>
                    <a:cubicBezTo>
                      <a:pt x="182842" y="2169"/>
                      <a:pt x="182615" y="2379"/>
                      <a:pt x="182615" y="2627"/>
                    </a:cubicBezTo>
                    <a:cubicBezTo>
                      <a:pt x="182615" y="2899"/>
                      <a:pt x="182796" y="3125"/>
                      <a:pt x="183068" y="3170"/>
                    </a:cubicBezTo>
                    <a:lnTo>
                      <a:pt x="185014" y="3306"/>
                    </a:lnTo>
                    <a:lnTo>
                      <a:pt x="185060" y="3306"/>
                    </a:lnTo>
                    <a:cubicBezTo>
                      <a:pt x="185648" y="3261"/>
                      <a:pt x="185693" y="2401"/>
                      <a:pt x="185105" y="2310"/>
                    </a:cubicBezTo>
                    <a:lnTo>
                      <a:pt x="183158" y="2175"/>
                    </a:lnTo>
                    <a:cubicBezTo>
                      <a:pt x="183135" y="2171"/>
                      <a:pt x="183111" y="2169"/>
                      <a:pt x="183088" y="2169"/>
                    </a:cubicBezTo>
                    <a:close/>
                    <a:moveTo>
                      <a:pt x="21412" y="2401"/>
                    </a:moveTo>
                    <a:lnTo>
                      <a:pt x="19466" y="2582"/>
                    </a:lnTo>
                    <a:cubicBezTo>
                      <a:pt x="18877" y="2673"/>
                      <a:pt x="18922" y="3533"/>
                      <a:pt x="19511" y="3533"/>
                    </a:cubicBezTo>
                    <a:lnTo>
                      <a:pt x="19556" y="3533"/>
                    </a:lnTo>
                    <a:lnTo>
                      <a:pt x="21503" y="3397"/>
                    </a:lnTo>
                    <a:cubicBezTo>
                      <a:pt x="21774" y="3352"/>
                      <a:pt x="21955" y="3125"/>
                      <a:pt x="21955" y="2854"/>
                    </a:cubicBezTo>
                    <a:cubicBezTo>
                      <a:pt x="21910" y="2582"/>
                      <a:pt x="21684" y="2401"/>
                      <a:pt x="21412" y="2401"/>
                    </a:cubicBezTo>
                    <a:close/>
                    <a:moveTo>
                      <a:pt x="186970" y="2485"/>
                    </a:moveTo>
                    <a:cubicBezTo>
                      <a:pt x="186736" y="2485"/>
                      <a:pt x="186553" y="2660"/>
                      <a:pt x="186553" y="2944"/>
                    </a:cubicBezTo>
                    <a:cubicBezTo>
                      <a:pt x="186508" y="3216"/>
                      <a:pt x="186689" y="3442"/>
                      <a:pt x="187006" y="3442"/>
                    </a:cubicBezTo>
                    <a:lnTo>
                      <a:pt x="188953" y="3623"/>
                    </a:lnTo>
                    <a:lnTo>
                      <a:pt x="188998" y="3623"/>
                    </a:lnTo>
                    <a:cubicBezTo>
                      <a:pt x="189224" y="3623"/>
                      <a:pt x="189451" y="3442"/>
                      <a:pt x="189451" y="3170"/>
                    </a:cubicBezTo>
                    <a:cubicBezTo>
                      <a:pt x="189496" y="2899"/>
                      <a:pt x="189270" y="2673"/>
                      <a:pt x="189043" y="2673"/>
                    </a:cubicBezTo>
                    <a:lnTo>
                      <a:pt x="187051" y="2491"/>
                    </a:lnTo>
                    <a:cubicBezTo>
                      <a:pt x="187024" y="2487"/>
                      <a:pt x="186996" y="2485"/>
                      <a:pt x="186970" y="2485"/>
                    </a:cubicBezTo>
                    <a:close/>
                    <a:moveTo>
                      <a:pt x="17589" y="2756"/>
                    </a:moveTo>
                    <a:cubicBezTo>
                      <a:pt x="17566" y="2756"/>
                      <a:pt x="17542" y="2758"/>
                      <a:pt x="17519" y="2763"/>
                    </a:cubicBezTo>
                    <a:lnTo>
                      <a:pt x="15527" y="2944"/>
                    </a:lnTo>
                    <a:cubicBezTo>
                      <a:pt x="14893" y="2944"/>
                      <a:pt x="14939" y="3940"/>
                      <a:pt x="15573" y="3940"/>
                    </a:cubicBezTo>
                    <a:lnTo>
                      <a:pt x="15618" y="3895"/>
                    </a:lnTo>
                    <a:lnTo>
                      <a:pt x="17610" y="3714"/>
                    </a:lnTo>
                    <a:cubicBezTo>
                      <a:pt x="17836" y="3714"/>
                      <a:pt x="18062" y="3442"/>
                      <a:pt x="18017" y="3216"/>
                    </a:cubicBezTo>
                    <a:cubicBezTo>
                      <a:pt x="18017" y="2931"/>
                      <a:pt x="17798" y="2756"/>
                      <a:pt x="17589" y="2756"/>
                    </a:cubicBezTo>
                    <a:close/>
                    <a:moveTo>
                      <a:pt x="190875" y="2803"/>
                    </a:moveTo>
                    <a:cubicBezTo>
                      <a:pt x="190635" y="2803"/>
                      <a:pt x="190447" y="3013"/>
                      <a:pt x="190447" y="3261"/>
                    </a:cubicBezTo>
                    <a:cubicBezTo>
                      <a:pt x="190401" y="3533"/>
                      <a:pt x="190582" y="3804"/>
                      <a:pt x="190854" y="3804"/>
                    </a:cubicBezTo>
                    <a:lnTo>
                      <a:pt x="192800" y="4031"/>
                    </a:lnTo>
                    <a:lnTo>
                      <a:pt x="192891" y="4031"/>
                    </a:lnTo>
                    <a:lnTo>
                      <a:pt x="192891" y="3985"/>
                    </a:lnTo>
                    <a:cubicBezTo>
                      <a:pt x="192905" y="3986"/>
                      <a:pt x="192919" y="3987"/>
                      <a:pt x="192932" y="3987"/>
                    </a:cubicBezTo>
                    <a:cubicBezTo>
                      <a:pt x="193526" y="3987"/>
                      <a:pt x="193556" y="3034"/>
                      <a:pt x="192936" y="2989"/>
                    </a:cubicBezTo>
                    <a:cubicBezTo>
                      <a:pt x="192303" y="2944"/>
                      <a:pt x="191624" y="2854"/>
                      <a:pt x="190944" y="2808"/>
                    </a:cubicBezTo>
                    <a:cubicBezTo>
                      <a:pt x="190921" y="2804"/>
                      <a:pt x="190898" y="2803"/>
                      <a:pt x="190875" y="2803"/>
                    </a:cubicBezTo>
                    <a:close/>
                    <a:moveTo>
                      <a:pt x="13664" y="3118"/>
                    </a:moveTo>
                    <a:cubicBezTo>
                      <a:pt x="13636" y="3118"/>
                      <a:pt x="13608" y="3121"/>
                      <a:pt x="13581" y="3125"/>
                    </a:cubicBezTo>
                    <a:cubicBezTo>
                      <a:pt x="12902" y="3216"/>
                      <a:pt x="12268" y="3261"/>
                      <a:pt x="11634" y="3352"/>
                    </a:cubicBezTo>
                    <a:cubicBezTo>
                      <a:pt x="11363" y="3397"/>
                      <a:pt x="11136" y="3623"/>
                      <a:pt x="11181" y="3940"/>
                    </a:cubicBezTo>
                    <a:cubicBezTo>
                      <a:pt x="11227" y="4166"/>
                      <a:pt x="11453" y="4347"/>
                      <a:pt x="11679" y="4347"/>
                    </a:cubicBezTo>
                    <a:lnTo>
                      <a:pt x="11770" y="4347"/>
                    </a:lnTo>
                    <a:lnTo>
                      <a:pt x="13716" y="4076"/>
                    </a:lnTo>
                    <a:cubicBezTo>
                      <a:pt x="13988" y="4076"/>
                      <a:pt x="14169" y="3850"/>
                      <a:pt x="14169" y="3578"/>
                    </a:cubicBezTo>
                    <a:cubicBezTo>
                      <a:pt x="14129" y="3293"/>
                      <a:pt x="13905" y="3118"/>
                      <a:pt x="13664" y="3118"/>
                    </a:cubicBezTo>
                    <a:close/>
                    <a:moveTo>
                      <a:pt x="194844" y="3209"/>
                    </a:moveTo>
                    <a:cubicBezTo>
                      <a:pt x="194603" y="3209"/>
                      <a:pt x="194380" y="3380"/>
                      <a:pt x="194340" y="3623"/>
                    </a:cubicBezTo>
                    <a:cubicBezTo>
                      <a:pt x="194294" y="3895"/>
                      <a:pt x="194475" y="4166"/>
                      <a:pt x="194792" y="4212"/>
                    </a:cubicBezTo>
                    <a:lnTo>
                      <a:pt x="196739" y="4438"/>
                    </a:lnTo>
                    <a:lnTo>
                      <a:pt x="196784" y="4438"/>
                    </a:lnTo>
                    <a:cubicBezTo>
                      <a:pt x="196798" y="4439"/>
                      <a:pt x="196812" y="4440"/>
                      <a:pt x="196826" y="4440"/>
                    </a:cubicBezTo>
                    <a:cubicBezTo>
                      <a:pt x="197422" y="4440"/>
                      <a:pt x="197494" y="3486"/>
                      <a:pt x="196875" y="3442"/>
                    </a:cubicBezTo>
                    <a:cubicBezTo>
                      <a:pt x="196241" y="3352"/>
                      <a:pt x="195607" y="3261"/>
                      <a:pt x="194928" y="3216"/>
                    </a:cubicBezTo>
                    <a:cubicBezTo>
                      <a:pt x="194900" y="3211"/>
                      <a:pt x="194872" y="3209"/>
                      <a:pt x="194844" y="3209"/>
                    </a:cubicBezTo>
                    <a:close/>
                    <a:moveTo>
                      <a:pt x="9726" y="3616"/>
                    </a:moveTo>
                    <a:cubicBezTo>
                      <a:pt x="9698" y="3616"/>
                      <a:pt x="9670" y="3618"/>
                      <a:pt x="9642" y="3623"/>
                    </a:cubicBezTo>
                    <a:cubicBezTo>
                      <a:pt x="8963" y="3714"/>
                      <a:pt x="8329" y="3804"/>
                      <a:pt x="7696" y="3895"/>
                    </a:cubicBezTo>
                    <a:cubicBezTo>
                      <a:pt x="7424" y="3940"/>
                      <a:pt x="7243" y="4212"/>
                      <a:pt x="7288" y="4483"/>
                    </a:cubicBezTo>
                    <a:cubicBezTo>
                      <a:pt x="7334" y="4710"/>
                      <a:pt x="7560" y="4891"/>
                      <a:pt x="7786" y="4891"/>
                    </a:cubicBezTo>
                    <a:lnTo>
                      <a:pt x="7877" y="4891"/>
                    </a:lnTo>
                    <a:cubicBezTo>
                      <a:pt x="8465" y="4800"/>
                      <a:pt x="9144" y="4710"/>
                      <a:pt x="9778" y="4619"/>
                    </a:cubicBezTo>
                    <a:cubicBezTo>
                      <a:pt x="10095" y="4574"/>
                      <a:pt x="10276" y="4302"/>
                      <a:pt x="10231" y="4031"/>
                    </a:cubicBezTo>
                    <a:cubicBezTo>
                      <a:pt x="10190" y="3787"/>
                      <a:pt x="9968" y="3616"/>
                      <a:pt x="9726" y="3616"/>
                    </a:cubicBezTo>
                    <a:close/>
                    <a:moveTo>
                      <a:pt x="198694" y="3752"/>
                    </a:moveTo>
                    <a:cubicBezTo>
                      <a:pt x="198460" y="3752"/>
                      <a:pt x="198273" y="3923"/>
                      <a:pt x="198233" y="4166"/>
                    </a:cubicBezTo>
                    <a:cubicBezTo>
                      <a:pt x="198187" y="4438"/>
                      <a:pt x="198369" y="4710"/>
                      <a:pt x="198640" y="4755"/>
                    </a:cubicBezTo>
                    <a:cubicBezTo>
                      <a:pt x="199319" y="4845"/>
                      <a:pt x="199953" y="4936"/>
                      <a:pt x="200587" y="5027"/>
                    </a:cubicBezTo>
                    <a:lnTo>
                      <a:pt x="200677" y="5027"/>
                    </a:lnTo>
                    <a:cubicBezTo>
                      <a:pt x="201266" y="5027"/>
                      <a:pt x="201356" y="4166"/>
                      <a:pt x="200768" y="4076"/>
                    </a:cubicBezTo>
                    <a:lnTo>
                      <a:pt x="198776" y="3759"/>
                    </a:lnTo>
                    <a:cubicBezTo>
                      <a:pt x="198748" y="3754"/>
                      <a:pt x="198720" y="3752"/>
                      <a:pt x="198694" y="3752"/>
                    </a:cubicBezTo>
                    <a:close/>
                    <a:moveTo>
                      <a:pt x="5832" y="4206"/>
                    </a:moveTo>
                    <a:cubicBezTo>
                      <a:pt x="5806" y="4206"/>
                      <a:pt x="5778" y="4208"/>
                      <a:pt x="5749" y="4212"/>
                    </a:cubicBezTo>
                    <a:cubicBezTo>
                      <a:pt x="5025" y="4347"/>
                      <a:pt x="4391" y="4483"/>
                      <a:pt x="3803" y="4619"/>
                    </a:cubicBezTo>
                    <a:cubicBezTo>
                      <a:pt x="3214" y="4755"/>
                      <a:pt x="3305" y="5615"/>
                      <a:pt x="3938" y="5615"/>
                    </a:cubicBezTo>
                    <a:cubicBezTo>
                      <a:pt x="3984" y="5615"/>
                      <a:pt x="3984" y="5615"/>
                      <a:pt x="4029" y="5570"/>
                    </a:cubicBezTo>
                    <a:cubicBezTo>
                      <a:pt x="4572" y="5434"/>
                      <a:pt x="5206" y="5343"/>
                      <a:pt x="5930" y="5208"/>
                    </a:cubicBezTo>
                    <a:cubicBezTo>
                      <a:pt x="6535" y="5078"/>
                      <a:pt x="6398" y="4206"/>
                      <a:pt x="5832" y="4206"/>
                    </a:cubicBezTo>
                    <a:close/>
                    <a:moveTo>
                      <a:pt x="202586" y="4431"/>
                    </a:moveTo>
                    <a:cubicBezTo>
                      <a:pt x="202352" y="4431"/>
                      <a:pt x="202166" y="4597"/>
                      <a:pt x="202126" y="4800"/>
                    </a:cubicBezTo>
                    <a:cubicBezTo>
                      <a:pt x="202035" y="5072"/>
                      <a:pt x="202216" y="5298"/>
                      <a:pt x="202488" y="5389"/>
                    </a:cubicBezTo>
                    <a:cubicBezTo>
                      <a:pt x="203212" y="5524"/>
                      <a:pt x="203801" y="5660"/>
                      <a:pt x="204389" y="5796"/>
                    </a:cubicBezTo>
                    <a:cubicBezTo>
                      <a:pt x="204389" y="5819"/>
                      <a:pt x="204401" y="5830"/>
                      <a:pt x="204418" y="5830"/>
                    </a:cubicBezTo>
                    <a:cubicBezTo>
                      <a:pt x="204435" y="5830"/>
                      <a:pt x="204457" y="5819"/>
                      <a:pt x="204480" y="5796"/>
                    </a:cubicBezTo>
                    <a:lnTo>
                      <a:pt x="204480" y="5841"/>
                    </a:lnTo>
                    <a:cubicBezTo>
                      <a:pt x="204494" y="5842"/>
                      <a:pt x="204508" y="5843"/>
                      <a:pt x="204522" y="5843"/>
                    </a:cubicBezTo>
                    <a:cubicBezTo>
                      <a:pt x="205075" y="5843"/>
                      <a:pt x="205190" y="4979"/>
                      <a:pt x="204616" y="4891"/>
                    </a:cubicBezTo>
                    <a:cubicBezTo>
                      <a:pt x="204072" y="4710"/>
                      <a:pt x="203393" y="4574"/>
                      <a:pt x="202669" y="4438"/>
                    </a:cubicBezTo>
                    <a:cubicBezTo>
                      <a:pt x="202641" y="4433"/>
                      <a:pt x="202613" y="4431"/>
                      <a:pt x="202586" y="4431"/>
                    </a:cubicBezTo>
                    <a:close/>
                    <a:moveTo>
                      <a:pt x="2070" y="5180"/>
                    </a:moveTo>
                    <a:cubicBezTo>
                      <a:pt x="2015" y="5180"/>
                      <a:pt x="1958" y="5189"/>
                      <a:pt x="1901" y="5208"/>
                    </a:cubicBezTo>
                    <a:cubicBezTo>
                      <a:pt x="724" y="5615"/>
                      <a:pt x="181" y="6022"/>
                      <a:pt x="45" y="6611"/>
                    </a:cubicBezTo>
                    <a:cubicBezTo>
                      <a:pt x="0" y="6883"/>
                      <a:pt x="181" y="7109"/>
                      <a:pt x="407" y="7154"/>
                    </a:cubicBezTo>
                    <a:lnTo>
                      <a:pt x="498" y="7154"/>
                    </a:lnTo>
                    <a:cubicBezTo>
                      <a:pt x="522" y="7159"/>
                      <a:pt x="546" y="7161"/>
                      <a:pt x="569" y="7161"/>
                    </a:cubicBezTo>
                    <a:cubicBezTo>
                      <a:pt x="770" y="7161"/>
                      <a:pt x="955" y="6999"/>
                      <a:pt x="996" y="6837"/>
                    </a:cubicBezTo>
                    <a:cubicBezTo>
                      <a:pt x="996" y="6792"/>
                      <a:pt x="1086" y="6520"/>
                      <a:pt x="2218" y="6158"/>
                    </a:cubicBezTo>
                    <a:cubicBezTo>
                      <a:pt x="2490" y="6068"/>
                      <a:pt x="2626" y="5751"/>
                      <a:pt x="2535" y="5524"/>
                    </a:cubicBezTo>
                    <a:cubicBezTo>
                      <a:pt x="2463" y="5310"/>
                      <a:pt x="2278" y="5180"/>
                      <a:pt x="2070" y="5180"/>
                    </a:cubicBezTo>
                    <a:close/>
                    <a:moveTo>
                      <a:pt x="2313" y="6293"/>
                    </a:moveTo>
                    <a:cubicBezTo>
                      <a:pt x="1721" y="6293"/>
                      <a:pt x="1734" y="7245"/>
                      <a:pt x="2354" y="7245"/>
                    </a:cubicBezTo>
                    <a:lnTo>
                      <a:pt x="4346" y="7245"/>
                    </a:lnTo>
                    <a:cubicBezTo>
                      <a:pt x="4980" y="7245"/>
                      <a:pt x="4980" y="6294"/>
                      <a:pt x="4346" y="6294"/>
                    </a:cubicBezTo>
                    <a:lnTo>
                      <a:pt x="2354" y="6294"/>
                    </a:lnTo>
                    <a:cubicBezTo>
                      <a:pt x="2340" y="6293"/>
                      <a:pt x="2326" y="6293"/>
                      <a:pt x="2313" y="6293"/>
                    </a:cubicBezTo>
                    <a:close/>
                    <a:moveTo>
                      <a:pt x="6292" y="6294"/>
                    </a:moveTo>
                    <a:cubicBezTo>
                      <a:pt x="5659" y="6294"/>
                      <a:pt x="5659" y="7245"/>
                      <a:pt x="6292" y="7245"/>
                    </a:cubicBezTo>
                    <a:lnTo>
                      <a:pt x="8239" y="7245"/>
                    </a:lnTo>
                    <a:cubicBezTo>
                      <a:pt x="8918" y="7245"/>
                      <a:pt x="8918" y="6294"/>
                      <a:pt x="8239" y="6294"/>
                    </a:cubicBezTo>
                    <a:close/>
                    <a:moveTo>
                      <a:pt x="10187" y="6293"/>
                    </a:moveTo>
                    <a:cubicBezTo>
                      <a:pt x="9552" y="6293"/>
                      <a:pt x="9567" y="7245"/>
                      <a:pt x="10231" y="7245"/>
                    </a:cubicBezTo>
                    <a:lnTo>
                      <a:pt x="12177" y="7245"/>
                    </a:lnTo>
                    <a:cubicBezTo>
                      <a:pt x="12811" y="7245"/>
                      <a:pt x="12811" y="6294"/>
                      <a:pt x="12177" y="6294"/>
                    </a:cubicBezTo>
                    <a:lnTo>
                      <a:pt x="10231" y="6294"/>
                    </a:lnTo>
                    <a:cubicBezTo>
                      <a:pt x="10216" y="6293"/>
                      <a:pt x="10201" y="6293"/>
                      <a:pt x="10187" y="6293"/>
                    </a:cubicBezTo>
                    <a:close/>
                    <a:moveTo>
                      <a:pt x="14124" y="6294"/>
                    </a:moveTo>
                    <a:cubicBezTo>
                      <a:pt x="13490" y="6294"/>
                      <a:pt x="13490" y="7245"/>
                      <a:pt x="14124" y="7245"/>
                    </a:cubicBezTo>
                    <a:lnTo>
                      <a:pt x="16116" y="7245"/>
                    </a:lnTo>
                    <a:cubicBezTo>
                      <a:pt x="16750" y="7245"/>
                      <a:pt x="16750" y="6294"/>
                      <a:pt x="16116" y="6294"/>
                    </a:cubicBezTo>
                    <a:close/>
                    <a:moveTo>
                      <a:pt x="18021" y="6293"/>
                    </a:moveTo>
                    <a:cubicBezTo>
                      <a:pt x="17429" y="6293"/>
                      <a:pt x="17443" y="7245"/>
                      <a:pt x="18062" y="7245"/>
                    </a:cubicBezTo>
                    <a:lnTo>
                      <a:pt x="20009" y="7245"/>
                    </a:lnTo>
                    <a:cubicBezTo>
                      <a:pt x="20688" y="7245"/>
                      <a:pt x="20688" y="6294"/>
                      <a:pt x="20009" y="6294"/>
                    </a:cubicBezTo>
                    <a:lnTo>
                      <a:pt x="18062" y="6294"/>
                    </a:lnTo>
                    <a:cubicBezTo>
                      <a:pt x="18048" y="6293"/>
                      <a:pt x="18034" y="6293"/>
                      <a:pt x="18021" y="6293"/>
                    </a:cubicBezTo>
                    <a:close/>
                    <a:moveTo>
                      <a:pt x="21956" y="6293"/>
                    </a:moveTo>
                    <a:cubicBezTo>
                      <a:pt x="21322" y="6293"/>
                      <a:pt x="21337" y="7245"/>
                      <a:pt x="22001" y="7245"/>
                    </a:cubicBezTo>
                    <a:lnTo>
                      <a:pt x="23947" y="7245"/>
                    </a:lnTo>
                    <a:cubicBezTo>
                      <a:pt x="24581" y="7245"/>
                      <a:pt x="24581" y="6294"/>
                      <a:pt x="23947" y="6294"/>
                    </a:cubicBezTo>
                    <a:lnTo>
                      <a:pt x="22001" y="6294"/>
                    </a:lnTo>
                    <a:cubicBezTo>
                      <a:pt x="21986" y="6293"/>
                      <a:pt x="21971" y="6293"/>
                      <a:pt x="21956" y="6293"/>
                    </a:cubicBezTo>
                    <a:close/>
                    <a:moveTo>
                      <a:pt x="25850" y="6293"/>
                    </a:moveTo>
                    <a:cubicBezTo>
                      <a:pt x="25215" y="6293"/>
                      <a:pt x="25230" y="7245"/>
                      <a:pt x="25894" y="7245"/>
                    </a:cubicBezTo>
                    <a:lnTo>
                      <a:pt x="27886" y="7245"/>
                    </a:lnTo>
                    <a:cubicBezTo>
                      <a:pt x="28519" y="7245"/>
                      <a:pt x="28519" y="6294"/>
                      <a:pt x="27886" y="6294"/>
                    </a:cubicBezTo>
                    <a:lnTo>
                      <a:pt x="25894" y="6294"/>
                    </a:lnTo>
                    <a:cubicBezTo>
                      <a:pt x="25879" y="6293"/>
                      <a:pt x="25864" y="6293"/>
                      <a:pt x="25850" y="6293"/>
                    </a:cubicBezTo>
                    <a:close/>
                    <a:moveTo>
                      <a:pt x="29791" y="6293"/>
                    </a:moveTo>
                    <a:cubicBezTo>
                      <a:pt x="29199" y="6293"/>
                      <a:pt x="29213" y="7245"/>
                      <a:pt x="29832" y="7245"/>
                    </a:cubicBezTo>
                    <a:lnTo>
                      <a:pt x="31824" y="7245"/>
                    </a:lnTo>
                    <a:cubicBezTo>
                      <a:pt x="32458" y="7245"/>
                      <a:pt x="32458" y="6294"/>
                      <a:pt x="31824" y="6294"/>
                    </a:cubicBezTo>
                    <a:lnTo>
                      <a:pt x="29832" y="6294"/>
                    </a:lnTo>
                    <a:cubicBezTo>
                      <a:pt x="29818" y="6293"/>
                      <a:pt x="29804" y="6293"/>
                      <a:pt x="29791" y="6293"/>
                    </a:cubicBezTo>
                    <a:close/>
                    <a:moveTo>
                      <a:pt x="33726" y="6293"/>
                    </a:moveTo>
                    <a:cubicBezTo>
                      <a:pt x="33092" y="6293"/>
                      <a:pt x="33107" y="7245"/>
                      <a:pt x="33771" y="7245"/>
                    </a:cubicBezTo>
                    <a:lnTo>
                      <a:pt x="35717" y="7245"/>
                    </a:lnTo>
                    <a:cubicBezTo>
                      <a:pt x="36351" y="7245"/>
                      <a:pt x="36351" y="6294"/>
                      <a:pt x="35717" y="6294"/>
                    </a:cubicBezTo>
                    <a:lnTo>
                      <a:pt x="33771" y="6294"/>
                    </a:lnTo>
                    <a:cubicBezTo>
                      <a:pt x="33756" y="6293"/>
                      <a:pt x="33741" y="6293"/>
                      <a:pt x="33726" y="6293"/>
                    </a:cubicBezTo>
                    <a:close/>
                    <a:moveTo>
                      <a:pt x="37620" y="6293"/>
                    </a:moveTo>
                    <a:cubicBezTo>
                      <a:pt x="36985" y="6293"/>
                      <a:pt x="37000" y="7245"/>
                      <a:pt x="37664" y="7245"/>
                    </a:cubicBezTo>
                    <a:lnTo>
                      <a:pt x="39610" y="7245"/>
                    </a:lnTo>
                    <a:cubicBezTo>
                      <a:pt x="40289" y="7245"/>
                      <a:pt x="40289" y="6294"/>
                      <a:pt x="39610" y="6294"/>
                    </a:cubicBezTo>
                    <a:lnTo>
                      <a:pt x="37664" y="6294"/>
                    </a:lnTo>
                    <a:cubicBezTo>
                      <a:pt x="37649" y="6293"/>
                      <a:pt x="37634" y="6293"/>
                      <a:pt x="37620" y="6293"/>
                    </a:cubicBezTo>
                    <a:close/>
                    <a:moveTo>
                      <a:pt x="43590" y="6293"/>
                    </a:moveTo>
                    <a:cubicBezTo>
                      <a:pt x="43577" y="6293"/>
                      <a:pt x="43563" y="6293"/>
                      <a:pt x="43549" y="6294"/>
                    </a:cubicBezTo>
                    <a:lnTo>
                      <a:pt x="41602" y="6294"/>
                    </a:lnTo>
                    <a:cubicBezTo>
                      <a:pt x="40923" y="6294"/>
                      <a:pt x="40923" y="7245"/>
                      <a:pt x="41602" y="7245"/>
                    </a:cubicBezTo>
                    <a:lnTo>
                      <a:pt x="43549" y="7245"/>
                    </a:lnTo>
                    <a:cubicBezTo>
                      <a:pt x="44168" y="7245"/>
                      <a:pt x="44182" y="6293"/>
                      <a:pt x="43590" y="6293"/>
                    </a:cubicBezTo>
                    <a:close/>
                    <a:moveTo>
                      <a:pt x="45495" y="6294"/>
                    </a:moveTo>
                    <a:cubicBezTo>
                      <a:pt x="44862" y="6294"/>
                      <a:pt x="44862" y="7245"/>
                      <a:pt x="45495" y="7245"/>
                    </a:cubicBezTo>
                    <a:lnTo>
                      <a:pt x="47487" y="7245"/>
                    </a:lnTo>
                    <a:cubicBezTo>
                      <a:pt x="48121" y="7245"/>
                      <a:pt x="48121" y="6294"/>
                      <a:pt x="47487" y="6294"/>
                    </a:cubicBezTo>
                    <a:close/>
                    <a:moveTo>
                      <a:pt x="49389" y="6293"/>
                    </a:moveTo>
                    <a:cubicBezTo>
                      <a:pt x="48755" y="6293"/>
                      <a:pt x="48770" y="7245"/>
                      <a:pt x="49434" y="7245"/>
                    </a:cubicBezTo>
                    <a:lnTo>
                      <a:pt x="51380" y="7245"/>
                    </a:lnTo>
                    <a:cubicBezTo>
                      <a:pt x="52044" y="7245"/>
                      <a:pt x="52059" y="6293"/>
                      <a:pt x="51425" y="6293"/>
                    </a:cubicBezTo>
                    <a:cubicBezTo>
                      <a:pt x="51410" y="6293"/>
                      <a:pt x="51395" y="6293"/>
                      <a:pt x="51380" y="6294"/>
                    </a:cubicBezTo>
                    <a:lnTo>
                      <a:pt x="49434" y="6294"/>
                    </a:lnTo>
                    <a:cubicBezTo>
                      <a:pt x="49419" y="6293"/>
                      <a:pt x="49404" y="6293"/>
                      <a:pt x="49389" y="6293"/>
                    </a:cubicBezTo>
                    <a:close/>
                    <a:moveTo>
                      <a:pt x="53328" y="6293"/>
                    </a:moveTo>
                    <a:cubicBezTo>
                      <a:pt x="52693" y="6293"/>
                      <a:pt x="52708" y="7245"/>
                      <a:pt x="53372" y="7245"/>
                    </a:cubicBezTo>
                    <a:lnTo>
                      <a:pt x="55319" y="7245"/>
                    </a:lnTo>
                    <a:cubicBezTo>
                      <a:pt x="55952" y="7245"/>
                      <a:pt x="55952" y="6294"/>
                      <a:pt x="55319" y="6294"/>
                    </a:cubicBezTo>
                    <a:lnTo>
                      <a:pt x="53372" y="6294"/>
                    </a:lnTo>
                    <a:cubicBezTo>
                      <a:pt x="53357" y="6293"/>
                      <a:pt x="53342" y="6293"/>
                      <a:pt x="53328" y="6293"/>
                    </a:cubicBezTo>
                    <a:close/>
                    <a:moveTo>
                      <a:pt x="57269" y="6293"/>
                    </a:moveTo>
                    <a:cubicBezTo>
                      <a:pt x="56677" y="6293"/>
                      <a:pt x="56691" y="7245"/>
                      <a:pt x="57311" y="7245"/>
                    </a:cubicBezTo>
                    <a:lnTo>
                      <a:pt x="59257" y="7245"/>
                    </a:lnTo>
                    <a:cubicBezTo>
                      <a:pt x="59921" y="7245"/>
                      <a:pt x="59936" y="6293"/>
                      <a:pt x="59301" y="6293"/>
                    </a:cubicBezTo>
                    <a:cubicBezTo>
                      <a:pt x="59287" y="6293"/>
                      <a:pt x="59272" y="6293"/>
                      <a:pt x="59257" y="6294"/>
                    </a:cubicBezTo>
                    <a:lnTo>
                      <a:pt x="57311" y="6294"/>
                    </a:lnTo>
                    <a:cubicBezTo>
                      <a:pt x="57296" y="6293"/>
                      <a:pt x="57283" y="6293"/>
                      <a:pt x="57269" y="6293"/>
                    </a:cubicBezTo>
                    <a:close/>
                    <a:moveTo>
                      <a:pt x="61205" y="6293"/>
                    </a:moveTo>
                    <a:cubicBezTo>
                      <a:pt x="60570" y="6293"/>
                      <a:pt x="60585" y="7245"/>
                      <a:pt x="61249" y="7245"/>
                    </a:cubicBezTo>
                    <a:lnTo>
                      <a:pt x="63195" y="7245"/>
                    </a:lnTo>
                    <a:cubicBezTo>
                      <a:pt x="63829" y="7245"/>
                      <a:pt x="63829" y="6294"/>
                      <a:pt x="63195" y="6294"/>
                    </a:cubicBezTo>
                    <a:lnTo>
                      <a:pt x="61249" y="6294"/>
                    </a:lnTo>
                    <a:cubicBezTo>
                      <a:pt x="61234" y="6293"/>
                      <a:pt x="61219" y="6293"/>
                      <a:pt x="61205" y="6293"/>
                    </a:cubicBezTo>
                    <a:close/>
                    <a:moveTo>
                      <a:pt x="65101" y="6293"/>
                    </a:moveTo>
                    <a:cubicBezTo>
                      <a:pt x="64509" y="6293"/>
                      <a:pt x="64522" y="7245"/>
                      <a:pt x="65142" y="7245"/>
                    </a:cubicBezTo>
                    <a:lnTo>
                      <a:pt x="67134" y="7245"/>
                    </a:lnTo>
                    <a:cubicBezTo>
                      <a:pt x="67754" y="7245"/>
                      <a:pt x="67767" y="6293"/>
                      <a:pt x="67175" y="6293"/>
                    </a:cubicBezTo>
                    <a:cubicBezTo>
                      <a:pt x="67162" y="6293"/>
                      <a:pt x="67148" y="6293"/>
                      <a:pt x="67134" y="6294"/>
                    </a:cubicBezTo>
                    <a:lnTo>
                      <a:pt x="65142" y="6294"/>
                    </a:lnTo>
                    <a:cubicBezTo>
                      <a:pt x="65128" y="6293"/>
                      <a:pt x="65114" y="6293"/>
                      <a:pt x="65101" y="6293"/>
                    </a:cubicBezTo>
                    <a:close/>
                    <a:moveTo>
                      <a:pt x="69039" y="6293"/>
                    </a:moveTo>
                    <a:cubicBezTo>
                      <a:pt x="68447" y="6293"/>
                      <a:pt x="68461" y="7245"/>
                      <a:pt x="69080" y="7245"/>
                    </a:cubicBezTo>
                    <a:lnTo>
                      <a:pt x="71027" y="7245"/>
                    </a:lnTo>
                    <a:cubicBezTo>
                      <a:pt x="71706" y="7245"/>
                      <a:pt x="71706" y="6294"/>
                      <a:pt x="71027" y="6294"/>
                    </a:cubicBezTo>
                    <a:lnTo>
                      <a:pt x="69080" y="6294"/>
                    </a:lnTo>
                    <a:cubicBezTo>
                      <a:pt x="69066" y="6293"/>
                      <a:pt x="69053" y="6293"/>
                      <a:pt x="69039" y="6293"/>
                    </a:cubicBezTo>
                    <a:close/>
                    <a:moveTo>
                      <a:pt x="72975" y="6293"/>
                    </a:moveTo>
                    <a:cubicBezTo>
                      <a:pt x="72340" y="6293"/>
                      <a:pt x="72355" y="7245"/>
                      <a:pt x="73019" y="7245"/>
                    </a:cubicBezTo>
                    <a:lnTo>
                      <a:pt x="74965" y="7245"/>
                    </a:lnTo>
                    <a:cubicBezTo>
                      <a:pt x="75585" y="7245"/>
                      <a:pt x="75599" y="6293"/>
                      <a:pt x="75007" y="6293"/>
                    </a:cubicBezTo>
                    <a:cubicBezTo>
                      <a:pt x="74993" y="6293"/>
                      <a:pt x="74979" y="6293"/>
                      <a:pt x="74965" y="6294"/>
                    </a:cubicBezTo>
                    <a:lnTo>
                      <a:pt x="73019" y="6294"/>
                    </a:lnTo>
                    <a:cubicBezTo>
                      <a:pt x="73004" y="6293"/>
                      <a:pt x="72989" y="6293"/>
                      <a:pt x="72975" y="6293"/>
                    </a:cubicBezTo>
                    <a:close/>
                    <a:moveTo>
                      <a:pt x="76871" y="6293"/>
                    </a:moveTo>
                    <a:cubicBezTo>
                      <a:pt x="76279" y="6293"/>
                      <a:pt x="76292" y="7245"/>
                      <a:pt x="76912" y="7245"/>
                    </a:cubicBezTo>
                    <a:lnTo>
                      <a:pt x="78904" y="7245"/>
                    </a:lnTo>
                    <a:cubicBezTo>
                      <a:pt x="79538" y="7245"/>
                      <a:pt x="79538" y="6294"/>
                      <a:pt x="78904" y="6294"/>
                    </a:cubicBezTo>
                    <a:lnTo>
                      <a:pt x="76912" y="6294"/>
                    </a:lnTo>
                    <a:cubicBezTo>
                      <a:pt x="76898" y="6293"/>
                      <a:pt x="76884" y="6293"/>
                      <a:pt x="76871" y="6293"/>
                    </a:cubicBezTo>
                    <a:close/>
                    <a:moveTo>
                      <a:pt x="80809" y="6293"/>
                    </a:moveTo>
                    <a:cubicBezTo>
                      <a:pt x="80217" y="6293"/>
                      <a:pt x="80231" y="7245"/>
                      <a:pt x="80850" y="7245"/>
                    </a:cubicBezTo>
                    <a:lnTo>
                      <a:pt x="82797" y="7245"/>
                    </a:lnTo>
                    <a:cubicBezTo>
                      <a:pt x="83461" y="7245"/>
                      <a:pt x="83476" y="6293"/>
                      <a:pt x="82841" y="6293"/>
                    </a:cubicBezTo>
                    <a:cubicBezTo>
                      <a:pt x="82827" y="6293"/>
                      <a:pt x="82812" y="6293"/>
                      <a:pt x="82797" y="6294"/>
                    </a:cubicBezTo>
                    <a:lnTo>
                      <a:pt x="80850" y="6294"/>
                    </a:lnTo>
                    <a:cubicBezTo>
                      <a:pt x="80836" y="6293"/>
                      <a:pt x="80823" y="6293"/>
                      <a:pt x="80809" y="6293"/>
                    </a:cubicBezTo>
                    <a:close/>
                    <a:moveTo>
                      <a:pt x="84743" y="6294"/>
                    </a:moveTo>
                    <a:cubicBezTo>
                      <a:pt x="84064" y="6294"/>
                      <a:pt x="84064" y="7245"/>
                      <a:pt x="84743" y="7245"/>
                    </a:cubicBezTo>
                    <a:lnTo>
                      <a:pt x="86690" y="7245"/>
                    </a:lnTo>
                    <a:cubicBezTo>
                      <a:pt x="87369" y="7245"/>
                      <a:pt x="87369" y="6294"/>
                      <a:pt x="86690" y="6294"/>
                    </a:cubicBezTo>
                    <a:close/>
                    <a:moveTo>
                      <a:pt x="88641" y="6293"/>
                    </a:moveTo>
                    <a:cubicBezTo>
                      <a:pt x="88048" y="6293"/>
                      <a:pt x="88062" y="7245"/>
                      <a:pt x="88682" y="7245"/>
                    </a:cubicBezTo>
                    <a:lnTo>
                      <a:pt x="90674" y="7245"/>
                    </a:lnTo>
                    <a:cubicBezTo>
                      <a:pt x="91307" y="7245"/>
                      <a:pt x="91307" y="6294"/>
                      <a:pt x="90674" y="6294"/>
                    </a:cubicBezTo>
                    <a:lnTo>
                      <a:pt x="88682" y="6294"/>
                    </a:lnTo>
                    <a:cubicBezTo>
                      <a:pt x="88668" y="6293"/>
                      <a:pt x="88654" y="6293"/>
                      <a:pt x="88641" y="6293"/>
                    </a:cubicBezTo>
                    <a:close/>
                    <a:moveTo>
                      <a:pt x="92620" y="6294"/>
                    </a:moveTo>
                    <a:cubicBezTo>
                      <a:pt x="91987" y="6294"/>
                      <a:pt x="91987" y="7245"/>
                      <a:pt x="92620" y="7245"/>
                    </a:cubicBezTo>
                    <a:lnTo>
                      <a:pt x="94567" y="7245"/>
                    </a:lnTo>
                    <a:cubicBezTo>
                      <a:pt x="95246" y="7245"/>
                      <a:pt x="95246" y="6294"/>
                      <a:pt x="94567" y="6294"/>
                    </a:cubicBezTo>
                    <a:close/>
                    <a:moveTo>
                      <a:pt x="96514" y="6293"/>
                    </a:moveTo>
                    <a:cubicBezTo>
                      <a:pt x="95880" y="6293"/>
                      <a:pt x="95895" y="7245"/>
                      <a:pt x="96559" y="7245"/>
                    </a:cubicBezTo>
                    <a:lnTo>
                      <a:pt x="98505" y="7245"/>
                    </a:lnTo>
                    <a:cubicBezTo>
                      <a:pt x="99184" y="7245"/>
                      <a:pt x="99184" y="6294"/>
                      <a:pt x="98505" y="6294"/>
                    </a:cubicBezTo>
                    <a:lnTo>
                      <a:pt x="96559" y="6294"/>
                    </a:lnTo>
                    <a:cubicBezTo>
                      <a:pt x="96544" y="6293"/>
                      <a:pt x="96529" y="6293"/>
                      <a:pt x="96514" y="6293"/>
                    </a:cubicBezTo>
                    <a:close/>
                    <a:moveTo>
                      <a:pt x="100452" y="6294"/>
                    </a:moveTo>
                    <a:cubicBezTo>
                      <a:pt x="99818" y="6294"/>
                      <a:pt x="99818" y="7245"/>
                      <a:pt x="100452" y="7245"/>
                    </a:cubicBezTo>
                    <a:lnTo>
                      <a:pt x="102444" y="7245"/>
                    </a:lnTo>
                    <a:cubicBezTo>
                      <a:pt x="103077" y="7245"/>
                      <a:pt x="103077" y="6294"/>
                      <a:pt x="102444" y="6294"/>
                    </a:cubicBezTo>
                    <a:close/>
                    <a:moveTo>
                      <a:pt x="104349" y="6293"/>
                    </a:moveTo>
                    <a:cubicBezTo>
                      <a:pt x="103757" y="6293"/>
                      <a:pt x="103771" y="7245"/>
                      <a:pt x="104390" y="7245"/>
                    </a:cubicBezTo>
                    <a:lnTo>
                      <a:pt x="106337" y="7245"/>
                    </a:lnTo>
                    <a:cubicBezTo>
                      <a:pt x="107016" y="7245"/>
                      <a:pt x="107016" y="6294"/>
                      <a:pt x="106337" y="6294"/>
                    </a:cubicBezTo>
                    <a:lnTo>
                      <a:pt x="104390" y="6294"/>
                    </a:lnTo>
                    <a:cubicBezTo>
                      <a:pt x="104376" y="6293"/>
                      <a:pt x="104362" y="6293"/>
                      <a:pt x="104349" y="6293"/>
                    </a:cubicBezTo>
                    <a:close/>
                    <a:moveTo>
                      <a:pt x="110316" y="6293"/>
                    </a:moveTo>
                    <a:cubicBezTo>
                      <a:pt x="110303" y="6293"/>
                      <a:pt x="110289" y="6293"/>
                      <a:pt x="110275" y="6294"/>
                    </a:cubicBezTo>
                    <a:lnTo>
                      <a:pt x="108329" y="6294"/>
                    </a:lnTo>
                    <a:cubicBezTo>
                      <a:pt x="107650" y="6294"/>
                      <a:pt x="107650" y="7245"/>
                      <a:pt x="108329" y="7245"/>
                    </a:cubicBezTo>
                    <a:lnTo>
                      <a:pt x="110275" y="7245"/>
                    </a:lnTo>
                    <a:cubicBezTo>
                      <a:pt x="110895" y="7245"/>
                      <a:pt x="110909" y="6293"/>
                      <a:pt x="110316" y="6293"/>
                    </a:cubicBezTo>
                    <a:close/>
                    <a:moveTo>
                      <a:pt x="112180" y="6293"/>
                    </a:moveTo>
                    <a:cubicBezTo>
                      <a:pt x="111588" y="6293"/>
                      <a:pt x="111602" y="7245"/>
                      <a:pt x="112222" y="7245"/>
                    </a:cubicBezTo>
                    <a:lnTo>
                      <a:pt x="114214" y="7245"/>
                    </a:lnTo>
                    <a:cubicBezTo>
                      <a:pt x="114833" y="7245"/>
                      <a:pt x="114847" y="6293"/>
                      <a:pt x="114255" y="6293"/>
                    </a:cubicBezTo>
                    <a:cubicBezTo>
                      <a:pt x="114241" y="6293"/>
                      <a:pt x="114228" y="6293"/>
                      <a:pt x="114214" y="6294"/>
                    </a:cubicBezTo>
                    <a:lnTo>
                      <a:pt x="112222" y="6294"/>
                    </a:lnTo>
                    <a:cubicBezTo>
                      <a:pt x="112208" y="6293"/>
                      <a:pt x="112194" y="6293"/>
                      <a:pt x="112180" y="6293"/>
                    </a:cubicBezTo>
                    <a:close/>
                    <a:moveTo>
                      <a:pt x="118151" y="6293"/>
                    </a:moveTo>
                    <a:cubicBezTo>
                      <a:pt x="118137" y="6293"/>
                      <a:pt x="118122" y="6293"/>
                      <a:pt x="118107" y="6294"/>
                    </a:cubicBezTo>
                    <a:lnTo>
                      <a:pt x="116160" y="6294"/>
                    </a:lnTo>
                    <a:cubicBezTo>
                      <a:pt x="115526" y="6294"/>
                      <a:pt x="115526" y="7245"/>
                      <a:pt x="116160" y="7245"/>
                    </a:cubicBezTo>
                    <a:lnTo>
                      <a:pt x="118107" y="7245"/>
                    </a:lnTo>
                    <a:cubicBezTo>
                      <a:pt x="118771" y="7245"/>
                      <a:pt x="118785" y="6293"/>
                      <a:pt x="118151" y="6293"/>
                    </a:cubicBezTo>
                    <a:close/>
                    <a:moveTo>
                      <a:pt x="120054" y="6293"/>
                    </a:moveTo>
                    <a:cubicBezTo>
                      <a:pt x="119420" y="6293"/>
                      <a:pt x="119435" y="7245"/>
                      <a:pt x="120099" y="7245"/>
                    </a:cubicBezTo>
                    <a:lnTo>
                      <a:pt x="122045" y="7245"/>
                    </a:lnTo>
                    <a:cubicBezTo>
                      <a:pt x="122679" y="7245"/>
                      <a:pt x="122679" y="6294"/>
                      <a:pt x="122045" y="6294"/>
                    </a:cubicBezTo>
                    <a:lnTo>
                      <a:pt x="120099" y="6294"/>
                    </a:lnTo>
                    <a:cubicBezTo>
                      <a:pt x="120083" y="6293"/>
                      <a:pt x="120069" y="6293"/>
                      <a:pt x="120054" y="6293"/>
                    </a:cubicBezTo>
                    <a:close/>
                    <a:moveTo>
                      <a:pt x="123950" y="6293"/>
                    </a:moveTo>
                    <a:cubicBezTo>
                      <a:pt x="123358" y="6293"/>
                      <a:pt x="123372" y="7245"/>
                      <a:pt x="123992" y="7245"/>
                    </a:cubicBezTo>
                    <a:lnTo>
                      <a:pt x="125984" y="7245"/>
                    </a:lnTo>
                    <a:cubicBezTo>
                      <a:pt x="126617" y="7245"/>
                      <a:pt x="126617" y="6294"/>
                      <a:pt x="125984" y="6294"/>
                    </a:cubicBezTo>
                    <a:lnTo>
                      <a:pt x="123992" y="6294"/>
                    </a:lnTo>
                    <a:cubicBezTo>
                      <a:pt x="123978" y="6293"/>
                      <a:pt x="123964" y="6293"/>
                      <a:pt x="123950" y="6293"/>
                    </a:cubicBezTo>
                    <a:close/>
                    <a:moveTo>
                      <a:pt x="127886" y="6293"/>
                    </a:moveTo>
                    <a:cubicBezTo>
                      <a:pt x="127251" y="6293"/>
                      <a:pt x="127266" y="7245"/>
                      <a:pt x="127930" y="7245"/>
                    </a:cubicBezTo>
                    <a:lnTo>
                      <a:pt x="129877" y="7245"/>
                    </a:lnTo>
                    <a:cubicBezTo>
                      <a:pt x="130556" y="7245"/>
                      <a:pt x="130556" y="6294"/>
                      <a:pt x="129877" y="6294"/>
                    </a:cubicBezTo>
                    <a:lnTo>
                      <a:pt x="127930" y="6294"/>
                    </a:lnTo>
                    <a:cubicBezTo>
                      <a:pt x="127915" y="6293"/>
                      <a:pt x="127900" y="6293"/>
                      <a:pt x="127886" y="6293"/>
                    </a:cubicBezTo>
                    <a:close/>
                    <a:moveTo>
                      <a:pt x="131824" y="6293"/>
                    </a:moveTo>
                    <a:cubicBezTo>
                      <a:pt x="131190" y="6293"/>
                      <a:pt x="131205" y="7245"/>
                      <a:pt x="131868" y="7245"/>
                    </a:cubicBezTo>
                    <a:lnTo>
                      <a:pt x="133815" y="7245"/>
                    </a:lnTo>
                    <a:cubicBezTo>
                      <a:pt x="134449" y="7245"/>
                      <a:pt x="134449" y="6294"/>
                      <a:pt x="133815" y="6294"/>
                    </a:cubicBezTo>
                    <a:lnTo>
                      <a:pt x="131868" y="6294"/>
                    </a:lnTo>
                    <a:cubicBezTo>
                      <a:pt x="131853" y="6293"/>
                      <a:pt x="131839" y="6293"/>
                      <a:pt x="131824" y="6293"/>
                    </a:cubicBezTo>
                    <a:close/>
                    <a:moveTo>
                      <a:pt x="135720" y="6293"/>
                    </a:moveTo>
                    <a:cubicBezTo>
                      <a:pt x="135128" y="6293"/>
                      <a:pt x="135142" y="7245"/>
                      <a:pt x="135762" y="7245"/>
                    </a:cubicBezTo>
                    <a:lnTo>
                      <a:pt x="137753" y="7245"/>
                    </a:lnTo>
                    <a:cubicBezTo>
                      <a:pt x="138387" y="7245"/>
                      <a:pt x="138387" y="6294"/>
                      <a:pt x="137753" y="6294"/>
                    </a:cubicBezTo>
                    <a:lnTo>
                      <a:pt x="135762" y="6294"/>
                    </a:lnTo>
                    <a:cubicBezTo>
                      <a:pt x="135748" y="6293"/>
                      <a:pt x="135734" y="6293"/>
                      <a:pt x="135720" y="6293"/>
                    </a:cubicBezTo>
                    <a:close/>
                    <a:moveTo>
                      <a:pt x="139659" y="6293"/>
                    </a:moveTo>
                    <a:cubicBezTo>
                      <a:pt x="139067" y="6293"/>
                      <a:pt x="139080" y="7245"/>
                      <a:pt x="139700" y="7245"/>
                    </a:cubicBezTo>
                    <a:lnTo>
                      <a:pt x="141647" y="7245"/>
                    </a:lnTo>
                    <a:cubicBezTo>
                      <a:pt x="142326" y="7245"/>
                      <a:pt x="142326" y="6294"/>
                      <a:pt x="141647" y="6294"/>
                    </a:cubicBezTo>
                    <a:lnTo>
                      <a:pt x="139700" y="6294"/>
                    </a:lnTo>
                    <a:cubicBezTo>
                      <a:pt x="139686" y="6293"/>
                      <a:pt x="139672" y="6293"/>
                      <a:pt x="139659" y="6293"/>
                    </a:cubicBezTo>
                    <a:close/>
                    <a:moveTo>
                      <a:pt x="143594" y="6293"/>
                    </a:moveTo>
                    <a:cubicBezTo>
                      <a:pt x="142960" y="6293"/>
                      <a:pt x="142974" y="7245"/>
                      <a:pt x="143638" y="7245"/>
                    </a:cubicBezTo>
                    <a:lnTo>
                      <a:pt x="145585" y="7245"/>
                    </a:lnTo>
                    <a:cubicBezTo>
                      <a:pt x="146219" y="7245"/>
                      <a:pt x="146219" y="6294"/>
                      <a:pt x="145585" y="6294"/>
                    </a:cubicBezTo>
                    <a:lnTo>
                      <a:pt x="143638" y="6294"/>
                    </a:lnTo>
                    <a:cubicBezTo>
                      <a:pt x="143623" y="6293"/>
                      <a:pt x="143609" y="6293"/>
                      <a:pt x="143594" y="6293"/>
                    </a:cubicBezTo>
                    <a:close/>
                    <a:moveTo>
                      <a:pt x="147490" y="6293"/>
                    </a:moveTo>
                    <a:cubicBezTo>
                      <a:pt x="146898" y="6293"/>
                      <a:pt x="146912" y="7245"/>
                      <a:pt x="147532" y="7245"/>
                    </a:cubicBezTo>
                    <a:lnTo>
                      <a:pt x="149523" y="7245"/>
                    </a:lnTo>
                    <a:cubicBezTo>
                      <a:pt x="150157" y="7245"/>
                      <a:pt x="150157" y="6294"/>
                      <a:pt x="149523" y="6294"/>
                    </a:cubicBezTo>
                    <a:lnTo>
                      <a:pt x="147532" y="6294"/>
                    </a:lnTo>
                    <a:cubicBezTo>
                      <a:pt x="147517" y="6293"/>
                      <a:pt x="147504" y="6293"/>
                      <a:pt x="147490" y="6293"/>
                    </a:cubicBezTo>
                    <a:close/>
                    <a:moveTo>
                      <a:pt x="151470" y="6294"/>
                    </a:moveTo>
                    <a:cubicBezTo>
                      <a:pt x="150836" y="6294"/>
                      <a:pt x="150836" y="7245"/>
                      <a:pt x="151470" y="7245"/>
                    </a:cubicBezTo>
                    <a:lnTo>
                      <a:pt x="153417" y="7245"/>
                    </a:lnTo>
                    <a:cubicBezTo>
                      <a:pt x="154096" y="7245"/>
                      <a:pt x="154096" y="6294"/>
                      <a:pt x="153417" y="6294"/>
                    </a:cubicBezTo>
                    <a:close/>
                    <a:moveTo>
                      <a:pt x="155364" y="6293"/>
                    </a:moveTo>
                    <a:cubicBezTo>
                      <a:pt x="154730" y="6293"/>
                      <a:pt x="154744" y="7245"/>
                      <a:pt x="155408" y="7245"/>
                    </a:cubicBezTo>
                    <a:lnTo>
                      <a:pt x="157355" y="7245"/>
                    </a:lnTo>
                    <a:cubicBezTo>
                      <a:pt x="157975" y="7245"/>
                      <a:pt x="157988" y="6293"/>
                      <a:pt x="157396" y="6293"/>
                    </a:cubicBezTo>
                    <a:cubicBezTo>
                      <a:pt x="157383" y="6293"/>
                      <a:pt x="157369" y="6293"/>
                      <a:pt x="157355" y="6294"/>
                    </a:cubicBezTo>
                    <a:lnTo>
                      <a:pt x="155408" y="6294"/>
                    </a:lnTo>
                    <a:cubicBezTo>
                      <a:pt x="155393" y="6293"/>
                      <a:pt x="155378" y="6293"/>
                      <a:pt x="155364" y="6293"/>
                    </a:cubicBezTo>
                    <a:close/>
                    <a:moveTo>
                      <a:pt x="159260" y="6293"/>
                    </a:moveTo>
                    <a:cubicBezTo>
                      <a:pt x="158668" y="6293"/>
                      <a:pt x="158682" y="7245"/>
                      <a:pt x="159301" y="7245"/>
                    </a:cubicBezTo>
                    <a:lnTo>
                      <a:pt x="161293" y="7245"/>
                    </a:lnTo>
                    <a:cubicBezTo>
                      <a:pt x="161927" y="7245"/>
                      <a:pt x="161927" y="6294"/>
                      <a:pt x="161293" y="6294"/>
                    </a:cubicBezTo>
                    <a:lnTo>
                      <a:pt x="159301" y="6294"/>
                    </a:lnTo>
                    <a:cubicBezTo>
                      <a:pt x="159287" y="6293"/>
                      <a:pt x="159274" y="6293"/>
                      <a:pt x="159260" y="6293"/>
                    </a:cubicBezTo>
                    <a:close/>
                    <a:moveTo>
                      <a:pt x="163199" y="6293"/>
                    </a:moveTo>
                    <a:cubicBezTo>
                      <a:pt x="162606" y="6293"/>
                      <a:pt x="162620" y="7245"/>
                      <a:pt x="163240" y="7245"/>
                    </a:cubicBezTo>
                    <a:lnTo>
                      <a:pt x="165186" y="7245"/>
                    </a:lnTo>
                    <a:cubicBezTo>
                      <a:pt x="165865" y="7245"/>
                      <a:pt x="165865" y="6294"/>
                      <a:pt x="165186" y="6294"/>
                    </a:cubicBezTo>
                    <a:lnTo>
                      <a:pt x="163240" y="6294"/>
                    </a:lnTo>
                    <a:cubicBezTo>
                      <a:pt x="163226" y="6293"/>
                      <a:pt x="163212" y="6293"/>
                      <a:pt x="163199" y="6293"/>
                    </a:cubicBezTo>
                    <a:close/>
                    <a:moveTo>
                      <a:pt x="167178" y="6294"/>
                    </a:moveTo>
                    <a:cubicBezTo>
                      <a:pt x="166499" y="6294"/>
                      <a:pt x="166499" y="7245"/>
                      <a:pt x="167178" y="7245"/>
                    </a:cubicBezTo>
                    <a:lnTo>
                      <a:pt x="169125" y="7245"/>
                    </a:lnTo>
                    <a:cubicBezTo>
                      <a:pt x="169759" y="7245"/>
                      <a:pt x="169759" y="6294"/>
                      <a:pt x="169125" y="6294"/>
                    </a:cubicBezTo>
                    <a:close/>
                    <a:moveTo>
                      <a:pt x="171030" y="6293"/>
                    </a:moveTo>
                    <a:cubicBezTo>
                      <a:pt x="170438" y="6293"/>
                      <a:pt x="170452" y="7245"/>
                      <a:pt x="171071" y="7245"/>
                    </a:cubicBezTo>
                    <a:lnTo>
                      <a:pt x="173063" y="7245"/>
                    </a:lnTo>
                    <a:cubicBezTo>
                      <a:pt x="173683" y="7245"/>
                      <a:pt x="173697" y="6293"/>
                      <a:pt x="173105" y="6293"/>
                    </a:cubicBezTo>
                    <a:cubicBezTo>
                      <a:pt x="173091" y="6293"/>
                      <a:pt x="173077" y="6293"/>
                      <a:pt x="173063" y="6294"/>
                    </a:cubicBezTo>
                    <a:lnTo>
                      <a:pt x="171071" y="6294"/>
                    </a:lnTo>
                    <a:cubicBezTo>
                      <a:pt x="171057" y="6293"/>
                      <a:pt x="171044" y="6293"/>
                      <a:pt x="171030" y="6293"/>
                    </a:cubicBezTo>
                    <a:close/>
                    <a:moveTo>
                      <a:pt x="174968" y="6293"/>
                    </a:moveTo>
                    <a:cubicBezTo>
                      <a:pt x="174376" y="6293"/>
                      <a:pt x="174390" y="7245"/>
                      <a:pt x="175010" y="7245"/>
                    </a:cubicBezTo>
                    <a:lnTo>
                      <a:pt x="176956" y="7245"/>
                    </a:lnTo>
                    <a:cubicBezTo>
                      <a:pt x="177635" y="7245"/>
                      <a:pt x="177635" y="6294"/>
                      <a:pt x="176956" y="6294"/>
                    </a:cubicBezTo>
                    <a:lnTo>
                      <a:pt x="175010" y="6294"/>
                    </a:lnTo>
                    <a:cubicBezTo>
                      <a:pt x="174996" y="6293"/>
                      <a:pt x="174982" y="6293"/>
                      <a:pt x="174968" y="6293"/>
                    </a:cubicBezTo>
                    <a:close/>
                    <a:moveTo>
                      <a:pt x="178904" y="6293"/>
                    </a:moveTo>
                    <a:cubicBezTo>
                      <a:pt x="178269" y="6293"/>
                      <a:pt x="178284" y="7245"/>
                      <a:pt x="178948" y="7245"/>
                    </a:cubicBezTo>
                    <a:lnTo>
                      <a:pt x="180895" y="7245"/>
                    </a:lnTo>
                    <a:cubicBezTo>
                      <a:pt x="181529" y="7245"/>
                      <a:pt x="181529" y="6294"/>
                      <a:pt x="180895" y="6294"/>
                    </a:cubicBezTo>
                    <a:lnTo>
                      <a:pt x="178948" y="6294"/>
                    </a:lnTo>
                    <a:cubicBezTo>
                      <a:pt x="178933" y="6293"/>
                      <a:pt x="178918" y="6293"/>
                      <a:pt x="178904" y="6293"/>
                    </a:cubicBezTo>
                    <a:close/>
                    <a:moveTo>
                      <a:pt x="182800" y="6293"/>
                    </a:moveTo>
                    <a:cubicBezTo>
                      <a:pt x="182208" y="6293"/>
                      <a:pt x="182222" y="7245"/>
                      <a:pt x="182841" y="7245"/>
                    </a:cubicBezTo>
                    <a:lnTo>
                      <a:pt x="184833" y="7245"/>
                    </a:lnTo>
                    <a:cubicBezTo>
                      <a:pt x="185467" y="7245"/>
                      <a:pt x="185467" y="6294"/>
                      <a:pt x="184833" y="6294"/>
                    </a:cubicBezTo>
                    <a:lnTo>
                      <a:pt x="182841" y="6294"/>
                    </a:lnTo>
                    <a:cubicBezTo>
                      <a:pt x="182827" y="6293"/>
                      <a:pt x="182813" y="6293"/>
                      <a:pt x="182800" y="6293"/>
                    </a:cubicBezTo>
                    <a:close/>
                    <a:moveTo>
                      <a:pt x="186735" y="6293"/>
                    </a:moveTo>
                    <a:cubicBezTo>
                      <a:pt x="186101" y="6293"/>
                      <a:pt x="186116" y="7245"/>
                      <a:pt x="186780" y="7245"/>
                    </a:cubicBezTo>
                    <a:lnTo>
                      <a:pt x="188726" y="7245"/>
                    </a:lnTo>
                    <a:cubicBezTo>
                      <a:pt x="189405" y="7245"/>
                      <a:pt x="189405" y="6294"/>
                      <a:pt x="188726" y="6294"/>
                    </a:cubicBezTo>
                    <a:lnTo>
                      <a:pt x="186780" y="6294"/>
                    </a:lnTo>
                    <a:cubicBezTo>
                      <a:pt x="186765" y="6293"/>
                      <a:pt x="186750" y="6293"/>
                      <a:pt x="186735" y="6293"/>
                    </a:cubicBezTo>
                    <a:close/>
                    <a:moveTo>
                      <a:pt x="190674" y="6293"/>
                    </a:moveTo>
                    <a:cubicBezTo>
                      <a:pt x="190039" y="6293"/>
                      <a:pt x="190054" y="7245"/>
                      <a:pt x="190718" y="7245"/>
                    </a:cubicBezTo>
                    <a:lnTo>
                      <a:pt x="192665" y="7245"/>
                    </a:lnTo>
                    <a:cubicBezTo>
                      <a:pt x="193298" y="7245"/>
                      <a:pt x="193298" y="6294"/>
                      <a:pt x="192665" y="6294"/>
                    </a:cubicBezTo>
                    <a:lnTo>
                      <a:pt x="190718" y="6294"/>
                    </a:lnTo>
                    <a:cubicBezTo>
                      <a:pt x="190703" y="6293"/>
                      <a:pt x="190688" y="6293"/>
                      <a:pt x="190674" y="6293"/>
                    </a:cubicBezTo>
                    <a:close/>
                    <a:moveTo>
                      <a:pt x="194611" y="6294"/>
                    </a:moveTo>
                    <a:cubicBezTo>
                      <a:pt x="193977" y="6294"/>
                      <a:pt x="193977" y="7245"/>
                      <a:pt x="194611" y="7245"/>
                    </a:cubicBezTo>
                    <a:lnTo>
                      <a:pt x="196603" y="7245"/>
                    </a:lnTo>
                    <a:cubicBezTo>
                      <a:pt x="197237" y="7245"/>
                      <a:pt x="197237" y="6294"/>
                      <a:pt x="196603" y="6294"/>
                    </a:cubicBezTo>
                    <a:close/>
                    <a:moveTo>
                      <a:pt x="198508" y="6293"/>
                    </a:moveTo>
                    <a:cubicBezTo>
                      <a:pt x="197916" y="6293"/>
                      <a:pt x="197930" y="7245"/>
                      <a:pt x="198550" y="7245"/>
                    </a:cubicBezTo>
                    <a:lnTo>
                      <a:pt x="200496" y="7245"/>
                    </a:lnTo>
                    <a:cubicBezTo>
                      <a:pt x="201160" y="7245"/>
                      <a:pt x="201175" y="6293"/>
                      <a:pt x="200540" y="6293"/>
                    </a:cubicBezTo>
                    <a:cubicBezTo>
                      <a:pt x="200526" y="6293"/>
                      <a:pt x="200511" y="6293"/>
                      <a:pt x="200496" y="6294"/>
                    </a:cubicBezTo>
                    <a:lnTo>
                      <a:pt x="198550" y="6294"/>
                    </a:lnTo>
                    <a:cubicBezTo>
                      <a:pt x="198536" y="6293"/>
                      <a:pt x="198522" y="6293"/>
                      <a:pt x="198508" y="6293"/>
                    </a:cubicBezTo>
                    <a:close/>
                    <a:moveTo>
                      <a:pt x="202444" y="6293"/>
                    </a:moveTo>
                    <a:cubicBezTo>
                      <a:pt x="201809" y="6293"/>
                      <a:pt x="201824" y="7245"/>
                      <a:pt x="202488" y="7245"/>
                    </a:cubicBezTo>
                    <a:lnTo>
                      <a:pt x="204435" y="7245"/>
                    </a:lnTo>
                    <a:cubicBezTo>
                      <a:pt x="205068" y="7245"/>
                      <a:pt x="205068" y="6294"/>
                      <a:pt x="204435" y="6294"/>
                    </a:cubicBezTo>
                    <a:lnTo>
                      <a:pt x="202488" y="6294"/>
                    </a:lnTo>
                    <a:cubicBezTo>
                      <a:pt x="202473" y="6293"/>
                      <a:pt x="202458" y="6293"/>
                      <a:pt x="202444" y="6293"/>
                    </a:cubicBezTo>
                    <a:close/>
                    <a:moveTo>
                      <a:pt x="206381" y="5490"/>
                    </a:moveTo>
                    <a:cubicBezTo>
                      <a:pt x="206205" y="5490"/>
                      <a:pt x="206029" y="5583"/>
                      <a:pt x="205928" y="5751"/>
                    </a:cubicBezTo>
                    <a:cubicBezTo>
                      <a:pt x="205793" y="5977"/>
                      <a:pt x="205883" y="6249"/>
                      <a:pt x="206110" y="6385"/>
                    </a:cubicBezTo>
                    <a:cubicBezTo>
                      <a:pt x="205974" y="6475"/>
                      <a:pt x="205883" y="6611"/>
                      <a:pt x="205928" y="6747"/>
                    </a:cubicBezTo>
                    <a:cubicBezTo>
                      <a:pt x="205928" y="7018"/>
                      <a:pt x="206110" y="7245"/>
                      <a:pt x="206381" y="7245"/>
                    </a:cubicBezTo>
                    <a:lnTo>
                      <a:pt x="207151" y="7245"/>
                    </a:lnTo>
                    <a:cubicBezTo>
                      <a:pt x="207422" y="7245"/>
                      <a:pt x="207603" y="7018"/>
                      <a:pt x="207649" y="6747"/>
                    </a:cubicBezTo>
                    <a:cubicBezTo>
                      <a:pt x="207649" y="6068"/>
                      <a:pt x="206834" y="5660"/>
                      <a:pt x="206562" y="5524"/>
                    </a:cubicBezTo>
                    <a:cubicBezTo>
                      <a:pt x="206504" y="5501"/>
                      <a:pt x="206442" y="5490"/>
                      <a:pt x="206381" y="54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1467875" y="3973925"/>
                <a:ext cx="4636700" cy="272775"/>
              </a:xfrm>
              <a:custGeom>
                <a:avLst/>
                <a:gdLst/>
                <a:ahLst/>
                <a:cxnLst/>
                <a:rect l="l" t="t" r="r" b="b"/>
                <a:pathLst>
                  <a:path w="185468" h="10911" extrusionOk="0">
                    <a:moveTo>
                      <a:pt x="184336" y="997"/>
                    </a:moveTo>
                    <a:cubicBezTo>
                      <a:pt x="181710" y="5297"/>
                      <a:pt x="144816" y="9915"/>
                      <a:pt x="92712" y="9915"/>
                    </a:cubicBezTo>
                    <a:cubicBezTo>
                      <a:pt x="40607" y="9915"/>
                      <a:pt x="3758" y="5297"/>
                      <a:pt x="1133" y="997"/>
                    </a:cubicBezTo>
                    <a:close/>
                    <a:moveTo>
                      <a:pt x="499" y="1"/>
                    </a:moveTo>
                    <a:cubicBezTo>
                      <a:pt x="227" y="1"/>
                      <a:pt x="1" y="227"/>
                      <a:pt x="1" y="499"/>
                    </a:cubicBezTo>
                    <a:cubicBezTo>
                      <a:pt x="1" y="7244"/>
                      <a:pt x="47760" y="10911"/>
                      <a:pt x="92712" y="10911"/>
                    </a:cubicBezTo>
                    <a:cubicBezTo>
                      <a:pt x="137664" y="10911"/>
                      <a:pt x="185468" y="7244"/>
                      <a:pt x="185423" y="499"/>
                    </a:cubicBezTo>
                    <a:cubicBezTo>
                      <a:pt x="185423" y="227"/>
                      <a:pt x="185196" y="1"/>
                      <a:pt x="184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1468250" y="3727175"/>
                <a:ext cx="4637475" cy="271725"/>
              </a:xfrm>
              <a:custGeom>
                <a:avLst/>
                <a:gdLst/>
                <a:ahLst/>
                <a:cxnLst/>
                <a:rect l="l" t="t" r="r" b="b"/>
                <a:pathLst>
                  <a:path w="185499" h="10869" extrusionOk="0">
                    <a:moveTo>
                      <a:pt x="90709" y="1"/>
                    </a:moveTo>
                    <a:cubicBezTo>
                      <a:pt x="90117" y="1"/>
                      <a:pt x="90130" y="953"/>
                      <a:pt x="90750" y="953"/>
                    </a:cubicBezTo>
                    <a:lnTo>
                      <a:pt x="92742" y="953"/>
                    </a:lnTo>
                    <a:cubicBezTo>
                      <a:pt x="93362" y="953"/>
                      <a:pt x="93375" y="1"/>
                      <a:pt x="92783" y="1"/>
                    </a:cubicBezTo>
                    <a:cubicBezTo>
                      <a:pt x="92770" y="1"/>
                      <a:pt x="92756" y="1"/>
                      <a:pt x="92742" y="2"/>
                    </a:cubicBezTo>
                    <a:lnTo>
                      <a:pt x="90750" y="2"/>
                    </a:lnTo>
                    <a:cubicBezTo>
                      <a:pt x="90736" y="1"/>
                      <a:pt x="90722" y="1"/>
                      <a:pt x="90709" y="1"/>
                    </a:cubicBezTo>
                    <a:close/>
                    <a:moveTo>
                      <a:pt x="94282" y="1"/>
                    </a:moveTo>
                    <a:cubicBezTo>
                      <a:pt x="93648" y="1"/>
                      <a:pt x="93662" y="953"/>
                      <a:pt x="94326" y="953"/>
                    </a:cubicBezTo>
                    <a:lnTo>
                      <a:pt x="96273" y="953"/>
                    </a:lnTo>
                    <a:cubicBezTo>
                      <a:pt x="96907" y="953"/>
                      <a:pt x="96907" y="2"/>
                      <a:pt x="96273" y="2"/>
                    </a:cubicBezTo>
                    <a:lnTo>
                      <a:pt x="94326" y="2"/>
                    </a:lnTo>
                    <a:cubicBezTo>
                      <a:pt x="94311" y="1"/>
                      <a:pt x="94297" y="1"/>
                      <a:pt x="94282" y="1"/>
                    </a:cubicBezTo>
                    <a:close/>
                    <a:moveTo>
                      <a:pt x="78935" y="93"/>
                    </a:moveTo>
                    <a:cubicBezTo>
                      <a:pt x="78346" y="183"/>
                      <a:pt x="78346" y="1043"/>
                      <a:pt x="78935" y="1089"/>
                    </a:cubicBezTo>
                    <a:lnTo>
                      <a:pt x="80882" y="1089"/>
                    </a:lnTo>
                    <a:cubicBezTo>
                      <a:pt x="81153" y="1043"/>
                      <a:pt x="81379" y="817"/>
                      <a:pt x="81379" y="545"/>
                    </a:cubicBezTo>
                    <a:cubicBezTo>
                      <a:pt x="81379" y="274"/>
                      <a:pt x="81153" y="93"/>
                      <a:pt x="80882" y="93"/>
                    </a:cubicBezTo>
                    <a:close/>
                    <a:moveTo>
                      <a:pt x="82828" y="93"/>
                    </a:moveTo>
                    <a:cubicBezTo>
                      <a:pt x="82194" y="93"/>
                      <a:pt x="82194" y="1089"/>
                      <a:pt x="82828" y="1089"/>
                    </a:cubicBezTo>
                    <a:lnTo>
                      <a:pt x="84820" y="1089"/>
                    </a:lnTo>
                    <a:cubicBezTo>
                      <a:pt x="85092" y="1089"/>
                      <a:pt x="85318" y="862"/>
                      <a:pt x="85318" y="591"/>
                    </a:cubicBezTo>
                    <a:cubicBezTo>
                      <a:pt x="85318" y="319"/>
                      <a:pt x="85092" y="93"/>
                      <a:pt x="84820" y="93"/>
                    </a:cubicBezTo>
                    <a:close/>
                    <a:moveTo>
                      <a:pt x="86766" y="93"/>
                    </a:moveTo>
                    <a:cubicBezTo>
                      <a:pt x="86133" y="93"/>
                      <a:pt x="86133" y="1089"/>
                      <a:pt x="86766" y="1089"/>
                    </a:cubicBezTo>
                    <a:lnTo>
                      <a:pt x="88713" y="1089"/>
                    </a:lnTo>
                    <a:cubicBezTo>
                      <a:pt x="89392" y="1089"/>
                      <a:pt x="89392" y="93"/>
                      <a:pt x="88713" y="93"/>
                    </a:cubicBezTo>
                    <a:close/>
                    <a:moveTo>
                      <a:pt x="98174" y="93"/>
                    </a:moveTo>
                    <a:cubicBezTo>
                      <a:pt x="97541" y="93"/>
                      <a:pt x="97541" y="1089"/>
                      <a:pt x="98174" y="1089"/>
                    </a:cubicBezTo>
                    <a:lnTo>
                      <a:pt x="100121" y="1089"/>
                    </a:lnTo>
                    <a:cubicBezTo>
                      <a:pt x="100709" y="998"/>
                      <a:pt x="100709" y="183"/>
                      <a:pt x="100121" y="93"/>
                    </a:cubicBezTo>
                    <a:close/>
                    <a:moveTo>
                      <a:pt x="102113" y="93"/>
                    </a:moveTo>
                    <a:cubicBezTo>
                      <a:pt x="101841" y="93"/>
                      <a:pt x="101615" y="274"/>
                      <a:pt x="101615" y="545"/>
                    </a:cubicBezTo>
                    <a:cubicBezTo>
                      <a:pt x="101615" y="817"/>
                      <a:pt x="101841" y="1043"/>
                      <a:pt x="102113" y="1043"/>
                    </a:cubicBezTo>
                    <a:lnTo>
                      <a:pt x="104059" y="1089"/>
                    </a:lnTo>
                    <a:lnTo>
                      <a:pt x="104105" y="1043"/>
                    </a:lnTo>
                    <a:cubicBezTo>
                      <a:pt x="104331" y="998"/>
                      <a:pt x="104512" y="817"/>
                      <a:pt x="104557" y="591"/>
                    </a:cubicBezTo>
                    <a:cubicBezTo>
                      <a:pt x="104557" y="319"/>
                      <a:pt x="104331" y="93"/>
                      <a:pt x="104059" y="93"/>
                    </a:cubicBezTo>
                    <a:close/>
                    <a:moveTo>
                      <a:pt x="106051" y="93"/>
                    </a:moveTo>
                    <a:cubicBezTo>
                      <a:pt x="105779" y="93"/>
                      <a:pt x="105553" y="319"/>
                      <a:pt x="105553" y="591"/>
                    </a:cubicBezTo>
                    <a:cubicBezTo>
                      <a:pt x="105553" y="862"/>
                      <a:pt x="105779" y="1089"/>
                      <a:pt x="106051" y="1089"/>
                    </a:cubicBezTo>
                    <a:lnTo>
                      <a:pt x="108043" y="1089"/>
                    </a:lnTo>
                    <a:cubicBezTo>
                      <a:pt x="108269" y="1043"/>
                      <a:pt x="108450" y="862"/>
                      <a:pt x="108496" y="636"/>
                    </a:cubicBezTo>
                    <a:cubicBezTo>
                      <a:pt x="108496" y="364"/>
                      <a:pt x="108269" y="138"/>
                      <a:pt x="107998" y="138"/>
                    </a:cubicBezTo>
                    <a:lnTo>
                      <a:pt x="106051" y="93"/>
                    </a:lnTo>
                    <a:close/>
                    <a:moveTo>
                      <a:pt x="76988" y="138"/>
                    </a:moveTo>
                    <a:lnTo>
                      <a:pt x="74997" y="183"/>
                    </a:lnTo>
                    <a:cubicBezTo>
                      <a:pt x="74408" y="229"/>
                      <a:pt x="74408" y="1089"/>
                      <a:pt x="74997" y="1134"/>
                    </a:cubicBezTo>
                    <a:lnTo>
                      <a:pt x="75042" y="1134"/>
                    </a:lnTo>
                    <a:lnTo>
                      <a:pt x="76988" y="1089"/>
                    </a:lnTo>
                    <a:cubicBezTo>
                      <a:pt x="77260" y="1089"/>
                      <a:pt x="77486" y="862"/>
                      <a:pt x="77486" y="591"/>
                    </a:cubicBezTo>
                    <a:cubicBezTo>
                      <a:pt x="77441" y="364"/>
                      <a:pt x="77260" y="138"/>
                      <a:pt x="76988" y="138"/>
                    </a:cubicBezTo>
                    <a:close/>
                    <a:moveTo>
                      <a:pt x="109989" y="138"/>
                    </a:moveTo>
                    <a:cubicBezTo>
                      <a:pt x="109718" y="138"/>
                      <a:pt x="109492" y="364"/>
                      <a:pt x="109492" y="636"/>
                    </a:cubicBezTo>
                    <a:cubicBezTo>
                      <a:pt x="109446" y="908"/>
                      <a:pt x="109673" y="1134"/>
                      <a:pt x="109944" y="1134"/>
                    </a:cubicBezTo>
                    <a:lnTo>
                      <a:pt x="111891" y="1179"/>
                    </a:lnTo>
                    <a:lnTo>
                      <a:pt x="111936" y="1179"/>
                    </a:lnTo>
                    <a:cubicBezTo>
                      <a:pt x="112525" y="1089"/>
                      <a:pt x="112525" y="274"/>
                      <a:pt x="111936" y="183"/>
                    </a:cubicBezTo>
                    <a:lnTo>
                      <a:pt x="109989" y="138"/>
                    </a:lnTo>
                    <a:close/>
                    <a:moveTo>
                      <a:pt x="71058" y="229"/>
                    </a:moveTo>
                    <a:cubicBezTo>
                      <a:pt x="70787" y="274"/>
                      <a:pt x="70605" y="500"/>
                      <a:pt x="70605" y="772"/>
                    </a:cubicBezTo>
                    <a:cubicBezTo>
                      <a:pt x="70605" y="998"/>
                      <a:pt x="70832" y="1224"/>
                      <a:pt x="71058" y="1224"/>
                    </a:cubicBezTo>
                    <a:lnTo>
                      <a:pt x="71103" y="1224"/>
                    </a:lnTo>
                    <a:lnTo>
                      <a:pt x="73050" y="1179"/>
                    </a:lnTo>
                    <a:cubicBezTo>
                      <a:pt x="73322" y="1179"/>
                      <a:pt x="73548" y="953"/>
                      <a:pt x="73548" y="681"/>
                    </a:cubicBezTo>
                    <a:cubicBezTo>
                      <a:pt x="73503" y="410"/>
                      <a:pt x="73276" y="229"/>
                      <a:pt x="73050" y="229"/>
                    </a:cubicBezTo>
                    <a:close/>
                    <a:moveTo>
                      <a:pt x="113883" y="229"/>
                    </a:moveTo>
                    <a:cubicBezTo>
                      <a:pt x="113249" y="229"/>
                      <a:pt x="113249" y="1224"/>
                      <a:pt x="113883" y="1224"/>
                    </a:cubicBezTo>
                    <a:lnTo>
                      <a:pt x="115829" y="1270"/>
                    </a:lnTo>
                    <a:cubicBezTo>
                      <a:pt x="116508" y="1270"/>
                      <a:pt x="116508" y="274"/>
                      <a:pt x="115829" y="274"/>
                    </a:cubicBezTo>
                    <a:lnTo>
                      <a:pt x="113883" y="229"/>
                    </a:lnTo>
                    <a:close/>
                    <a:moveTo>
                      <a:pt x="69237" y="314"/>
                    </a:moveTo>
                    <a:cubicBezTo>
                      <a:pt x="69212" y="314"/>
                      <a:pt x="69185" y="316"/>
                      <a:pt x="69157" y="319"/>
                    </a:cubicBezTo>
                    <a:lnTo>
                      <a:pt x="67165" y="364"/>
                    </a:lnTo>
                    <a:cubicBezTo>
                      <a:pt x="66531" y="364"/>
                      <a:pt x="66531" y="1360"/>
                      <a:pt x="67165" y="1360"/>
                    </a:cubicBezTo>
                    <a:lnTo>
                      <a:pt x="69157" y="1270"/>
                    </a:lnTo>
                    <a:cubicBezTo>
                      <a:pt x="69185" y="1273"/>
                      <a:pt x="69212" y="1275"/>
                      <a:pt x="69237" y="1275"/>
                    </a:cubicBezTo>
                    <a:cubicBezTo>
                      <a:pt x="69854" y="1275"/>
                      <a:pt x="69854" y="314"/>
                      <a:pt x="69237" y="314"/>
                    </a:cubicBezTo>
                    <a:close/>
                    <a:moveTo>
                      <a:pt x="117866" y="364"/>
                    </a:moveTo>
                    <a:cubicBezTo>
                      <a:pt x="117595" y="364"/>
                      <a:pt x="117368" y="545"/>
                      <a:pt x="117368" y="817"/>
                    </a:cubicBezTo>
                    <a:cubicBezTo>
                      <a:pt x="117368" y="1089"/>
                      <a:pt x="117595" y="1315"/>
                      <a:pt x="117866" y="1315"/>
                    </a:cubicBezTo>
                    <a:lnTo>
                      <a:pt x="119813" y="1406"/>
                    </a:lnTo>
                    <a:lnTo>
                      <a:pt x="119813" y="1360"/>
                    </a:lnTo>
                    <a:cubicBezTo>
                      <a:pt x="119836" y="1364"/>
                      <a:pt x="119859" y="1366"/>
                      <a:pt x="119882" y="1366"/>
                    </a:cubicBezTo>
                    <a:cubicBezTo>
                      <a:pt x="120122" y="1366"/>
                      <a:pt x="120311" y="1156"/>
                      <a:pt x="120311" y="908"/>
                    </a:cubicBezTo>
                    <a:cubicBezTo>
                      <a:pt x="120311" y="636"/>
                      <a:pt x="120084" y="410"/>
                      <a:pt x="119813" y="410"/>
                    </a:cubicBezTo>
                    <a:lnTo>
                      <a:pt x="117866" y="364"/>
                    </a:lnTo>
                    <a:close/>
                    <a:moveTo>
                      <a:pt x="65218" y="410"/>
                    </a:moveTo>
                    <a:lnTo>
                      <a:pt x="63272" y="500"/>
                    </a:lnTo>
                    <a:cubicBezTo>
                      <a:pt x="62683" y="545"/>
                      <a:pt x="62683" y="1406"/>
                      <a:pt x="63272" y="1451"/>
                    </a:cubicBezTo>
                    <a:lnTo>
                      <a:pt x="63317" y="1451"/>
                    </a:lnTo>
                    <a:lnTo>
                      <a:pt x="65264" y="1406"/>
                    </a:lnTo>
                    <a:cubicBezTo>
                      <a:pt x="65535" y="1406"/>
                      <a:pt x="65762" y="1179"/>
                      <a:pt x="65716" y="908"/>
                    </a:cubicBezTo>
                    <a:cubicBezTo>
                      <a:pt x="65716" y="636"/>
                      <a:pt x="65490" y="410"/>
                      <a:pt x="65218" y="410"/>
                    </a:cubicBezTo>
                    <a:close/>
                    <a:moveTo>
                      <a:pt x="121735" y="494"/>
                    </a:moveTo>
                    <a:cubicBezTo>
                      <a:pt x="121496" y="494"/>
                      <a:pt x="121307" y="705"/>
                      <a:pt x="121307" y="953"/>
                    </a:cubicBezTo>
                    <a:cubicBezTo>
                      <a:pt x="121307" y="1224"/>
                      <a:pt x="121488" y="1451"/>
                      <a:pt x="121759" y="1451"/>
                    </a:cubicBezTo>
                    <a:lnTo>
                      <a:pt x="123706" y="1541"/>
                    </a:lnTo>
                    <a:lnTo>
                      <a:pt x="123751" y="1541"/>
                    </a:lnTo>
                    <a:cubicBezTo>
                      <a:pt x="124340" y="1451"/>
                      <a:pt x="124340" y="636"/>
                      <a:pt x="123751" y="545"/>
                    </a:cubicBezTo>
                    <a:lnTo>
                      <a:pt x="121805" y="500"/>
                    </a:lnTo>
                    <a:cubicBezTo>
                      <a:pt x="121781" y="496"/>
                      <a:pt x="121758" y="494"/>
                      <a:pt x="121735" y="494"/>
                    </a:cubicBezTo>
                    <a:close/>
                    <a:moveTo>
                      <a:pt x="61280" y="591"/>
                    </a:moveTo>
                    <a:lnTo>
                      <a:pt x="59334" y="636"/>
                    </a:lnTo>
                    <a:cubicBezTo>
                      <a:pt x="59062" y="681"/>
                      <a:pt x="58836" y="908"/>
                      <a:pt x="58881" y="1179"/>
                    </a:cubicBezTo>
                    <a:cubicBezTo>
                      <a:pt x="58881" y="1451"/>
                      <a:pt x="59107" y="1632"/>
                      <a:pt x="59334" y="1632"/>
                    </a:cubicBezTo>
                    <a:lnTo>
                      <a:pt x="61280" y="1541"/>
                    </a:lnTo>
                    <a:cubicBezTo>
                      <a:pt x="61959" y="1541"/>
                      <a:pt x="61959" y="591"/>
                      <a:pt x="61280" y="591"/>
                    </a:cubicBezTo>
                    <a:close/>
                    <a:moveTo>
                      <a:pt x="125698" y="636"/>
                    </a:moveTo>
                    <a:cubicBezTo>
                      <a:pt x="125471" y="636"/>
                      <a:pt x="125245" y="862"/>
                      <a:pt x="125200" y="1089"/>
                    </a:cubicBezTo>
                    <a:cubicBezTo>
                      <a:pt x="125200" y="1360"/>
                      <a:pt x="125381" y="1587"/>
                      <a:pt x="125653" y="1632"/>
                    </a:cubicBezTo>
                    <a:lnTo>
                      <a:pt x="127644" y="1722"/>
                    </a:lnTo>
                    <a:lnTo>
                      <a:pt x="127690" y="1722"/>
                    </a:lnTo>
                    <a:cubicBezTo>
                      <a:pt x="128323" y="1722"/>
                      <a:pt x="128323" y="727"/>
                      <a:pt x="127690" y="727"/>
                    </a:cubicBezTo>
                    <a:lnTo>
                      <a:pt x="125698" y="636"/>
                    </a:lnTo>
                    <a:close/>
                    <a:moveTo>
                      <a:pt x="57387" y="727"/>
                    </a:moveTo>
                    <a:lnTo>
                      <a:pt x="55440" y="817"/>
                    </a:lnTo>
                    <a:cubicBezTo>
                      <a:pt x="54807" y="817"/>
                      <a:pt x="54807" y="1813"/>
                      <a:pt x="55440" y="1813"/>
                    </a:cubicBezTo>
                    <a:lnTo>
                      <a:pt x="55486" y="1813"/>
                    </a:lnTo>
                    <a:lnTo>
                      <a:pt x="57432" y="1722"/>
                    </a:lnTo>
                    <a:cubicBezTo>
                      <a:pt x="58111" y="1677"/>
                      <a:pt x="58066" y="727"/>
                      <a:pt x="57387" y="727"/>
                    </a:cubicBezTo>
                    <a:close/>
                    <a:moveTo>
                      <a:pt x="129595" y="816"/>
                    </a:moveTo>
                    <a:cubicBezTo>
                      <a:pt x="129001" y="816"/>
                      <a:pt x="128971" y="1769"/>
                      <a:pt x="129591" y="1813"/>
                    </a:cubicBezTo>
                    <a:lnTo>
                      <a:pt x="131583" y="1903"/>
                    </a:lnTo>
                    <a:lnTo>
                      <a:pt x="131628" y="1903"/>
                    </a:lnTo>
                    <a:cubicBezTo>
                      <a:pt x="132217" y="1813"/>
                      <a:pt x="132217" y="953"/>
                      <a:pt x="131628" y="908"/>
                    </a:cubicBezTo>
                    <a:lnTo>
                      <a:pt x="129636" y="817"/>
                    </a:lnTo>
                    <a:cubicBezTo>
                      <a:pt x="129622" y="816"/>
                      <a:pt x="129608" y="816"/>
                      <a:pt x="129595" y="816"/>
                    </a:cubicBezTo>
                    <a:close/>
                    <a:moveTo>
                      <a:pt x="53518" y="947"/>
                    </a:moveTo>
                    <a:cubicBezTo>
                      <a:pt x="53495" y="947"/>
                      <a:pt x="53472" y="949"/>
                      <a:pt x="53449" y="953"/>
                    </a:cubicBezTo>
                    <a:lnTo>
                      <a:pt x="51502" y="1043"/>
                    </a:lnTo>
                    <a:cubicBezTo>
                      <a:pt x="51230" y="1043"/>
                      <a:pt x="51004" y="1270"/>
                      <a:pt x="51049" y="1541"/>
                    </a:cubicBezTo>
                    <a:cubicBezTo>
                      <a:pt x="51049" y="1813"/>
                      <a:pt x="51276" y="1994"/>
                      <a:pt x="51502" y="1994"/>
                    </a:cubicBezTo>
                    <a:lnTo>
                      <a:pt x="53494" y="1903"/>
                    </a:lnTo>
                    <a:cubicBezTo>
                      <a:pt x="53765" y="1903"/>
                      <a:pt x="53946" y="1677"/>
                      <a:pt x="53946" y="1406"/>
                    </a:cubicBezTo>
                    <a:cubicBezTo>
                      <a:pt x="53946" y="1157"/>
                      <a:pt x="53758" y="947"/>
                      <a:pt x="53518" y="947"/>
                    </a:cubicBezTo>
                    <a:close/>
                    <a:moveTo>
                      <a:pt x="133575" y="998"/>
                    </a:moveTo>
                    <a:cubicBezTo>
                      <a:pt x="133303" y="998"/>
                      <a:pt x="133077" y="1224"/>
                      <a:pt x="133031" y="1451"/>
                    </a:cubicBezTo>
                    <a:cubicBezTo>
                      <a:pt x="133031" y="1722"/>
                      <a:pt x="133212" y="1994"/>
                      <a:pt x="133484" y="1994"/>
                    </a:cubicBezTo>
                    <a:lnTo>
                      <a:pt x="135476" y="2085"/>
                    </a:lnTo>
                    <a:cubicBezTo>
                      <a:pt x="135491" y="2086"/>
                      <a:pt x="135506" y="2086"/>
                      <a:pt x="135520" y="2086"/>
                    </a:cubicBezTo>
                    <a:cubicBezTo>
                      <a:pt x="136155" y="2086"/>
                      <a:pt x="136141" y="1134"/>
                      <a:pt x="135521" y="1134"/>
                    </a:cubicBezTo>
                    <a:lnTo>
                      <a:pt x="133575" y="998"/>
                    </a:lnTo>
                    <a:close/>
                    <a:moveTo>
                      <a:pt x="49555" y="1089"/>
                    </a:moveTo>
                    <a:lnTo>
                      <a:pt x="47564" y="1224"/>
                    </a:lnTo>
                    <a:cubicBezTo>
                      <a:pt x="46930" y="1224"/>
                      <a:pt x="46930" y="2220"/>
                      <a:pt x="47609" y="2220"/>
                    </a:cubicBezTo>
                    <a:lnTo>
                      <a:pt x="47654" y="2220"/>
                    </a:lnTo>
                    <a:lnTo>
                      <a:pt x="49601" y="2085"/>
                    </a:lnTo>
                    <a:cubicBezTo>
                      <a:pt x="50234" y="2039"/>
                      <a:pt x="50189" y="1089"/>
                      <a:pt x="49555" y="1089"/>
                    </a:cubicBezTo>
                    <a:close/>
                    <a:moveTo>
                      <a:pt x="137398" y="1219"/>
                    </a:moveTo>
                    <a:cubicBezTo>
                      <a:pt x="137159" y="1219"/>
                      <a:pt x="136970" y="1429"/>
                      <a:pt x="136970" y="1677"/>
                    </a:cubicBezTo>
                    <a:cubicBezTo>
                      <a:pt x="136970" y="1949"/>
                      <a:pt x="137151" y="2175"/>
                      <a:pt x="137422" y="2175"/>
                    </a:cubicBezTo>
                    <a:lnTo>
                      <a:pt x="139369" y="2311"/>
                    </a:lnTo>
                    <a:lnTo>
                      <a:pt x="139414" y="2311"/>
                    </a:lnTo>
                    <a:cubicBezTo>
                      <a:pt x="139686" y="2311"/>
                      <a:pt x="139867" y="2085"/>
                      <a:pt x="139912" y="1858"/>
                    </a:cubicBezTo>
                    <a:cubicBezTo>
                      <a:pt x="139912" y="1587"/>
                      <a:pt x="139731" y="1360"/>
                      <a:pt x="139460" y="1315"/>
                    </a:cubicBezTo>
                    <a:lnTo>
                      <a:pt x="137468" y="1224"/>
                    </a:lnTo>
                    <a:cubicBezTo>
                      <a:pt x="137444" y="1221"/>
                      <a:pt x="137421" y="1219"/>
                      <a:pt x="137398" y="1219"/>
                    </a:cubicBezTo>
                    <a:close/>
                    <a:moveTo>
                      <a:pt x="45686" y="1354"/>
                    </a:moveTo>
                    <a:cubicBezTo>
                      <a:pt x="45664" y="1354"/>
                      <a:pt x="45640" y="1356"/>
                      <a:pt x="45617" y="1360"/>
                    </a:cubicBezTo>
                    <a:lnTo>
                      <a:pt x="43670" y="1451"/>
                    </a:lnTo>
                    <a:cubicBezTo>
                      <a:pt x="43006" y="1495"/>
                      <a:pt x="43035" y="2448"/>
                      <a:pt x="43671" y="2448"/>
                    </a:cubicBezTo>
                    <a:cubicBezTo>
                      <a:pt x="43686" y="2448"/>
                      <a:pt x="43701" y="2448"/>
                      <a:pt x="43716" y="2447"/>
                    </a:cubicBezTo>
                    <a:lnTo>
                      <a:pt x="45662" y="2311"/>
                    </a:lnTo>
                    <a:cubicBezTo>
                      <a:pt x="45934" y="2311"/>
                      <a:pt x="46160" y="2085"/>
                      <a:pt x="46160" y="1813"/>
                    </a:cubicBezTo>
                    <a:cubicBezTo>
                      <a:pt x="46119" y="1565"/>
                      <a:pt x="45926" y="1354"/>
                      <a:pt x="45686" y="1354"/>
                    </a:cubicBezTo>
                    <a:close/>
                    <a:moveTo>
                      <a:pt x="141337" y="1445"/>
                    </a:moveTo>
                    <a:cubicBezTo>
                      <a:pt x="141097" y="1445"/>
                      <a:pt x="140908" y="1655"/>
                      <a:pt x="140908" y="1903"/>
                    </a:cubicBezTo>
                    <a:cubicBezTo>
                      <a:pt x="140863" y="2175"/>
                      <a:pt x="141089" y="2401"/>
                      <a:pt x="141361" y="2447"/>
                    </a:cubicBezTo>
                    <a:lnTo>
                      <a:pt x="143307" y="2583"/>
                    </a:lnTo>
                    <a:cubicBezTo>
                      <a:pt x="143579" y="2583"/>
                      <a:pt x="143805" y="2356"/>
                      <a:pt x="143805" y="2130"/>
                    </a:cubicBezTo>
                    <a:cubicBezTo>
                      <a:pt x="143851" y="1858"/>
                      <a:pt x="143624" y="1587"/>
                      <a:pt x="143353" y="1587"/>
                    </a:cubicBezTo>
                    <a:lnTo>
                      <a:pt x="141406" y="1451"/>
                    </a:lnTo>
                    <a:cubicBezTo>
                      <a:pt x="141383" y="1447"/>
                      <a:pt x="141360" y="1445"/>
                      <a:pt x="141337" y="1445"/>
                    </a:cubicBezTo>
                    <a:close/>
                    <a:moveTo>
                      <a:pt x="41805" y="1625"/>
                    </a:moveTo>
                    <a:cubicBezTo>
                      <a:pt x="41779" y="1625"/>
                      <a:pt x="41752" y="1627"/>
                      <a:pt x="41724" y="1632"/>
                    </a:cubicBezTo>
                    <a:lnTo>
                      <a:pt x="39732" y="1768"/>
                    </a:lnTo>
                    <a:cubicBezTo>
                      <a:pt x="39112" y="1768"/>
                      <a:pt x="39142" y="2720"/>
                      <a:pt x="39736" y="2720"/>
                    </a:cubicBezTo>
                    <a:cubicBezTo>
                      <a:pt x="39749" y="2720"/>
                      <a:pt x="39763" y="2719"/>
                      <a:pt x="39777" y="2718"/>
                    </a:cubicBezTo>
                    <a:lnTo>
                      <a:pt x="39823" y="2718"/>
                    </a:lnTo>
                    <a:lnTo>
                      <a:pt x="41769" y="2583"/>
                    </a:lnTo>
                    <a:cubicBezTo>
                      <a:pt x="42041" y="2583"/>
                      <a:pt x="42267" y="2311"/>
                      <a:pt x="42222" y="2085"/>
                    </a:cubicBezTo>
                    <a:cubicBezTo>
                      <a:pt x="42222" y="1800"/>
                      <a:pt x="42039" y="1625"/>
                      <a:pt x="41805" y="1625"/>
                    </a:cubicBezTo>
                    <a:close/>
                    <a:moveTo>
                      <a:pt x="145230" y="1717"/>
                    </a:moveTo>
                    <a:cubicBezTo>
                      <a:pt x="144990" y="1717"/>
                      <a:pt x="144801" y="1927"/>
                      <a:pt x="144801" y="2175"/>
                    </a:cubicBezTo>
                    <a:cubicBezTo>
                      <a:pt x="144756" y="2447"/>
                      <a:pt x="144982" y="2673"/>
                      <a:pt x="145254" y="2718"/>
                    </a:cubicBezTo>
                    <a:lnTo>
                      <a:pt x="147201" y="2854"/>
                    </a:lnTo>
                    <a:lnTo>
                      <a:pt x="147246" y="2854"/>
                    </a:lnTo>
                    <a:cubicBezTo>
                      <a:pt x="147472" y="2854"/>
                      <a:pt x="147699" y="2673"/>
                      <a:pt x="147699" y="2401"/>
                    </a:cubicBezTo>
                    <a:cubicBezTo>
                      <a:pt x="147744" y="2130"/>
                      <a:pt x="147517" y="1903"/>
                      <a:pt x="147291" y="1903"/>
                    </a:cubicBezTo>
                    <a:lnTo>
                      <a:pt x="145299" y="1722"/>
                    </a:lnTo>
                    <a:cubicBezTo>
                      <a:pt x="145276" y="1719"/>
                      <a:pt x="145253" y="1717"/>
                      <a:pt x="145230" y="1717"/>
                    </a:cubicBezTo>
                    <a:close/>
                    <a:moveTo>
                      <a:pt x="37856" y="1898"/>
                    </a:moveTo>
                    <a:cubicBezTo>
                      <a:pt x="37832" y="1898"/>
                      <a:pt x="37809" y="1900"/>
                      <a:pt x="37785" y="1903"/>
                    </a:cubicBezTo>
                    <a:lnTo>
                      <a:pt x="35839" y="2085"/>
                    </a:lnTo>
                    <a:cubicBezTo>
                      <a:pt x="35567" y="2085"/>
                      <a:pt x="35341" y="2311"/>
                      <a:pt x="35386" y="2583"/>
                    </a:cubicBezTo>
                    <a:cubicBezTo>
                      <a:pt x="35386" y="2854"/>
                      <a:pt x="35613" y="3035"/>
                      <a:pt x="35884" y="3035"/>
                    </a:cubicBezTo>
                    <a:lnTo>
                      <a:pt x="35929" y="3035"/>
                    </a:lnTo>
                    <a:lnTo>
                      <a:pt x="37876" y="2899"/>
                    </a:lnTo>
                    <a:cubicBezTo>
                      <a:pt x="38148" y="2854"/>
                      <a:pt x="38329" y="2628"/>
                      <a:pt x="38329" y="2356"/>
                    </a:cubicBezTo>
                    <a:cubicBezTo>
                      <a:pt x="38329" y="2108"/>
                      <a:pt x="38102" y="1898"/>
                      <a:pt x="37856" y="1898"/>
                    </a:cubicBezTo>
                    <a:close/>
                    <a:moveTo>
                      <a:pt x="149168" y="2034"/>
                    </a:moveTo>
                    <a:cubicBezTo>
                      <a:pt x="148929" y="2034"/>
                      <a:pt x="148740" y="2244"/>
                      <a:pt x="148740" y="2492"/>
                    </a:cubicBezTo>
                    <a:cubicBezTo>
                      <a:pt x="148694" y="2764"/>
                      <a:pt x="148876" y="2990"/>
                      <a:pt x="149147" y="3035"/>
                    </a:cubicBezTo>
                    <a:lnTo>
                      <a:pt x="151094" y="3171"/>
                    </a:lnTo>
                    <a:lnTo>
                      <a:pt x="151139" y="3171"/>
                    </a:lnTo>
                    <a:cubicBezTo>
                      <a:pt x="151154" y="3172"/>
                      <a:pt x="151169" y="3173"/>
                      <a:pt x="151183" y="3173"/>
                    </a:cubicBezTo>
                    <a:cubicBezTo>
                      <a:pt x="151820" y="3173"/>
                      <a:pt x="151848" y="2220"/>
                      <a:pt x="151184" y="2220"/>
                    </a:cubicBezTo>
                    <a:lnTo>
                      <a:pt x="149238" y="2039"/>
                    </a:lnTo>
                    <a:cubicBezTo>
                      <a:pt x="149214" y="2035"/>
                      <a:pt x="149191" y="2034"/>
                      <a:pt x="149168" y="2034"/>
                    </a:cubicBezTo>
                    <a:close/>
                    <a:moveTo>
                      <a:pt x="33931" y="2259"/>
                    </a:moveTo>
                    <a:cubicBezTo>
                      <a:pt x="33903" y="2259"/>
                      <a:pt x="33875" y="2261"/>
                      <a:pt x="33847" y="2266"/>
                    </a:cubicBezTo>
                    <a:lnTo>
                      <a:pt x="31901" y="2447"/>
                    </a:lnTo>
                    <a:cubicBezTo>
                      <a:pt x="31312" y="2492"/>
                      <a:pt x="31357" y="3352"/>
                      <a:pt x="31946" y="3397"/>
                    </a:cubicBezTo>
                    <a:lnTo>
                      <a:pt x="31991" y="3397"/>
                    </a:lnTo>
                    <a:lnTo>
                      <a:pt x="33938" y="3216"/>
                    </a:lnTo>
                    <a:cubicBezTo>
                      <a:pt x="34209" y="3216"/>
                      <a:pt x="34436" y="2945"/>
                      <a:pt x="34390" y="2673"/>
                    </a:cubicBezTo>
                    <a:cubicBezTo>
                      <a:pt x="34390" y="2429"/>
                      <a:pt x="34172" y="2259"/>
                      <a:pt x="33931" y="2259"/>
                    </a:cubicBezTo>
                    <a:close/>
                    <a:moveTo>
                      <a:pt x="153049" y="2395"/>
                    </a:moveTo>
                    <a:cubicBezTo>
                      <a:pt x="152815" y="2395"/>
                      <a:pt x="152633" y="2570"/>
                      <a:pt x="152633" y="2854"/>
                    </a:cubicBezTo>
                    <a:cubicBezTo>
                      <a:pt x="152588" y="3080"/>
                      <a:pt x="152769" y="3352"/>
                      <a:pt x="153040" y="3352"/>
                    </a:cubicBezTo>
                    <a:lnTo>
                      <a:pt x="155032" y="3533"/>
                    </a:lnTo>
                    <a:lnTo>
                      <a:pt x="155077" y="3533"/>
                    </a:lnTo>
                    <a:cubicBezTo>
                      <a:pt x="155304" y="3533"/>
                      <a:pt x="155530" y="3352"/>
                      <a:pt x="155530" y="3126"/>
                    </a:cubicBezTo>
                    <a:cubicBezTo>
                      <a:pt x="155575" y="2854"/>
                      <a:pt x="155349" y="2583"/>
                      <a:pt x="155123" y="2583"/>
                    </a:cubicBezTo>
                    <a:cubicBezTo>
                      <a:pt x="154444" y="2537"/>
                      <a:pt x="153810" y="2447"/>
                      <a:pt x="153131" y="2401"/>
                    </a:cubicBezTo>
                    <a:cubicBezTo>
                      <a:pt x="153103" y="2397"/>
                      <a:pt x="153076" y="2395"/>
                      <a:pt x="153049" y="2395"/>
                    </a:cubicBezTo>
                    <a:close/>
                    <a:moveTo>
                      <a:pt x="29954" y="2583"/>
                    </a:moveTo>
                    <a:lnTo>
                      <a:pt x="28007" y="2809"/>
                    </a:lnTo>
                    <a:cubicBezTo>
                      <a:pt x="27690" y="2809"/>
                      <a:pt x="27509" y="3080"/>
                      <a:pt x="27555" y="3352"/>
                    </a:cubicBezTo>
                    <a:cubicBezTo>
                      <a:pt x="27555" y="3624"/>
                      <a:pt x="27781" y="3805"/>
                      <a:pt x="28053" y="3805"/>
                    </a:cubicBezTo>
                    <a:lnTo>
                      <a:pt x="28098" y="3760"/>
                    </a:lnTo>
                    <a:lnTo>
                      <a:pt x="30044" y="3578"/>
                    </a:lnTo>
                    <a:cubicBezTo>
                      <a:pt x="30316" y="3533"/>
                      <a:pt x="30497" y="3307"/>
                      <a:pt x="30497" y="3035"/>
                    </a:cubicBezTo>
                    <a:cubicBezTo>
                      <a:pt x="30452" y="2764"/>
                      <a:pt x="30226" y="2583"/>
                      <a:pt x="29954" y="2583"/>
                    </a:cubicBezTo>
                    <a:close/>
                    <a:moveTo>
                      <a:pt x="156989" y="2713"/>
                    </a:moveTo>
                    <a:cubicBezTo>
                      <a:pt x="156715" y="2713"/>
                      <a:pt x="156526" y="2923"/>
                      <a:pt x="156526" y="3171"/>
                    </a:cubicBezTo>
                    <a:cubicBezTo>
                      <a:pt x="156481" y="3443"/>
                      <a:pt x="156662" y="3714"/>
                      <a:pt x="156933" y="3714"/>
                    </a:cubicBezTo>
                    <a:lnTo>
                      <a:pt x="158880" y="3941"/>
                    </a:lnTo>
                    <a:lnTo>
                      <a:pt x="158970" y="3941"/>
                    </a:lnTo>
                    <a:lnTo>
                      <a:pt x="158970" y="3895"/>
                    </a:lnTo>
                    <a:cubicBezTo>
                      <a:pt x="158985" y="3896"/>
                      <a:pt x="159000" y="3897"/>
                      <a:pt x="159014" y="3897"/>
                    </a:cubicBezTo>
                    <a:cubicBezTo>
                      <a:pt x="159606" y="3897"/>
                      <a:pt x="159635" y="2989"/>
                      <a:pt x="159016" y="2945"/>
                    </a:cubicBezTo>
                    <a:cubicBezTo>
                      <a:pt x="158382" y="2854"/>
                      <a:pt x="157703" y="2809"/>
                      <a:pt x="157069" y="2718"/>
                    </a:cubicBezTo>
                    <a:cubicBezTo>
                      <a:pt x="157042" y="2714"/>
                      <a:pt x="157015" y="2713"/>
                      <a:pt x="156989" y="2713"/>
                    </a:cubicBezTo>
                    <a:close/>
                    <a:moveTo>
                      <a:pt x="26086" y="2984"/>
                    </a:moveTo>
                    <a:cubicBezTo>
                      <a:pt x="26063" y="2984"/>
                      <a:pt x="26039" y="2986"/>
                      <a:pt x="26016" y="2990"/>
                    </a:cubicBezTo>
                    <a:cubicBezTo>
                      <a:pt x="25382" y="3080"/>
                      <a:pt x="24703" y="3171"/>
                      <a:pt x="24069" y="3216"/>
                    </a:cubicBezTo>
                    <a:cubicBezTo>
                      <a:pt x="23480" y="3307"/>
                      <a:pt x="23526" y="4167"/>
                      <a:pt x="24114" y="4212"/>
                    </a:cubicBezTo>
                    <a:lnTo>
                      <a:pt x="24205" y="4257"/>
                    </a:lnTo>
                    <a:lnTo>
                      <a:pt x="26151" y="3986"/>
                    </a:lnTo>
                    <a:cubicBezTo>
                      <a:pt x="26423" y="3986"/>
                      <a:pt x="26649" y="3714"/>
                      <a:pt x="26604" y="3443"/>
                    </a:cubicBezTo>
                    <a:cubicBezTo>
                      <a:pt x="26563" y="3195"/>
                      <a:pt x="26332" y="2984"/>
                      <a:pt x="26086" y="2984"/>
                    </a:cubicBezTo>
                    <a:close/>
                    <a:moveTo>
                      <a:pt x="160916" y="3169"/>
                    </a:moveTo>
                    <a:cubicBezTo>
                      <a:pt x="160279" y="3169"/>
                      <a:pt x="160207" y="4079"/>
                      <a:pt x="160827" y="4167"/>
                    </a:cubicBezTo>
                    <a:lnTo>
                      <a:pt x="162773" y="4393"/>
                    </a:lnTo>
                    <a:lnTo>
                      <a:pt x="162818" y="4393"/>
                    </a:lnTo>
                    <a:cubicBezTo>
                      <a:pt x="162834" y="4394"/>
                      <a:pt x="162850" y="4395"/>
                      <a:pt x="162865" y="4395"/>
                    </a:cubicBezTo>
                    <a:cubicBezTo>
                      <a:pt x="163499" y="4395"/>
                      <a:pt x="163528" y="3487"/>
                      <a:pt x="162909" y="3443"/>
                    </a:cubicBezTo>
                    <a:lnTo>
                      <a:pt x="160962" y="3171"/>
                    </a:lnTo>
                    <a:cubicBezTo>
                      <a:pt x="160947" y="3170"/>
                      <a:pt x="160931" y="3169"/>
                      <a:pt x="160916" y="3169"/>
                    </a:cubicBezTo>
                    <a:close/>
                    <a:moveTo>
                      <a:pt x="22193" y="3437"/>
                    </a:moveTo>
                    <a:cubicBezTo>
                      <a:pt x="22169" y="3437"/>
                      <a:pt x="22146" y="3439"/>
                      <a:pt x="22122" y="3443"/>
                    </a:cubicBezTo>
                    <a:cubicBezTo>
                      <a:pt x="21443" y="3533"/>
                      <a:pt x="20810" y="3624"/>
                      <a:pt x="20176" y="3714"/>
                    </a:cubicBezTo>
                    <a:cubicBezTo>
                      <a:pt x="19904" y="3760"/>
                      <a:pt x="19723" y="3986"/>
                      <a:pt x="19768" y="4303"/>
                    </a:cubicBezTo>
                    <a:cubicBezTo>
                      <a:pt x="19814" y="4529"/>
                      <a:pt x="19995" y="4710"/>
                      <a:pt x="20266" y="4710"/>
                    </a:cubicBezTo>
                    <a:lnTo>
                      <a:pt x="20312" y="4710"/>
                    </a:lnTo>
                    <a:lnTo>
                      <a:pt x="22258" y="4439"/>
                    </a:lnTo>
                    <a:cubicBezTo>
                      <a:pt x="22530" y="4439"/>
                      <a:pt x="22756" y="4167"/>
                      <a:pt x="22711" y="3895"/>
                    </a:cubicBezTo>
                    <a:cubicBezTo>
                      <a:pt x="22670" y="3647"/>
                      <a:pt x="22439" y="3437"/>
                      <a:pt x="22193" y="3437"/>
                    </a:cubicBezTo>
                    <a:close/>
                    <a:moveTo>
                      <a:pt x="164817" y="3662"/>
                    </a:moveTo>
                    <a:cubicBezTo>
                      <a:pt x="164575" y="3662"/>
                      <a:pt x="164353" y="3833"/>
                      <a:pt x="164312" y="4076"/>
                    </a:cubicBezTo>
                    <a:cubicBezTo>
                      <a:pt x="164267" y="4348"/>
                      <a:pt x="164448" y="4620"/>
                      <a:pt x="164720" y="4665"/>
                    </a:cubicBezTo>
                    <a:cubicBezTo>
                      <a:pt x="165399" y="4755"/>
                      <a:pt x="166032" y="4846"/>
                      <a:pt x="166666" y="4937"/>
                    </a:cubicBezTo>
                    <a:lnTo>
                      <a:pt x="166757" y="4937"/>
                    </a:lnTo>
                    <a:cubicBezTo>
                      <a:pt x="167345" y="4937"/>
                      <a:pt x="167436" y="4031"/>
                      <a:pt x="166847" y="3941"/>
                    </a:cubicBezTo>
                    <a:lnTo>
                      <a:pt x="164901" y="3669"/>
                    </a:lnTo>
                    <a:cubicBezTo>
                      <a:pt x="164873" y="3664"/>
                      <a:pt x="164845" y="3662"/>
                      <a:pt x="164817" y="3662"/>
                    </a:cubicBezTo>
                    <a:close/>
                    <a:moveTo>
                      <a:pt x="18358" y="4025"/>
                    </a:moveTo>
                    <a:cubicBezTo>
                      <a:pt x="18331" y="4025"/>
                      <a:pt x="18303" y="4027"/>
                      <a:pt x="18275" y="4031"/>
                    </a:cubicBezTo>
                    <a:lnTo>
                      <a:pt x="16328" y="4303"/>
                    </a:lnTo>
                    <a:cubicBezTo>
                      <a:pt x="15664" y="4347"/>
                      <a:pt x="15736" y="5300"/>
                      <a:pt x="16332" y="5300"/>
                    </a:cubicBezTo>
                    <a:cubicBezTo>
                      <a:pt x="16345" y="5300"/>
                      <a:pt x="16359" y="5300"/>
                      <a:pt x="16373" y="5299"/>
                    </a:cubicBezTo>
                    <a:lnTo>
                      <a:pt x="16464" y="5299"/>
                    </a:lnTo>
                    <a:cubicBezTo>
                      <a:pt x="17098" y="5163"/>
                      <a:pt x="17731" y="5072"/>
                      <a:pt x="18410" y="4982"/>
                    </a:cubicBezTo>
                    <a:cubicBezTo>
                      <a:pt x="19015" y="4895"/>
                      <a:pt x="18919" y="4025"/>
                      <a:pt x="18358" y="4025"/>
                    </a:cubicBezTo>
                    <a:close/>
                    <a:moveTo>
                      <a:pt x="168714" y="4252"/>
                    </a:moveTo>
                    <a:cubicBezTo>
                      <a:pt x="168146" y="4252"/>
                      <a:pt x="168008" y="5167"/>
                      <a:pt x="168658" y="5253"/>
                    </a:cubicBezTo>
                    <a:lnTo>
                      <a:pt x="170559" y="5570"/>
                    </a:lnTo>
                    <a:lnTo>
                      <a:pt x="170650" y="5570"/>
                    </a:lnTo>
                    <a:cubicBezTo>
                      <a:pt x="170876" y="5570"/>
                      <a:pt x="171103" y="5389"/>
                      <a:pt x="171148" y="5163"/>
                    </a:cubicBezTo>
                    <a:cubicBezTo>
                      <a:pt x="171193" y="4891"/>
                      <a:pt x="171012" y="4620"/>
                      <a:pt x="170740" y="4574"/>
                    </a:cubicBezTo>
                    <a:cubicBezTo>
                      <a:pt x="170107" y="4484"/>
                      <a:pt x="169473" y="4393"/>
                      <a:pt x="168794" y="4257"/>
                    </a:cubicBezTo>
                    <a:cubicBezTo>
                      <a:pt x="168766" y="4254"/>
                      <a:pt x="168740" y="4252"/>
                      <a:pt x="168714" y="4252"/>
                    </a:cubicBezTo>
                    <a:close/>
                    <a:moveTo>
                      <a:pt x="14504" y="4644"/>
                    </a:moveTo>
                    <a:cubicBezTo>
                      <a:pt x="14464" y="4644"/>
                      <a:pt x="14423" y="4651"/>
                      <a:pt x="14381" y="4665"/>
                    </a:cubicBezTo>
                    <a:lnTo>
                      <a:pt x="12435" y="4982"/>
                    </a:lnTo>
                    <a:cubicBezTo>
                      <a:pt x="12163" y="5027"/>
                      <a:pt x="11982" y="5299"/>
                      <a:pt x="12027" y="5570"/>
                    </a:cubicBezTo>
                    <a:cubicBezTo>
                      <a:pt x="12073" y="5797"/>
                      <a:pt x="12299" y="5978"/>
                      <a:pt x="12525" y="5978"/>
                    </a:cubicBezTo>
                    <a:lnTo>
                      <a:pt x="12616" y="5978"/>
                    </a:lnTo>
                    <a:lnTo>
                      <a:pt x="14517" y="5616"/>
                    </a:lnTo>
                    <a:cubicBezTo>
                      <a:pt x="14789" y="5570"/>
                      <a:pt x="14970" y="5299"/>
                      <a:pt x="14925" y="5027"/>
                    </a:cubicBezTo>
                    <a:cubicBezTo>
                      <a:pt x="14886" y="4836"/>
                      <a:pt x="14719" y="4644"/>
                      <a:pt x="14504" y="4644"/>
                    </a:cubicBezTo>
                    <a:close/>
                    <a:moveTo>
                      <a:pt x="172559" y="4930"/>
                    </a:moveTo>
                    <a:cubicBezTo>
                      <a:pt x="172325" y="4930"/>
                      <a:pt x="172139" y="5100"/>
                      <a:pt x="172098" y="5344"/>
                    </a:cubicBezTo>
                    <a:cubicBezTo>
                      <a:pt x="172053" y="5570"/>
                      <a:pt x="172189" y="5842"/>
                      <a:pt x="172461" y="5887"/>
                    </a:cubicBezTo>
                    <a:cubicBezTo>
                      <a:pt x="173140" y="6023"/>
                      <a:pt x="173773" y="6114"/>
                      <a:pt x="174407" y="6249"/>
                    </a:cubicBezTo>
                    <a:lnTo>
                      <a:pt x="174498" y="6249"/>
                    </a:lnTo>
                    <a:cubicBezTo>
                      <a:pt x="174724" y="6249"/>
                      <a:pt x="174905" y="6114"/>
                      <a:pt x="174950" y="5887"/>
                    </a:cubicBezTo>
                    <a:cubicBezTo>
                      <a:pt x="174996" y="5616"/>
                      <a:pt x="174860" y="5389"/>
                      <a:pt x="174588" y="5299"/>
                    </a:cubicBezTo>
                    <a:lnTo>
                      <a:pt x="172642" y="4937"/>
                    </a:lnTo>
                    <a:cubicBezTo>
                      <a:pt x="172614" y="4932"/>
                      <a:pt x="172586" y="4930"/>
                      <a:pt x="172559" y="4930"/>
                    </a:cubicBezTo>
                    <a:close/>
                    <a:moveTo>
                      <a:pt x="10576" y="5381"/>
                    </a:moveTo>
                    <a:cubicBezTo>
                      <a:pt x="10547" y="5381"/>
                      <a:pt x="10517" y="5383"/>
                      <a:pt x="10488" y="5389"/>
                    </a:cubicBezTo>
                    <a:cubicBezTo>
                      <a:pt x="9809" y="5525"/>
                      <a:pt x="9175" y="5661"/>
                      <a:pt x="8542" y="5797"/>
                    </a:cubicBezTo>
                    <a:cubicBezTo>
                      <a:pt x="7999" y="5932"/>
                      <a:pt x="8089" y="6747"/>
                      <a:pt x="8678" y="6747"/>
                    </a:cubicBezTo>
                    <a:lnTo>
                      <a:pt x="8768" y="6747"/>
                    </a:lnTo>
                    <a:cubicBezTo>
                      <a:pt x="9357" y="6611"/>
                      <a:pt x="9990" y="6430"/>
                      <a:pt x="10669" y="6295"/>
                    </a:cubicBezTo>
                    <a:cubicBezTo>
                      <a:pt x="10941" y="6249"/>
                      <a:pt x="11077" y="6023"/>
                      <a:pt x="11032" y="5751"/>
                    </a:cubicBezTo>
                    <a:cubicBezTo>
                      <a:pt x="10992" y="5514"/>
                      <a:pt x="10780" y="5381"/>
                      <a:pt x="10576" y="5381"/>
                    </a:cubicBezTo>
                    <a:close/>
                    <a:moveTo>
                      <a:pt x="176418" y="5744"/>
                    </a:moveTo>
                    <a:cubicBezTo>
                      <a:pt x="176209" y="5744"/>
                      <a:pt x="175987" y="5911"/>
                      <a:pt x="175946" y="6114"/>
                    </a:cubicBezTo>
                    <a:cubicBezTo>
                      <a:pt x="175901" y="6385"/>
                      <a:pt x="176037" y="6611"/>
                      <a:pt x="176308" y="6702"/>
                    </a:cubicBezTo>
                    <a:cubicBezTo>
                      <a:pt x="176942" y="6838"/>
                      <a:pt x="177621" y="7019"/>
                      <a:pt x="178210" y="7155"/>
                    </a:cubicBezTo>
                    <a:lnTo>
                      <a:pt x="178300" y="7155"/>
                    </a:lnTo>
                    <a:cubicBezTo>
                      <a:pt x="178527" y="7155"/>
                      <a:pt x="178708" y="7019"/>
                      <a:pt x="178753" y="6838"/>
                    </a:cubicBezTo>
                    <a:cubicBezTo>
                      <a:pt x="178844" y="6566"/>
                      <a:pt x="178662" y="6295"/>
                      <a:pt x="178436" y="6249"/>
                    </a:cubicBezTo>
                    <a:cubicBezTo>
                      <a:pt x="177802" y="6068"/>
                      <a:pt x="177169" y="5932"/>
                      <a:pt x="176490" y="5751"/>
                    </a:cubicBezTo>
                    <a:cubicBezTo>
                      <a:pt x="176466" y="5747"/>
                      <a:pt x="176442" y="5744"/>
                      <a:pt x="176418" y="5744"/>
                    </a:cubicBezTo>
                    <a:close/>
                    <a:moveTo>
                      <a:pt x="6751" y="6272"/>
                    </a:moveTo>
                    <a:cubicBezTo>
                      <a:pt x="6702" y="6272"/>
                      <a:pt x="6650" y="6279"/>
                      <a:pt x="6595" y="6295"/>
                    </a:cubicBezTo>
                    <a:cubicBezTo>
                      <a:pt x="5916" y="6476"/>
                      <a:pt x="5282" y="6657"/>
                      <a:pt x="4694" y="6838"/>
                    </a:cubicBezTo>
                    <a:cubicBezTo>
                      <a:pt x="4196" y="7019"/>
                      <a:pt x="4332" y="7788"/>
                      <a:pt x="4875" y="7834"/>
                    </a:cubicBezTo>
                    <a:cubicBezTo>
                      <a:pt x="4920" y="7834"/>
                      <a:pt x="4965" y="7834"/>
                      <a:pt x="5011" y="7788"/>
                    </a:cubicBezTo>
                    <a:cubicBezTo>
                      <a:pt x="5599" y="7607"/>
                      <a:pt x="6188" y="7426"/>
                      <a:pt x="6867" y="7245"/>
                    </a:cubicBezTo>
                    <a:cubicBezTo>
                      <a:pt x="7446" y="7080"/>
                      <a:pt x="7269" y="6272"/>
                      <a:pt x="6751" y="6272"/>
                    </a:cubicBezTo>
                    <a:close/>
                    <a:moveTo>
                      <a:pt x="180169" y="6719"/>
                    </a:moveTo>
                    <a:cubicBezTo>
                      <a:pt x="179962" y="6719"/>
                      <a:pt x="179785" y="6849"/>
                      <a:pt x="179749" y="7064"/>
                    </a:cubicBezTo>
                    <a:cubicBezTo>
                      <a:pt x="179658" y="7336"/>
                      <a:pt x="179794" y="7607"/>
                      <a:pt x="180066" y="7698"/>
                    </a:cubicBezTo>
                    <a:cubicBezTo>
                      <a:pt x="180700" y="7879"/>
                      <a:pt x="181333" y="8105"/>
                      <a:pt x="181831" y="8332"/>
                    </a:cubicBezTo>
                    <a:cubicBezTo>
                      <a:pt x="181922" y="8377"/>
                      <a:pt x="181967" y="8377"/>
                      <a:pt x="182058" y="8377"/>
                    </a:cubicBezTo>
                    <a:cubicBezTo>
                      <a:pt x="182239" y="8377"/>
                      <a:pt x="182420" y="8241"/>
                      <a:pt x="182510" y="8060"/>
                    </a:cubicBezTo>
                    <a:cubicBezTo>
                      <a:pt x="182601" y="7834"/>
                      <a:pt x="182465" y="7517"/>
                      <a:pt x="182239" y="7426"/>
                    </a:cubicBezTo>
                    <a:cubicBezTo>
                      <a:pt x="181695" y="7200"/>
                      <a:pt x="181016" y="6974"/>
                      <a:pt x="180337" y="6747"/>
                    </a:cubicBezTo>
                    <a:cubicBezTo>
                      <a:pt x="180281" y="6728"/>
                      <a:pt x="180224" y="6719"/>
                      <a:pt x="180169" y="6719"/>
                    </a:cubicBezTo>
                    <a:close/>
                    <a:moveTo>
                      <a:pt x="3020" y="7528"/>
                    </a:moveTo>
                    <a:cubicBezTo>
                      <a:pt x="2957" y="7528"/>
                      <a:pt x="2894" y="7539"/>
                      <a:pt x="2838" y="7562"/>
                    </a:cubicBezTo>
                    <a:cubicBezTo>
                      <a:pt x="2204" y="7834"/>
                      <a:pt x="1616" y="8196"/>
                      <a:pt x="1027" y="8603"/>
                    </a:cubicBezTo>
                    <a:cubicBezTo>
                      <a:pt x="801" y="8784"/>
                      <a:pt x="801" y="9056"/>
                      <a:pt x="937" y="9282"/>
                    </a:cubicBezTo>
                    <a:cubicBezTo>
                      <a:pt x="1027" y="9418"/>
                      <a:pt x="1208" y="9463"/>
                      <a:pt x="1344" y="9463"/>
                    </a:cubicBezTo>
                    <a:cubicBezTo>
                      <a:pt x="1435" y="9463"/>
                      <a:pt x="1570" y="9463"/>
                      <a:pt x="1661" y="9373"/>
                    </a:cubicBezTo>
                    <a:cubicBezTo>
                      <a:pt x="2159" y="9011"/>
                      <a:pt x="2657" y="8694"/>
                      <a:pt x="3245" y="8467"/>
                    </a:cubicBezTo>
                    <a:cubicBezTo>
                      <a:pt x="3472" y="8377"/>
                      <a:pt x="3607" y="8060"/>
                      <a:pt x="3472" y="7834"/>
                    </a:cubicBezTo>
                    <a:cubicBezTo>
                      <a:pt x="3404" y="7630"/>
                      <a:pt x="3208" y="7528"/>
                      <a:pt x="3020" y="7528"/>
                    </a:cubicBezTo>
                    <a:close/>
                    <a:moveTo>
                      <a:pt x="183777" y="8281"/>
                    </a:moveTo>
                    <a:cubicBezTo>
                      <a:pt x="183615" y="8281"/>
                      <a:pt x="183456" y="8369"/>
                      <a:pt x="183370" y="8513"/>
                    </a:cubicBezTo>
                    <a:cubicBezTo>
                      <a:pt x="183235" y="8739"/>
                      <a:pt x="183280" y="9011"/>
                      <a:pt x="183506" y="9192"/>
                    </a:cubicBezTo>
                    <a:cubicBezTo>
                      <a:pt x="184095" y="9554"/>
                      <a:pt x="184412" y="9961"/>
                      <a:pt x="184457" y="10278"/>
                    </a:cubicBezTo>
                    <a:cubicBezTo>
                      <a:pt x="184502" y="10550"/>
                      <a:pt x="184683" y="10731"/>
                      <a:pt x="184955" y="10731"/>
                    </a:cubicBezTo>
                    <a:lnTo>
                      <a:pt x="185000" y="10731"/>
                    </a:lnTo>
                    <a:cubicBezTo>
                      <a:pt x="185272" y="10686"/>
                      <a:pt x="185498" y="10414"/>
                      <a:pt x="185453" y="10142"/>
                    </a:cubicBezTo>
                    <a:cubicBezTo>
                      <a:pt x="185272" y="9373"/>
                      <a:pt x="184729" y="8739"/>
                      <a:pt x="184049" y="8377"/>
                    </a:cubicBezTo>
                    <a:cubicBezTo>
                      <a:pt x="183966" y="8311"/>
                      <a:pt x="183871" y="8281"/>
                      <a:pt x="183777" y="8281"/>
                    </a:cubicBezTo>
                    <a:close/>
                    <a:moveTo>
                      <a:pt x="16373" y="9871"/>
                    </a:moveTo>
                    <a:cubicBezTo>
                      <a:pt x="15785" y="9961"/>
                      <a:pt x="15785" y="10776"/>
                      <a:pt x="16373" y="10867"/>
                    </a:cubicBezTo>
                    <a:lnTo>
                      <a:pt x="18365" y="10867"/>
                    </a:lnTo>
                    <a:cubicBezTo>
                      <a:pt x="18954" y="10776"/>
                      <a:pt x="18954" y="9961"/>
                      <a:pt x="18365" y="9871"/>
                    </a:cubicBezTo>
                    <a:close/>
                    <a:moveTo>
                      <a:pt x="24250" y="9871"/>
                    </a:moveTo>
                    <a:cubicBezTo>
                      <a:pt x="23662" y="9961"/>
                      <a:pt x="23662" y="10776"/>
                      <a:pt x="24250" y="10867"/>
                    </a:cubicBezTo>
                    <a:lnTo>
                      <a:pt x="26197" y="10867"/>
                    </a:lnTo>
                    <a:cubicBezTo>
                      <a:pt x="26785" y="10776"/>
                      <a:pt x="26785" y="9961"/>
                      <a:pt x="26197" y="9871"/>
                    </a:cubicBezTo>
                    <a:close/>
                    <a:moveTo>
                      <a:pt x="32082" y="9871"/>
                    </a:moveTo>
                    <a:cubicBezTo>
                      <a:pt x="31493" y="9961"/>
                      <a:pt x="31493" y="10776"/>
                      <a:pt x="32082" y="10867"/>
                    </a:cubicBezTo>
                    <a:lnTo>
                      <a:pt x="34028" y="10867"/>
                    </a:lnTo>
                    <a:cubicBezTo>
                      <a:pt x="34617" y="10776"/>
                      <a:pt x="34617" y="9961"/>
                      <a:pt x="34028" y="9871"/>
                    </a:cubicBezTo>
                    <a:close/>
                    <a:moveTo>
                      <a:pt x="75223" y="9871"/>
                    </a:moveTo>
                    <a:cubicBezTo>
                      <a:pt x="74634" y="9961"/>
                      <a:pt x="74634" y="10776"/>
                      <a:pt x="75223" y="10867"/>
                    </a:cubicBezTo>
                    <a:lnTo>
                      <a:pt x="77215" y="10867"/>
                    </a:lnTo>
                    <a:cubicBezTo>
                      <a:pt x="77803" y="10776"/>
                      <a:pt x="77803" y="9961"/>
                      <a:pt x="77215" y="9871"/>
                    </a:cubicBezTo>
                    <a:close/>
                    <a:moveTo>
                      <a:pt x="83100" y="9871"/>
                    </a:moveTo>
                    <a:cubicBezTo>
                      <a:pt x="82511" y="9961"/>
                      <a:pt x="82511" y="10776"/>
                      <a:pt x="83100" y="10867"/>
                    </a:cubicBezTo>
                    <a:lnTo>
                      <a:pt x="85046" y="10867"/>
                    </a:lnTo>
                    <a:cubicBezTo>
                      <a:pt x="85635" y="10776"/>
                      <a:pt x="85635" y="9961"/>
                      <a:pt x="85046" y="9871"/>
                    </a:cubicBezTo>
                    <a:close/>
                    <a:moveTo>
                      <a:pt x="90931" y="9871"/>
                    </a:moveTo>
                    <a:cubicBezTo>
                      <a:pt x="90343" y="9961"/>
                      <a:pt x="90343" y="10776"/>
                      <a:pt x="90931" y="10867"/>
                    </a:cubicBezTo>
                    <a:lnTo>
                      <a:pt x="92878" y="10867"/>
                    </a:lnTo>
                    <a:cubicBezTo>
                      <a:pt x="93466" y="10776"/>
                      <a:pt x="93466" y="9961"/>
                      <a:pt x="92878" y="9871"/>
                    </a:cubicBezTo>
                    <a:close/>
                    <a:moveTo>
                      <a:pt x="126241" y="9871"/>
                    </a:moveTo>
                    <a:cubicBezTo>
                      <a:pt x="125653" y="9961"/>
                      <a:pt x="125653" y="10776"/>
                      <a:pt x="126241" y="10867"/>
                    </a:cubicBezTo>
                    <a:lnTo>
                      <a:pt x="128233" y="10867"/>
                    </a:lnTo>
                    <a:cubicBezTo>
                      <a:pt x="128821" y="10776"/>
                      <a:pt x="128821" y="9961"/>
                      <a:pt x="128233" y="9871"/>
                    </a:cubicBezTo>
                    <a:close/>
                    <a:moveTo>
                      <a:pt x="134073" y="9871"/>
                    </a:moveTo>
                    <a:cubicBezTo>
                      <a:pt x="133529" y="9961"/>
                      <a:pt x="133529" y="10776"/>
                      <a:pt x="134073" y="10867"/>
                    </a:cubicBezTo>
                    <a:lnTo>
                      <a:pt x="136064" y="10867"/>
                    </a:lnTo>
                    <a:cubicBezTo>
                      <a:pt x="136653" y="10776"/>
                      <a:pt x="136653" y="9961"/>
                      <a:pt x="136064" y="9871"/>
                    </a:cubicBezTo>
                    <a:close/>
                    <a:moveTo>
                      <a:pt x="141949" y="9871"/>
                    </a:moveTo>
                    <a:cubicBezTo>
                      <a:pt x="141361" y="9961"/>
                      <a:pt x="141361" y="10776"/>
                      <a:pt x="141949" y="10867"/>
                    </a:cubicBezTo>
                    <a:lnTo>
                      <a:pt x="143896" y="10867"/>
                    </a:lnTo>
                    <a:cubicBezTo>
                      <a:pt x="144484" y="10776"/>
                      <a:pt x="144484" y="9961"/>
                      <a:pt x="143896" y="9871"/>
                    </a:cubicBezTo>
                    <a:close/>
                    <a:moveTo>
                      <a:pt x="149781" y="9871"/>
                    </a:moveTo>
                    <a:cubicBezTo>
                      <a:pt x="149192" y="9961"/>
                      <a:pt x="149192" y="10776"/>
                      <a:pt x="149781" y="10867"/>
                    </a:cubicBezTo>
                    <a:lnTo>
                      <a:pt x="151773" y="10867"/>
                    </a:lnTo>
                    <a:cubicBezTo>
                      <a:pt x="152361" y="10776"/>
                      <a:pt x="152361" y="9961"/>
                      <a:pt x="151773" y="9871"/>
                    </a:cubicBezTo>
                    <a:close/>
                    <a:moveTo>
                      <a:pt x="630" y="9866"/>
                    </a:moveTo>
                    <a:cubicBezTo>
                      <a:pt x="0" y="9866"/>
                      <a:pt x="13" y="10868"/>
                      <a:pt x="668" y="10868"/>
                    </a:cubicBezTo>
                    <a:cubicBezTo>
                      <a:pt x="682" y="10868"/>
                      <a:pt x="696" y="10868"/>
                      <a:pt x="710" y="10867"/>
                    </a:cubicBezTo>
                    <a:lnTo>
                      <a:pt x="2657" y="10867"/>
                    </a:lnTo>
                    <a:cubicBezTo>
                      <a:pt x="2671" y="10868"/>
                      <a:pt x="2685" y="10868"/>
                      <a:pt x="2699" y="10868"/>
                    </a:cubicBezTo>
                    <a:cubicBezTo>
                      <a:pt x="3354" y="10868"/>
                      <a:pt x="3367" y="9866"/>
                      <a:pt x="2737" y="9866"/>
                    </a:cubicBezTo>
                    <a:cubicBezTo>
                      <a:pt x="2711" y="9866"/>
                      <a:pt x="2685" y="9867"/>
                      <a:pt x="2657" y="9871"/>
                    </a:cubicBezTo>
                    <a:lnTo>
                      <a:pt x="710" y="9871"/>
                    </a:lnTo>
                    <a:cubicBezTo>
                      <a:pt x="682" y="9867"/>
                      <a:pt x="656" y="9866"/>
                      <a:pt x="630" y="9866"/>
                    </a:cubicBezTo>
                    <a:close/>
                    <a:moveTo>
                      <a:pt x="4523" y="9866"/>
                    </a:moveTo>
                    <a:cubicBezTo>
                      <a:pt x="3893" y="9866"/>
                      <a:pt x="3906" y="10868"/>
                      <a:pt x="4562" y="10868"/>
                    </a:cubicBezTo>
                    <a:cubicBezTo>
                      <a:pt x="4575" y="10868"/>
                      <a:pt x="4589" y="10868"/>
                      <a:pt x="4603" y="10867"/>
                    </a:cubicBezTo>
                    <a:lnTo>
                      <a:pt x="6595" y="10867"/>
                    </a:lnTo>
                    <a:cubicBezTo>
                      <a:pt x="6609" y="10868"/>
                      <a:pt x="6623" y="10868"/>
                      <a:pt x="6637" y="10868"/>
                    </a:cubicBezTo>
                    <a:cubicBezTo>
                      <a:pt x="7292" y="10868"/>
                      <a:pt x="7305" y="9866"/>
                      <a:pt x="6676" y="9866"/>
                    </a:cubicBezTo>
                    <a:cubicBezTo>
                      <a:pt x="6650" y="9866"/>
                      <a:pt x="6623" y="9867"/>
                      <a:pt x="6595" y="9871"/>
                    </a:cubicBezTo>
                    <a:lnTo>
                      <a:pt x="4603" y="9871"/>
                    </a:lnTo>
                    <a:cubicBezTo>
                      <a:pt x="4575" y="9867"/>
                      <a:pt x="4549" y="9866"/>
                      <a:pt x="4523" y="9866"/>
                    </a:cubicBezTo>
                    <a:close/>
                    <a:moveTo>
                      <a:pt x="8461" y="9866"/>
                    </a:moveTo>
                    <a:cubicBezTo>
                      <a:pt x="7832" y="9866"/>
                      <a:pt x="7844" y="10868"/>
                      <a:pt x="8500" y="10868"/>
                    </a:cubicBezTo>
                    <a:cubicBezTo>
                      <a:pt x="8514" y="10868"/>
                      <a:pt x="8528" y="10868"/>
                      <a:pt x="8542" y="10867"/>
                    </a:cubicBezTo>
                    <a:lnTo>
                      <a:pt x="10534" y="10867"/>
                    </a:lnTo>
                    <a:cubicBezTo>
                      <a:pt x="10548" y="10868"/>
                      <a:pt x="10562" y="10868"/>
                      <a:pt x="10575" y="10868"/>
                    </a:cubicBezTo>
                    <a:cubicBezTo>
                      <a:pt x="11231" y="10868"/>
                      <a:pt x="11244" y="9866"/>
                      <a:pt x="10614" y="9866"/>
                    </a:cubicBezTo>
                    <a:cubicBezTo>
                      <a:pt x="10588" y="9866"/>
                      <a:pt x="10561" y="9867"/>
                      <a:pt x="10534" y="9871"/>
                    </a:cubicBezTo>
                    <a:lnTo>
                      <a:pt x="8542" y="9871"/>
                    </a:lnTo>
                    <a:cubicBezTo>
                      <a:pt x="8514" y="9867"/>
                      <a:pt x="8487" y="9866"/>
                      <a:pt x="8461" y="9866"/>
                    </a:cubicBezTo>
                    <a:close/>
                    <a:moveTo>
                      <a:pt x="12400" y="9866"/>
                    </a:moveTo>
                    <a:cubicBezTo>
                      <a:pt x="11770" y="9866"/>
                      <a:pt x="11783" y="10868"/>
                      <a:pt x="12438" y="10868"/>
                    </a:cubicBezTo>
                    <a:cubicBezTo>
                      <a:pt x="12452" y="10868"/>
                      <a:pt x="12466" y="10868"/>
                      <a:pt x="12480" y="10867"/>
                    </a:cubicBezTo>
                    <a:lnTo>
                      <a:pt x="14427" y="10867"/>
                    </a:lnTo>
                    <a:cubicBezTo>
                      <a:pt x="14441" y="10868"/>
                      <a:pt x="14455" y="10868"/>
                      <a:pt x="14468" y="10868"/>
                    </a:cubicBezTo>
                    <a:cubicBezTo>
                      <a:pt x="15124" y="10868"/>
                      <a:pt x="15137" y="9866"/>
                      <a:pt x="14507" y="9866"/>
                    </a:cubicBezTo>
                    <a:cubicBezTo>
                      <a:pt x="14481" y="9866"/>
                      <a:pt x="14455" y="9867"/>
                      <a:pt x="14427" y="9871"/>
                    </a:cubicBezTo>
                    <a:lnTo>
                      <a:pt x="12480" y="9871"/>
                    </a:lnTo>
                    <a:cubicBezTo>
                      <a:pt x="12452" y="9867"/>
                      <a:pt x="12425" y="9866"/>
                      <a:pt x="12400" y="9866"/>
                    </a:cubicBezTo>
                    <a:close/>
                    <a:moveTo>
                      <a:pt x="20231" y="9866"/>
                    </a:moveTo>
                    <a:cubicBezTo>
                      <a:pt x="19602" y="9866"/>
                      <a:pt x="19614" y="10868"/>
                      <a:pt x="20270" y="10868"/>
                    </a:cubicBezTo>
                    <a:cubicBezTo>
                      <a:pt x="20284" y="10868"/>
                      <a:pt x="20297" y="10868"/>
                      <a:pt x="20312" y="10867"/>
                    </a:cubicBezTo>
                    <a:lnTo>
                      <a:pt x="22258" y="10867"/>
                    </a:lnTo>
                    <a:cubicBezTo>
                      <a:pt x="22272" y="10868"/>
                      <a:pt x="22286" y="10868"/>
                      <a:pt x="22300" y="10868"/>
                    </a:cubicBezTo>
                    <a:cubicBezTo>
                      <a:pt x="22955" y="10868"/>
                      <a:pt x="22968" y="9866"/>
                      <a:pt x="22339" y="9866"/>
                    </a:cubicBezTo>
                    <a:cubicBezTo>
                      <a:pt x="22313" y="9866"/>
                      <a:pt x="22286" y="9867"/>
                      <a:pt x="22258" y="9871"/>
                    </a:cubicBezTo>
                    <a:lnTo>
                      <a:pt x="20312" y="9871"/>
                    </a:lnTo>
                    <a:cubicBezTo>
                      <a:pt x="20284" y="9867"/>
                      <a:pt x="20257" y="9866"/>
                      <a:pt x="20231" y="9866"/>
                    </a:cubicBezTo>
                    <a:close/>
                    <a:moveTo>
                      <a:pt x="28063" y="9866"/>
                    </a:moveTo>
                    <a:cubicBezTo>
                      <a:pt x="27433" y="9866"/>
                      <a:pt x="27446" y="10868"/>
                      <a:pt x="28101" y="10868"/>
                    </a:cubicBezTo>
                    <a:cubicBezTo>
                      <a:pt x="28115" y="10868"/>
                      <a:pt x="28129" y="10868"/>
                      <a:pt x="28143" y="10867"/>
                    </a:cubicBezTo>
                    <a:lnTo>
                      <a:pt x="30135" y="10867"/>
                    </a:lnTo>
                    <a:cubicBezTo>
                      <a:pt x="30149" y="10868"/>
                      <a:pt x="30163" y="10868"/>
                      <a:pt x="30177" y="10868"/>
                    </a:cubicBezTo>
                    <a:cubicBezTo>
                      <a:pt x="30832" y="10868"/>
                      <a:pt x="30845" y="9866"/>
                      <a:pt x="30215" y="9866"/>
                    </a:cubicBezTo>
                    <a:cubicBezTo>
                      <a:pt x="30190" y="9866"/>
                      <a:pt x="30163" y="9867"/>
                      <a:pt x="30135" y="9871"/>
                    </a:cubicBezTo>
                    <a:lnTo>
                      <a:pt x="28143" y="9871"/>
                    </a:lnTo>
                    <a:cubicBezTo>
                      <a:pt x="28115" y="9867"/>
                      <a:pt x="28089" y="9866"/>
                      <a:pt x="28063" y="9866"/>
                    </a:cubicBezTo>
                    <a:close/>
                    <a:moveTo>
                      <a:pt x="35940" y="9866"/>
                    </a:moveTo>
                    <a:cubicBezTo>
                      <a:pt x="35310" y="9866"/>
                      <a:pt x="35323" y="10868"/>
                      <a:pt x="35978" y="10868"/>
                    </a:cubicBezTo>
                    <a:cubicBezTo>
                      <a:pt x="35992" y="10868"/>
                      <a:pt x="36006" y="10868"/>
                      <a:pt x="36020" y="10867"/>
                    </a:cubicBezTo>
                    <a:lnTo>
                      <a:pt x="37967" y="10867"/>
                    </a:lnTo>
                    <a:cubicBezTo>
                      <a:pt x="37981" y="10868"/>
                      <a:pt x="37995" y="10868"/>
                      <a:pt x="38008" y="10868"/>
                    </a:cubicBezTo>
                    <a:cubicBezTo>
                      <a:pt x="38664" y="10868"/>
                      <a:pt x="38677" y="9866"/>
                      <a:pt x="38047" y="9866"/>
                    </a:cubicBezTo>
                    <a:cubicBezTo>
                      <a:pt x="38021" y="9866"/>
                      <a:pt x="37994" y="9867"/>
                      <a:pt x="37967" y="9871"/>
                    </a:cubicBezTo>
                    <a:lnTo>
                      <a:pt x="36020" y="9871"/>
                    </a:lnTo>
                    <a:cubicBezTo>
                      <a:pt x="35992" y="9867"/>
                      <a:pt x="35965" y="9866"/>
                      <a:pt x="35940" y="9866"/>
                    </a:cubicBezTo>
                    <a:close/>
                    <a:moveTo>
                      <a:pt x="39833" y="9866"/>
                    </a:moveTo>
                    <a:cubicBezTo>
                      <a:pt x="39203" y="9866"/>
                      <a:pt x="39216" y="10868"/>
                      <a:pt x="39871" y="10868"/>
                    </a:cubicBezTo>
                    <a:cubicBezTo>
                      <a:pt x="39885" y="10868"/>
                      <a:pt x="39899" y="10868"/>
                      <a:pt x="39913" y="10867"/>
                    </a:cubicBezTo>
                    <a:lnTo>
                      <a:pt x="41905" y="10867"/>
                    </a:lnTo>
                    <a:cubicBezTo>
                      <a:pt x="41919" y="10868"/>
                      <a:pt x="41933" y="10868"/>
                      <a:pt x="41947" y="10868"/>
                    </a:cubicBezTo>
                    <a:cubicBezTo>
                      <a:pt x="42602" y="10868"/>
                      <a:pt x="42615" y="9866"/>
                      <a:pt x="41985" y="9866"/>
                    </a:cubicBezTo>
                    <a:cubicBezTo>
                      <a:pt x="41960" y="9866"/>
                      <a:pt x="41933" y="9867"/>
                      <a:pt x="41905" y="9871"/>
                    </a:cubicBezTo>
                    <a:lnTo>
                      <a:pt x="39913" y="9871"/>
                    </a:lnTo>
                    <a:cubicBezTo>
                      <a:pt x="39885" y="9867"/>
                      <a:pt x="39858" y="9866"/>
                      <a:pt x="39833" y="9866"/>
                    </a:cubicBezTo>
                    <a:close/>
                    <a:moveTo>
                      <a:pt x="43771" y="9866"/>
                    </a:moveTo>
                    <a:cubicBezTo>
                      <a:pt x="43141" y="9866"/>
                      <a:pt x="43154" y="10868"/>
                      <a:pt x="43810" y="10868"/>
                    </a:cubicBezTo>
                    <a:cubicBezTo>
                      <a:pt x="43823" y="10868"/>
                      <a:pt x="43837" y="10868"/>
                      <a:pt x="43852" y="10867"/>
                    </a:cubicBezTo>
                    <a:lnTo>
                      <a:pt x="45798" y="10867"/>
                    </a:lnTo>
                    <a:cubicBezTo>
                      <a:pt x="45812" y="10868"/>
                      <a:pt x="45826" y="10868"/>
                      <a:pt x="45840" y="10868"/>
                    </a:cubicBezTo>
                    <a:cubicBezTo>
                      <a:pt x="46495" y="10868"/>
                      <a:pt x="46508" y="9866"/>
                      <a:pt x="45879" y="9866"/>
                    </a:cubicBezTo>
                    <a:cubicBezTo>
                      <a:pt x="45853" y="9866"/>
                      <a:pt x="45826" y="9867"/>
                      <a:pt x="45798" y="9871"/>
                    </a:cubicBezTo>
                    <a:lnTo>
                      <a:pt x="43852" y="9871"/>
                    </a:lnTo>
                    <a:cubicBezTo>
                      <a:pt x="43824" y="9867"/>
                      <a:pt x="43797" y="9866"/>
                      <a:pt x="43771" y="9866"/>
                    </a:cubicBezTo>
                    <a:close/>
                    <a:moveTo>
                      <a:pt x="49817" y="9866"/>
                    </a:moveTo>
                    <a:cubicBezTo>
                      <a:pt x="49791" y="9866"/>
                      <a:pt x="49764" y="9867"/>
                      <a:pt x="49736" y="9871"/>
                    </a:cubicBezTo>
                    <a:lnTo>
                      <a:pt x="47790" y="9871"/>
                    </a:lnTo>
                    <a:cubicBezTo>
                      <a:pt x="47201" y="9961"/>
                      <a:pt x="47201" y="10776"/>
                      <a:pt x="47790" y="10867"/>
                    </a:cubicBezTo>
                    <a:lnTo>
                      <a:pt x="49736" y="10867"/>
                    </a:lnTo>
                    <a:cubicBezTo>
                      <a:pt x="49751" y="10868"/>
                      <a:pt x="49765" y="10868"/>
                      <a:pt x="49778" y="10868"/>
                    </a:cubicBezTo>
                    <a:cubicBezTo>
                      <a:pt x="50434" y="10868"/>
                      <a:pt x="50447" y="9866"/>
                      <a:pt x="49817" y="9866"/>
                    </a:cubicBezTo>
                    <a:close/>
                    <a:moveTo>
                      <a:pt x="51603" y="9866"/>
                    </a:moveTo>
                    <a:cubicBezTo>
                      <a:pt x="50973" y="9866"/>
                      <a:pt x="50986" y="10868"/>
                      <a:pt x="51641" y="10868"/>
                    </a:cubicBezTo>
                    <a:cubicBezTo>
                      <a:pt x="51655" y="10868"/>
                      <a:pt x="51669" y="10868"/>
                      <a:pt x="51683" y="10867"/>
                    </a:cubicBezTo>
                    <a:lnTo>
                      <a:pt x="53675" y="10867"/>
                    </a:lnTo>
                    <a:cubicBezTo>
                      <a:pt x="53689" y="10868"/>
                      <a:pt x="53703" y="10868"/>
                      <a:pt x="53717" y="10868"/>
                    </a:cubicBezTo>
                    <a:cubicBezTo>
                      <a:pt x="54372" y="10868"/>
                      <a:pt x="54385" y="9866"/>
                      <a:pt x="53755" y="9866"/>
                    </a:cubicBezTo>
                    <a:cubicBezTo>
                      <a:pt x="53730" y="9866"/>
                      <a:pt x="53703" y="9867"/>
                      <a:pt x="53675" y="9871"/>
                    </a:cubicBezTo>
                    <a:lnTo>
                      <a:pt x="51683" y="9871"/>
                    </a:lnTo>
                    <a:cubicBezTo>
                      <a:pt x="51655" y="9867"/>
                      <a:pt x="51628" y="9866"/>
                      <a:pt x="51603" y="9866"/>
                    </a:cubicBezTo>
                    <a:close/>
                    <a:moveTo>
                      <a:pt x="55541" y="9866"/>
                    </a:moveTo>
                    <a:cubicBezTo>
                      <a:pt x="54911" y="9866"/>
                      <a:pt x="54924" y="10868"/>
                      <a:pt x="55580" y="10868"/>
                    </a:cubicBezTo>
                    <a:cubicBezTo>
                      <a:pt x="55593" y="10868"/>
                      <a:pt x="55607" y="10868"/>
                      <a:pt x="55621" y="10867"/>
                    </a:cubicBezTo>
                    <a:lnTo>
                      <a:pt x="57568" y="10867"/>
                    </a:lnTo>
                    <a:cubicBezTo>
                      <a:pt x="57582" y="10868"/>
                      <a:pt x="57596" y="10868"/>
                      <a:pt x="57610" y="10868"/>
                    </a:cubicBezTo>
                    <a:cubicBezTo>
                      <a:pt x="58265" y="10868"/>
                      <a:pt x="58278" y="9866"/>
                      <a:pt x="57648" y="9866"/>
                    </a:cubicBezTo>
                    <a:cubicBezTo>
                      <a:pt x="57623" y="9866"/>
                      <a:pt x="57596" y="9867"/>
                      <a:pt x="57568" y="9871"/>
                    </a:cubicBezTo>
                    <a:lnTo>
                      <a:pt x="55621" y="9871"/>
                    </a:lnTo>
                    <a:cubicBezTo>
                      <a:pt x="55594" y="9867"/>
                      <a:pt x="55567" y="9866"/>
                      <a:pt x="55541" y="9866"/>
                    </a:cubicBezTo>
                    <a:close/>
                    <a:moveTo>
                      <a:pt x="59479" y="9866"/>
                    </a:moveTo>
                    <a:cubicBezTo>
                      <a:pt x="58850" y="9866"/>
                      <a:pt x="58863" y="10868"/>
                      <a:pt x="59518" y="10868"/>
                    </a:cubicBezTo>
                    <a:cubicBezTo>
                      <a:pt x="59532" y="10868"/>
                      <a:pt x="59546" y="10868"/>
                      <a:pt x="59560" y="10867"/>
                    </a:cubicBezTo>
                    <a:lnTo>
                      <a:pt x="61506" y="10867"/>
                    </a:lnTo>
                    <a:cubicBezTo>
                      <a:pt x="61521" y="10868"/>
                      <a:pt x="61535" y="10868"/>
                      <a:pt x="61548" y="10868"/>
                    </a:cubicBezTo>
                    <a:cubicBezTo>
                      <a:pt x="62204" y="10868"/>
                      <a:pt x="62217" y="9866"/>
                      <a:pt x="61587" y="9866"/>
                    </a:cubicBezTo>
                    <a:cubicBezTo>
                      <a:pt x="61561" y="9866"/>
                      <a:pt x="61534" y="9867"/>
                      <a:pt x="61506" y="9871"/>
                    </a:cubicBezTo>
                    <a:lnTo>
                      <a:pt x="59560" y="9871"/>
                    </a:lnTo>
                    <a:cubicBezTo>
                      <a:pt x="59532" y="9867"/>
                      <a:pt x="59505" y="9866"/>
                      <a:pt x="59479" y="9866"/>
                    </a:cubicBezTo>
                    <a:close/>
                    <a:moveTo>
                      <a:pt x="63373" y="9866"/>
                    </a:moveTo>
                    <a:cubicBezTo>
                      <a:pt x="62743" y="9866"/>
                      <a:pt x="62756" y="10868"/>
                      <a:pt x="63411" y="10868"/>
                    </a:cubicBezTo>
                    <a:cubicBezTo>
                      <a:pt x="63425" y="10868"/>
                      <a:pt x="63439" y="10868"/>
                      <a:pt x="63453" y="10867"/>
                    </a:cubicBezTo>
                    <a:lnTo>
                      <a:pt x="65400" y="10867"/>
                    </a:lnTo>
                    <a:cubicBezTo>
                      <a:pt x="65988" y="10776"/>
                      <a:pt x="65988" y="9961"/>
                      <a:pt x="65400" y="9871"/>
                    </a:cubicBezTo>
                    <a:lnTo>
                      <a:pt x="63453" y="9871"/>
                    </a:lnTo>
                    <a:cubicBezTo>
                      <a:pt x="63425" y="9867"/>
                      <a:pt x="63398" y="9866"/>
                      <a:pt x="63373" y="9866"/>
                    </a:cubicBezTo>
                    <a:close/>
                    <a:moveTo>
                      <a:pt x="67311" y="9866"/>
                    </a:moveTo>
                    <a:cubicBezTo>
                      <a:pt x="66681" y="9866"/>
                      <a:pt x="66694" y="10868"/>
                      <a:pt x="67350" y="10868"/>
                    </a:cubicBezTo>
                    <a:cubicBezTo>
                      <a:pt x="67363" y="10868"/>
                      <a:pt x="67377" y="10868"/>
                      <a:pt x="67391" y="10867"/>
                    </a:cubicBezTo>
                    <a:lnTo>
                      <a:pt x="69383" y="10867"/>
                    </a:lnTo>
                    <a:cubicBezTo>
                      <a:pt x="69397" y="10868"/>
                      <a:pt x="69411" y="10868"/>
                      <a:pt x="69425" y="10868"/>
                    </a:cubicBezTo>
                    <a:cubicBezTo>
                      <a:pt x="70080" y="10868"/>
                      <a:pt x="70093" y="9866"/>
                      <a:pt x="69464" y="9866"/>
                    </a:cubicBezTo>
                    <a:cubicBezTo>
                      <a:pt x="69438" y="9866"/>
                      <a:pt x="69411" y="9867"/>
                      <a:pt x="69383" y="9871"/>
                    </a:cubicBezTo>
                    <a:lnTo>
                      <a:pt x="67391" y="9871"/>
                    </a:lnTo>
                    <a:cubicBezTo>
                      <a:pt x="67363" y="9867"/>
                      <a:pt x="67337" y="9866"/>
                      <a:pt x="67311" y="9866"/>
                    </a:cubicBezTo>
                    <a:close/>
                    <a:moveTo>
                      <a:pt x="71249" y="9866"/>
                    </a:moveTo>
                    <a:cubicBezTo>
                      <a:pt x="70620" y="9866"/>
                      <a:pt x="70633" y="10868"/>
                      <a:pt x="71288" y="10868"/>
                    </a:cubicBezTo>
                    <a:cubicBezTo>
                      <a:pt x="71302" y="10868"/>
                      <a:pt x="71316" y="10868"/>
                      <a:pt x="71330" y="10867"/>
                    </a:cubicBezTo>
                    <a:lnTo>
                      <a:pt x="73276" y="10867"/>
                    </a:lnTo>
                    <a:cubicBezTo>
                      <a:pt x="73291" y="10868"/>
                      <a:pt x="73304" y="10868"/>
                      <a:pt x="73318" y="10868"/>
                    </a:cubicBezTo>
                    <a:cubicBezTo>
                      <a:pt x="73974" y="10868"/>
                      <a:pt x="73986" y="9866"/>
                      <a:pt x="73357" y="9866"/>
                    </a:cubicBezTo>
                    <a:cubicBezTo>
                      <a:pt x="73331" y="9866"/>
                      <a:pt x="73304" y="9867"/>
                      <a:pt x="73276" y="9871"/>
                    </a:cubicBezTo>
                    <a:lnTo>
                      <a:pt x="71330" y="9871"/>
                    </a:lnTo>
                    <a:cubicBezTo>
                      <a:pt x="71302" y="9867"/>
                      <a:pt x="71275" y="9866"/>
                      <a:pt x="71249" y="9866"/>
                    </a:cubicBezTo>
                    <a:close/>
                    <a:moveTo>
                      <a:pt x="79081" y="9866"/>
                    </a:moveTo>
                    <a:cubicBezTo>
                      <a:pt x="78451" y="9866"/>
                      <a:pt x="78464" y="10868"/>
                      <a:pt x="79120" y="10868"/>
                    </a:cubicBezTo>
                    <a:cubicBezTo>
                      <a:pt x="79133" y="10868"/>
                      <a:pt x="79147" y="10868"/>
                      <a:pt x="79161" y="10867"/>
                    </a:cubicBezTo>
                    <a:lnTo>
                      <a:pt x="81108" y="10867"/>
                    </a:lnTo>
                    <a:cubicBezTo>
                      <a:pt x="81122" y="10868"/>
                      <a:pt x="81136" y="10868"/>
                      <a:pt x="81150" y="10868"/>
                    </a:cubicBezTo>
                    <a:cubicBezTo>
                      <a:pt x="81805" y="10868"/>
                      <a:pt x="81818" y="9866"/>
                      <a:pt x="81188" y="9866"/>
                    </a:cubicBezTo>
                    <a:cubicBezTo>
                      <a:pt x="81163" y="9866"/>
                      <a:pt x="81136" y="9867"/>
                      <a:pt x="81108" y="9871"/>
                    </a:cubicBezTo>
                    <a:lnTo>
                      <a:pt x="79161" y="9871"/>
                    </a:lnTo>
                    <a:cubicBezTo>
                      <a:pt x="79133" y="9867"/>
                      <a:pt x="79107" y="9866"/>
                      <a:pt x="79081" y="9866"/>
                    </a:cubicBezTo>
                    <a:close/>
                    <a:moveTo>
                      <a:pt x="86912" y="9866"/>
                    </a:moveTo>
                    <a:cubicBezTo>
                      <a:pt x="86283" y="9866"/>
                      <a:pt x="86296" y="10868"/>
                      <a:pt x="86951" y="10868"/>
                    </a:cubicBezTo>
                    <a:cubicBezTo>
                      <a:pt x="86965" y="10868"/>
                      <a:pt x="86979" y="10868"/>
                      <a:pt x="86993" y="10867"/>
                    </a:cubicBezTo>
                    <a:lnTo>
                      <a:pt x="88985" y="10867"/>
                    </a:lnTo>
                    <a:cubicBezTo>
                      <a:pt x="88999" y="10868"/>
                      <a:pt x="89013" y="10868"/>
                      <a:pt x="89026" y="10868"/>
                    </a:cubicBezTo>
                    <a:cubicBezTo>
                      <a:pt x="89682" y="10868"/>
                      <a:pt x="89695" y="9866"/>
                      <a:pt x="89065" y="9866"/>
                    </a:cubicBezTo>
                    <a:cubicBezTo>
                      <a:pt x="89039" y="9866"/>
                      <a:pt x="89013" y="9867"/>
                      <a:pt x="88985" y="9871"/>
                    </a:cubicBezTo>
                    <a:lnTo>
                      <a:pt x="86993" y="9871"/>
                    </a:lnTo>
                    <a:cubicBezTo>
                      <a:pt x="86965" y="9867"/>
                      <a:pt x="86938" y="9866"/>
                      <a:pt x="86912" y="9866"/>
                    </a:cubicBezTo>
                    <a:close/>
                    <a:moveTo>
                      <a:pt x="96897" y="9866"/>
                    </a:moveTo>
                    <a:cubicBezTo>
                      <a:pt x="96871" y="9866"/>
                      <a:pt x="96844" y="9867"/>
                      <a:pt x="96816" y="9871"/>
                    </a:cubicBezTo>
                    <a:lnTo>
                      <a:pt x="94870" y="9871"/>
                    </a:lnTo>
                    <a:cubicBezTo>
                      <a:pt x="94281" y="9961"/>
                      <a:pt x="94281" y="10776"/>
                      <a:pt x="94870" y="10867"/>
                    </a:cubicBezTo>
                    <a:lnTo>
                      <a:pt x="96816" y="10867"/>
                    </a:lnTo>
                    <a:cubicBezTo>
                      <a:pt x="96830" y="10868"/>
                      <a:pt x="96844" y="10868"/>
                      <a:pt x="96858" y="10868"/>
                    </a:cubicBezTo>
                    <a:cubicBezTo>
                      <a:pt x="97513" y="10868"/>
                      <a:pt x="97526" y="9866"/>
                      <a:pt x="96897" y="9866"/>
                    </a:cubicBezTo>
                    <a:close/>
                    <a:moveTo>
                      <a:pt x="98682" y="9866"/>
                    </a:moveTo>
                    <a:cubicBezTo>
                      <a:pt x="98053" y="9866"/>
                      <a:pt x="98066" y="10868"/>
                      <a:pt x="98721" y="10868"/>
                    </a:cubicBezTo>
                    <a:cubicBezTo>
                      <a:pt x="98735" y="10868"/>
                      <a:pt x="98749" y="10868"/>
                      <a:pt x="98763" y="10867"/>
                    </a:cubicBezTo>
                    <a:lnTo>
                      <a:pt x="100755" y="10867"/>
                    </a:lnTo>
                    <a:cubicBezTo>
                      <a:pt x="100769" y="10868"/>
                      <a:pt x="100783" y="10868"/>
                      <a:pt x="100796" y="10868"/>
                    </a:cubicBezTo>
                    <a:cubicBezTo>
                      <a:pt x="101452" y="10868"/>
                      <a:pt x="101465" y="9866"/>
                      <a:pt x="100835" y="9866"/>
                    </a:cubicBezTo>
                    <a:cubicBezTo>
                      <a:pt x="100809" y="9866"/>
                      <a:pt x="100782" y="9867"/>
                      <a:pt x="100755" y="9871"/>
                    </a:cubicBezTo>
                    <a:lnTo>
                      <a:pt x="98763" y="9871"/>
                    </a:lnTo>
                    <a:cubicBezTo>
                      <a:pt x="98735" y="9867"/>
                      <a:pt x="98708" y="9866"/>
                      <a:pt x="98682" y="9866"/>
                    </a:cubicBezTo>
                    <a:close/>
                    <a:moveTo>
                      <a:pt x="102621" y="9866"/>
                    </a:moveTo>
                    <a:cubicBezTo>
                      <a:pt x="101991" y="9866"/>
                      <a:pt x="102004" y="10868"/>
                      <a:pt x="102659" y="10868"/>
                    </a:cubicBezTo>
                    <a:cubicBezTo>
                      <a:pt x="102673" y="10868"/>
                      <a:pt x="102687" y="10868"/>
                      <a:pt x="102701" y="10867"/>
                    </a:cubicBezTo>
                    <a:lnTo>
                      <a:pt x="104648" y="10867"/>
                    </a:lnTo>
                    <a:cubicBezTo>
                      <a:pt x="104663" y="10868"/>
                      <a:pt x="104678" y="10868"/>
                      <a:pt x="104692" y="10868"/>
                    </a:cubicBezTo>
                    <a:cubicBezTo>
                      <a:pt x="105389" y="10868"/>
                      <a:pt x="105402" y="9866"/>
                      <a:pt x="104733" y="9866"/>
                    </a:cubicBezTo>
                    <a:cubicBezTo>
                      <a:pt x="104706" y="9866"/>
                      <a:pt x="104677" y="9867"/>
                      <a:pt x="104648" y="9871"/>
                    </a:cubicBezTo>
                    <a:lnTo>
                      <a:pt x="102701" y="9871"/>
                    </a:lnTo>
                    <a:cubicBezTo>
                      <a:pt x="102673" y="9867"/>
                      <a:pt x="102646" y="9866"/>
                      <a:pt x="102621" y="9866"/>
                    </a:cubicBezTo>
                    <a:close/>
                    <a:moveTo>
                      <a:pt x="106559" y="9866"/>
                    </a:moveTo>
                    <a:cubicBezTo>
                      <a:pt x="105929" y="9866"/>
                      <a:pt x="105942" y="10868"/>
                      <a:pt x="106598" y="10868"/>
                    </a:cubicBezTo>
                    <a:cubicBezTo>
                      <a:pt x="106611" y="10868"/>
                      <a:pt x="106625" y="10868"/>
                      <a:pt x="106640" y="10867"/>
                    </a:cubicBezTo>
                    <a:lnTo>
                      <a:pt x="108586" y="10867"/>
                    </a:lnTo>
                    <a:cubicBezTo>
                      <a:pt x="109175" y="10776"/>
                      <a:pt x="109175" y="9961"/>
                      <a:pt x="108586" y="9871"/>
                    </a:cubicBezTo>
                    <a:lnTo>
                      <a:pt x="106640" y="9871"/>
                    </a:lnTo>
                    <a:cubicBezTo>
                      <a:pt x="106612" y="9867"/>
                      <a:pt x="106585" y="9866"/>
                      <a:pt x="106559" y="9866"/>
                    </a:cubicBezTo>
                    <a:close/>
                    <a:moveTo>
                      <a:pt x="110452" y="9866"/>
                    </a:moveTo>
                    <a:cubicBezTo>
                      <a:pt x="109823" y="9866"/>
                      <a:pt x="109835" y="10868"/>
                      <a:pt x="110491" y="10868"/>
                    </a:cubicBezTo>
                    <a:cubicBezTo>
                      <a:pt x="110505" y="10868"/>
                      <a:pt x="110518" y="10868"/>
                      <a:pt x="110533" y="10867"/>
                    </a:cubicBezTo>
                    <a:lnTo>
                      <a:pt x="112525" y="10867"/>
                    </a:lnTo>
                    <a:cubicBezTo>
                      <a:pt x="113113" y="10776"/>
                      <a:pt x="113113" y="9961"/>
                      <a:pt x="112525" y="9871"/>
                    </a:cubicBezTo>
                    <a:lnTo>
                      <a:pt x="110533" y="9871"/>
                    </a:lnTo>
                    <a:cubicBezTo>
                      <a:pt x="110505" y="9867"/>
                      <a:pt x="110478" y="9866"/>
                      <a:pt x="110452" y="9866"/>
                    </a:cubicBezTo>
                    <a:close/>
                    <a:moveTo>
                      <a:pt x="114391" y="9866"/>
                    </a:moveTo>
                    <a:cubicBezTo>
                      <a:pt x="113761" y="9866"/>
                      <a:pt x="113774" y="10868"/>
                      <a:pt x="114429" y="10868"/>
                    </a:cubicBezTo>
                    <a:cubicBezTo>
                      <a:pt x="114443" y="10868"/>
                      <a:pt x="114457" y="10868"/>
                      <a:pt x="114471" y="10867"/>
                    </a:cubicBezTo>
                    <a:lnTo>
                      <a:pt x="116418" y="10867"/>
                    </a:lnTo>
                    <a:cubicBezTo>
                      <a:pt x="117006" y="10776"/>
                      <a:pt x="117006" y="9961"/>
                      <a:pt x="116418" y="9871"/>
                    </a:cubicBezTo>
                    <a:lnTo>
                      <a:pt x="114471" y="9871"/>
                    </a:lnTo>
                    <a:cubicBezTo>
                      <a:pt x="114443" y="9867"/>
                      <a:pt x="114416" y="9866"/>
                      <a:pt x="114391" y="9866"/>
                    </a:cubicBezTo>
                    <a:close/>
                    <a:moveTo>
                      <a:pt x="118329" y="9866"/>
                    </a:moveTo>
                    <a:cubicBezTo>
                      <a:pt x="117699" y="9866"/>
                      <a:pt x="117712" y="10868"/>
                      <a:pt x="118368" y="10868"/>
                    </a:cubicBezTo>
                    <a:cubicBezTo>
                      <a:pt x="118381" y="10868"/>
                      <a:pt x="118395" y="10868"/>
                      <a:pt x="118409" y="10867"/>
                    </a:cubicBezTo>
                    <a:lnTo>
                      <a:pt x="120356" y="10867"/>
                    </a:lnTo>
                    <a:cubicBezTo>
                      <a:pt x="120945" y="10776"/>
                      <a:pt x="120945" y="9961"/>
                      <a:pt x="120356" y="9871"/>
                    </a:cubicBezTo>
                    <a:lnTo>
                      <a:pt x="118409" y="9871"/>
                    </a:lnTo>
                    <a:cubicBezTo>
                      <a:pt x="118382" y="9867"/>
                      <a:pt x="118355" y="9866"/>
                      <a:pt x="118329" y="9866"/>
                    </a:cubicBezTo>
                    <a:close/>
                    <a:moveTo>
                      <a:pt x="122222" y="9866"/>
                    </a:moveTo>
                    <a:cubicBezTo>
                      <a:pt x="121593" y="9866"/>
                      <a:pt x="121605" y="10868"/>
                      <a:pt x="122261" y="10868"/>
                    </a:cubicBezTo>
                    <a:cubicBezTo>
                      <a:pt x="122274" y="10868"/>
                      <a:pt x="122288" y="10868"/>
                      <a:pt x="122303" y="10867"/>
                    </a:cubicBezTo>
                    <a:lnTo>
                      <a:pt x="124294" y="10867"/>
                    </a:lnTo>
                    <a:cubicBezTo>
                      <a:pt x="124309" y="10868"/>
                      <a:pt x="124323" y="10868"/>
                      <a:pt x="124336" y="10868"/>
                    </a:cubicBezTo>
                    <a:cubicBezTo>
                      <a:pt x="124992" y="10868"/>
                      <a:pt x="125005" y="9866"/>
                      <a:pt x="124375" y="9866"/>
                    </a:cubicBezTo>
                    <a:cubicBezTo>
                      <a:pt x="124349" y="9866"/>
                      <a:pt x="124322" y="9867"/>
                      <a:pt x="124294" y="9871"/>
                    </a:cubicBezTo>
                    <a:lnTo>
                      <a:pt x="122303" y="9871"/>
                    </a:lnTo>
                    <a:cubicBezTo>
                      <a:pt x="122275" y="9867"/>
                      <a:pt x="122248" y="9866"/>
                      <a:pt x="122222" y="9866"/>
                    </a:cubicBezTo>
                    <a:close/>
                    <a:moveTo>
                      <a:pt x="130099" y="9866"/>
                    </a:moveTo>
                    <a:cubicBezTo>
                      <a:pt x="129469" y="9866"/>
                      <a:pt x="129482" y="10868"/>
                      <a:pt x="130138" y="10868"/>
                    </a:cubicBezTo>
                    <a:cubicBezTo>
                      <a:pt x="130151" y="10868"/>
                      <a:pt x="130165" y="10868"/>
                      <a:pt x="130179" y="10867"/>
                    </a:cubicBezTo>
                    <a:lnTo>
                      <a:pt x="132126" y="10867"/>
                    </a:lnTo>
                    <a:cubicBezTo>
                      <a:pt x="132140" y="10868"/>
                      <a:pt x="132154" y="10868"/>
                      <a:pt x="132168" y="10868"/>
                    </a:cubicBezTo>
                    <a:cubicBezTo>
                      <a:pt x="132823" y="10868"/>
                      <a:pt x="132836" y="9866"/>
                      <a:pt x="132206" y="9866"/>
                    </a:cubicBezTo>
                    <a:cubicBezTo>
                      <a:pt x="132181" y="9866"/>
                      <a:pt x="132154" y="9867"/>
                      <a:pt x="132126" y="9871"/>
                    </a:cubicBezTo>
                    <a:lnTo>
                      <a:pt x="130179" y="9871"/>
                    </a:lnTo>
                    <a:cubicBezTo>
                      <a:pt x="130152" y="9867"/>
                      <a:pt x="130125" y="9866"/>
                      <a:pt x="130099" y="9866"/>
                    </a:cubicBezTo>
                    <a:close/>
                    <a:moveTo>
                      <a:pt x="140043" y="9866"/>
                    </a:moveTo>
                    <a:cubicBezTo>
                      <a:pt x="140016" y="9866"/>
                      <a:pt x="139987" y="9867"/>
                      <a:pt x="139958" y="9871"/>
                    </a:cubicBezTo>
                    <a:lnTo>
                      <a:pt x="138011" y="9871"/>
                    </a:lnTo>
                    <a:cubicBezTo>
                      <a:pt x="137422" y="9961"/>
                      <a:pt x="137422" y="10776"/>
                      <a:pt x="138011" y="10867"/>
                    </a:cubicBezTo>
                    <a:lnTo>
                      <a:pt x="139958" y="10867"/>
                    </a:lnTo>
                    <a:cubicBezTo>
                      <a:pt x="139973" y="10868"/>
                      <a:pt x="139987" y="10868"/>
                      <a:pt x="140002" y="10868"/>
                    </a:cubicBezTo>
                    <a:cubicBezTo>
                      <a:pt x="140698" y="10868"/>
                      <a:pt x="140712" y="9866"/>
                      <a:pt x="140043" y="9866"/>
                    </a:cubicBezTo>
                    <a:close/>
                    <a:moveTo>
                      <a:pt x="147915" y="9866"/>
                    </a:moveTo>
                    <a:cubicBezTo>
                      <a:pt x="147889" y="9866"/>
                      <a:pt x="147862" y="9867"/>
                      <a:pt x="147834" y="9871"/>
                    </a:cubicBezTo>
                    <a:lnTo>
                      <a:pt x="145842" y="9871"/>
                    </a:lnTo>
                    <a:cubicBezTo>
                      <a:pt x="145299" y="9961"/>
                      <a:pt x="145299" y="10776"/>
                      <a:pt x="145842" y="10867"/>
                    </a:cubicBezTo>
                    <a:lnTo>
                      <a:pt x="147834" y="10867"/>
                    </a:lnTo>
                    <a:cubicBezTo>
                      <a:pt x="147849" y="10868"/>
                      <a:pt x="147862" y="10868"/>
                      <a:pt x="147876" y="10868"/>
                    </a:cubicBezTo>
                    <a:cubicBezTo>
                      <a:pt x="148532" y="10868"/>
                      <a:pt x="148544" y="9866"/>
                      <a:pt x="147915" y="9866"/>
                    </a:cubicBezTo>
                    <a:close/>
                    <a:moveTo>
                      <a:pt x="153639" y="9866"/>
                    </a:moveTo>
                    <a:cubicBezTo>
                      <a:pt x="153009" y="9866"/>
                      <a:pt x="153022" y="10868"/>
                      <a:pt x="153677" y="10868"/>
                    </a:cubicBezTo>
                    <a:cubicBezTo>
                      <a:pt x="153691" y="10868"/>
                      <a:pt x="153705" y="10868"/>
                      <a:pt x="153719" y="10867"/>
                    </a:cubicBezTo>
                    <a:lnTo>
                      <a:pt x="155666" y="10867"/>
                    </a:lnTo>
                    <a:cubicBezTo>
                      <a:pt x="156254" y="10776"/>
                      <a:pt x="156254" y="9961"/>
                      <a:pt x="155666" y="9871"/>
                    </a:cubicBezTo>
                    <a:lnTo>
                      <a:pt x="153719" y="9871"/>
                    </a:lnTo>
                    <a:cubicBezTo>
                      <a:pt x="153691" y="9867"/>
                      <a:pt x="153665" y="9866"/>
                      <a:pt x="153639" y="9866"/>
                    </a:cubicBezTo>
                    <a:close/>
                    <a:moveTo>
                      <a:pt x="157532" y="9866"/>
                    </a:moveTo>
                    <a:cubicBezTo>
                      <a:pt x="156902" y="9866"/>
                      <a:pt x="156915" y="10868"/>
                      <a:pt x="157571" y="10868"/>
                    </a:cubicBezTo>
                    <a:cubicBezTo>
                      <a:pt x="157584" y="10868"/>
                      <a:pt x="157598" y="10868"/>
                      <a:pt x="157612" y="10867"/>
                    </a:cubicBezTo>
                    <a:lnTo>
                      <a:pt x="159604" y="10867"/>
                    </a:lnTo>
                    <a:cubicBezTo>
                      <a:pt x="160193" y="10776"/>
                      <a:pt x="160193" y="9961"/>
                      <a:pt x="159604" y="9871"/>
                    </a:cubicBezTo>
                    <a:lnTo>
                      <a:pt x="157612" y="9871"/>
                    </a:lnTo>
                    <a:cubicBezTo>
                      <a:pt x="157585" y="9867"/>
                      <a:pt x="157558" y="9866"/>
                      <a:pt x="157532" y="9866"/>
                    </a:cubicBezTo>
                    <a:close/>
                    <a:moveTo>
                      <a:pt x="161470" y="9866"/>
                    </a:moveTo>
                    <a:cubicBezTo>
                      <a:pt x="160841" y="9866"/>
                      <a:pt x="160854" y="10868"/>
                      <a:pt x="161509" y="10868"/>
                    </a:cubicBezTo>
                    <a:cubicBezTo>
                      <a:pt x="161523" y="10868"/>
                      <a:pt x="161537" y="10868"/>
                      <a:pt x="161551" y="10867"/>
                    </a:cubicBezTo>
                    <a:lnTo>
                      <a:pt x="163543" y="10867"/>
                    </a:lnTo>
                    <a:cubicBezTo>
                      <a:pt x="164131" y="10776"/>
                      <a:pt x="164131" y="9961"/>
                      <a:pt x="163543" y="9871"/>
                    </a:cubicBezTo>
                    <a:lnTo>
                      <a:pt x="161551" y="9871"/>
                    </a:lnTo>
                    <a:cubicBezTo>
                      <a:pt x="161523" y="9867"/>
                      <a:pt x="161496" y="9866"/>
                      <a:pt x="161470" y="9866"/>
                    </a:cubicBezTo>
                    <a:close/>
                    <a:moveTo>
                      <a:pt x="165409" y="9866"/>
                    </a:moveTo>
                    <a:cubicBezTo>
                      <a:pt x="164779" y="9866"/>
                      <a:pt x="164792" y="10868"/>
                      <a:pt x="165447" y="10868"/>
                    </a:cubicBezTo>
                    <a:cubicBezTo>
                      <a:pt x="165461" y="10868"/>
                      <a:pt x="165475" y="10868"/>
                      <a:pt x="165489" y="10867"/>
                    </a:cubicBezTo>
                    <a:lnTo>
                      <a:pt x="167436" y="10867"/>
                    </a:lnTo>
                    <a:cubicBezTo>
                      <a:pt x="167450" y="10868"/>
                      <a:pt x="167464" y="10868"/>
                      <a:pt x="167478" y="10868"/>
                    </a:cubicBezTo>
                    <a:cubicBezTo>
                      <a:pt x="168133" y="10868"/>
                      <a:pt x="168146" y="9866"/>
                      <a:pt x="167516" y="9866"/>
                    </a:cubicBezTo>
                    <a:cubicBezTo>
                      <a:pt x="167490" y="9866"/>
                      <a:pt x="167464" y="9867"/>
                      <a:pt x="167436" y="9871"/>
                    </a:cubicBezTo>
                    <a:lnTo>
                      <a:pt x="165489" y="9871"/>
                    </a:lnTo>
                    <a:cubicBezTo>
                      <a:pt x="165461" y="9867"/>
                      <a:pt x="165435" y="9866"/>
                      <a:pt x="165409" y="9866"/>
                    </a:cubicBezTo>
                    <a:close/>
                    <a:moveTo>
                      <a:pt x="169347" y="9866"/>
                    </a:moveTo>
                    <a:cubicBezTo>
                      <a:pt x="168717" y="9866"/>
                      <a:pt x="168730" y="10868"/>
                      <a:pt x="169386" y="10868"/>
                    </a:cubicBezTo>
                    <a:cubicBezTo>
                      <a:pt x="169399" y="10868"/>
                      <a:pt x="169413" y="10868"/>
                      <a:pt x="169428" y="10867"/>
                    </a:cubicBezTo>
                    <a:lnTo>
                      <a:pt x="171374" y="10867"/>
                    </a:lnTo>
                    <a:cubicBezTo>
                      <a:pt x="171388" y="10868"/>
                      <a:pt x="171402" y="10868"/>
                      <a:pt x="171416" y="10868"/>
                    </a:cubicBezTo>
                    <a:cubicBezTo>
                      <a:pt x="172071" y="10868"/>
                      <a:pt x="172084" y="9866"/>
                      <a:pt x="171455" y="9866"/>
                    </a:cubicBezTo>
                    <a:cubicBezTo>
                      <a:pt x="171429" y="9866"/>
                      <a:pt x="171402" y="9867"/>
                      <a:pt x="171374" y="9871"/>
                    </a:cubicBezTo>
                    <a:lnTo>
                      <a:pt x="169428" y="9871"/>
                    </a:lnTo>
                    <a:cubicBezTo>
                      <a:pt x="169400" y="9867"/>
                      <a:pt x="169373" y="9866"/>
                      <a:pt x="169347" y="9866"/>
                    </a:cubicBezTo>
                    <a:close/>
                    <a:moveTo>
                      <a:pt x="173240" y="9866"/>
                    </a:moveTo>
                    <a:cubicBezTo>
                      <a:pt x="172611" y="9866"/>
                      <a:pt x="172623" y="10868"/>
                      <a:pt x="173279" y="10868"/>
                    </a:cubicBezTo>
                    <a:cubicBezTo>
                      <a:pt x="173293" y="10868"/>
                      <a:pt x="173307" y="10868"/>
                      <a:pt x="173321" y="10867"/>
                    </a:cubicBezTo>
                    <a:lnTo>
                      <a:pt x="175313" y="10867"/>
                    </a:lnTo>
                    <a:cubicBezTo>
                      <a:pt x="175327" y="10868"/>
                      <a:pt x="175341" y="10868"/>
                      <a:pt x="175354" y="10868"/>
                    </a:cubicBezTo>
                    <a:cubicBezTo>
                      <a:pt x="176010" y="10868"/>
                      <a:pt x="176023" y="9866"/>
                      <a:pt x="175393" y="9866"/>
                    </a:cubicBezTo>
                    <a:cubicBezTo>
                      <a:pt x="175367" y="9866"/>
                      <a:pt x="175340" y="9867"/>
                      <a:pt x="175313" y="9871"/>
                    </a:cubicBezTo>
                    <a:lnTo>
                      <a:pt x="173321" y="9871"/>
                    </a:lnTo>
                    <a:cubicBezTo>
                      <a:pt x="173293" y="9867"/>
                      <a:pt x="173266" y="9866"/>
                      <a:pt x="173240" y="9866"/>
                    </a:cubicBezTo>
                    <a:close/>
                    <a:moveTo>
                      <a:pt x="177179" y="9866"/>
                    </a:moveTo>
                    <a:cubicBezTo>
                      <a:pt x="176549" y="9866"/>
                      <a:pt x="176562" y="10868"/>
                      <a:pt x="177217" y="10868"/>
                    </a:cubicBezTo>
                    <a:cubicBezTo>
                      <a:pt x="177231" y="10868"/>
                      <a:pt x="177245" y="10868"/>
                      <a:pt x="177259" y="10867"/>
                    </a:cubicBezTo>
                    <a:lnTo>
                      <a:pt x="179206" y="10867"/>
                    </a:lnTo>
                    <a:cubicBezTo>
                      <a:pt x="179220" y="10868"/>
                      <a:pt x="179234" y="10868"/>
                      <a:pt x="179248" y="10868"/>
                    </a:cubicBezTo>
                    <a:cubicBezTo>
                      <a:pt x="179903" y="10868"/>
                      <a:pt x="179916" y="9866"/>
                      <a:pt x="179286" y="9866"/>
                    </a:cubicBezTo>
                    <a:cubicBezTo>
                      <a:pt x="179260" y="9866"/>
                      <a:pt x="179234" y="9867"/>
                      <a:pt x="179206" y="9871"/>
                    </a:cubicBezTo>
                    <a:lnTo>
                      <a:pt x="177259" y="9871"/>
                    </a:lnTo>
                    <a:cubicBezTo>
                      <a:pt x="177231" y="9867"/>
                      <a:pt x="177204" y="9866"/>
                      <a:pt x="177179" y="9866"/>
                    </a:cubicBezTo>
                    <a:close/>
                    <a:moveTo>
                      <a:pt x="181117" y="9866"/>
                    </a:moveTo>
                    <a:cubicBezTo>
                      <a:pt x="180487" y="9866"/>
                      <a:pt x="180500" y="10868"/>
                      <a:pt x="181156" y="10868"/>
                    </a:cubicBezTo>
                    <a:cubicBezTo>
                      <a:pt x="181169" y="10868"/>
                      <a:pt x="181183" y="10868"/>
                      <a:pt x="181198" y="10867"/>
                    </a:cubicBezTo>
                    <a:lnTo>
                      <a:pt x="183144" y="10867"/>
                    </a:lnTo>
                    <a:cubicBezTo>
                      <a:pt x="183158" y="10868"/>
                      <a:pt x="183172" y="10868"/>
                      <a:pt x="183186" y="10868"/>
                    </a:cubicBezTo>
                    <a:cubicBezTo>
                      <a:pt x="183841" y="10868"/>
                      <a:pt x="183854" y="9866"/>
                      <a:pt x="183225" y="9866"/>
                    </a:cubicBezTo>
                    <a:cubicBezTo>
                      <a:pt x="183199" y="9866"/>
                      <a:pt x="183172" y="9867"/>
                      <a:pt x="183144" y="9871"/>
                    </a:cubicBezTo>
                    <a:lnTo>
                      <a:pt x="181198" y="9871"/>
                    </a:lnTo>
                    <a:cubicBezTo>
                      <a:pt x="181170" y="9867"/>
                      <a:pt x="181143" y="9866"/>
                      <a:pt x="181117" y="98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3534425" y="4030525"/>
                <a:ext cx="3400" cy="3425"/>
              </a:xfrm>
              <a:custGeom>
                <a:avLst/>
                <a:gdLst/>
                <a:ahLst/>
                <a:cxnLst/>
                <a:rect l="l" t="t" r="r" b="b"/>
                <a:pathLst>
                  <a:path w="136" h="137" extrusionOk="0">
                    <a:moveTo>
                      <a:pt x="0" y="0"/>
                    </a:moveTo>
                    <a:cubicBezTo>
                      <a:pt x="0" y="46"/>
                      <a:pt x="0" y="91"/>
                      <a:pt x="0" y="136"/>
                    </a:cubicBezTo>
                    <a:lnTo>
                      <a:pt x="136" y="4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4"/>
            <p:cNvGrpSpPr/>
            <p:nvPr/>
          </p:nvGrpSpPr>
          <p:grpSpPr>
            <a:xfrm>
              <a:off x="1191750" y="237950"/>
              <a:ext cx="5190100" cy="5191275"/>
              <a:chOff x="1191750" y="237950"/>
              <a:chExt cx="5190100" cy="5191275"/>
            </a:xfrm>
          </p:grpSpPr>
          <p:sp>
            <p:nvSpPr>
              <p:cNvPr id="714" name="Google Shape;714;p44"/>
              <p:cNvSpPr/>
              <p:nvPr/>
            </p:nvSpPr>
            <p:spPr>
              <a:xfrm>
                <a:off x="1736100" y="791400"/>
                <a:ext cx="1668200" cy="1024350"/>
              </a:xfrm>
              <a:custGeom>
                <a:avLst/>
                <a:gdLst/>
                <a:ahLst/>
                <a:cxnLst/>
                <a:rect l="l" t="t" r="r" b="b"/>
                <a:pathLst>
                  <a:path w="66728" h="40974" extrusionOk="0">
                    <a:moveTo>
                      <a:pt x="53046" y="0"/>
                    </a:moveTo>
                    <a:cubicBezTo>
                      <a:pt x="50268" y="0"/>
                      <a:pt x="47619" y="1098"/>
                      <a:pt x="45179" y="2405"/>
                    </a:cubicBezTo>
                    <a:cubicBezTo>
                      <a:pt x="43097" y="3537"/>
                      <a:pt x="41014" y="4849"/>
                      <a:pt x="38660" y="5166"/>
                    </a:cubicBezTo>
                    <a:cubicBezTo>
                      <a:pt x="38232" y="5227"/>
                      <a:pt x="37800" y="5252"/>
                      <a:pt x="37366" y="5252"/>
                    </a:cubicBezTo>
                    <a:cubicBezTo>
                      <a:pt x="36198" y="5252"/>
                      <a:pt x="35018" y="5072"/>
                      <a:pt x="33862" y="4940"/>
                    </a:cubicBezTo>
                    <a:cubicBezTo>
                      <a:pt x="32581" y="4788"/>
                      <a:pt x="31277" y="4707"/>
                      <a:pt x="29970" y="4707"/>
                    </a:cubicBezTo>
                    <a:cubicBezTo>
                      <a:pt x="24257" y="4707"/>
                      <a:pt x="18503" y="6257"/>
                      <a:pt x="14487" y="10236"/>
                    </a:cubicBezTo>
                    <a:cubicBezTo>
                      <a:pt x="11092" y="13631"/>
                      <a:pt x="9145" y="18566"/>
                      <a:pt x="4980" y="20965"/>
                    </a:cubicBezTo>
                    <a:cubicBezTo>
                      <a:pt x="2943" y="22142"/>
                      <a:pt x="1" y="23545"/>
                      <a:pt x="680" y="25809"/>
                    </a:cubicBezTo>
                    <a:cubicBezTo>
                      <a:pt x="1018" y="25894"/>
                      <a:pt x="1355" y="25933"/>
                      <a:pt x="1689" y="25933"/>
                    </a:cubicBezTo>
                    <a:cubicBezTo>
                      <a:pt x="3854" y="25933"/>
                      <a:pt x="5883" y="24275"/>
                      <a:pt x="7334" y="22549"/>
                    </a:cubicBezTo>
                    <a:cubicBezTo>
                      <a:pt x="9009" y="20512"/>
                      <a:pt x="10594" y="18158"/>
                      <a:pt x="13083" y="17389"/>
                    </a:cubicBezTo>
                    <a:cubicBezTo>
                      <a:pt x="14758" y="16846"/>
                      <a:pt x="16750" y="17162"/>
                      <a:pt x="18289" y="16257"/>
                    </a:cubicBezTo>
                    <a:cubicBezTo>
                      <a:pt x="20817" y="14800"/>
                      <a:pt x="21845" y="10465"/>
                      <a:pt x="24518" y="10465"/>
                    </a:cubicBezTo>
                    <a:cubicBezTo>
                      <a:pt x="24670" y="10465"/>
                      <a:pt x="24827" y="10479"/>
                      <a:pt x="24989" y="10508"/>
                    </a:cubicBezTo>
                    <a:lnTo>
                      <a:pt x="28430" y="11594"/>
                    </a:lnTo>
                    <a:cubicBezTo>
                      <a:pt x="21549" y="17162"/>
                      <a:pt x="14306" y="23274"/>
                      <a:pt x="11725" y="31784"/>
                    </a:cubicBezTo>
                    <a:cubicBezTo>
                      <a:pt x="11227" y="33414"/>
                      <a:pt x="10865" y="35180"/>
                      <a:pt x="9688" y="36447"/>
                    </a:cubicBezTo>
                    <a:cubicBezTo>
                      <a:pt x="7606" y="38620"/>
                      <a:pt x="3713" y="38439"/>
                      <a:pt x="2083" y="40974"/>
                    </a:cubicBezTo>
                    <a:cubicBezTo>
                      <a:pt x="7425" y="39571"/>
                      <a:pt x="12948" y="38167"/>
                      <a:pt x="17384" y="34908"/>
                    </a:cubicBezTo>
                    <a:cubicBezTo>
                      <a:pt x="18289" y="34138"/>
                      <a:pt x="19285" y="33505"/>
                      <a:pt x="20372" y="33007"/>
                    </a:cubicBezTo>
                    <a:cubicBezTo>
                      <a:pt x="21001" y="32777"/>
                      <a:pt x="21635" y="32683"/>
                      <a:pt x="22274" y="32683"/>
                    </a:cubicBezTo>
                    <a:cubicBezTo>
                      <a:pt x="25035" y="32683"/>
                      <a:pt x="27879" y="34435"/>
                      <a:pt x="30784" y="34546"/>
                    </a:cubicBezTo>
                    <a:cubicBezTo>
                      <a:pt x="30884" y="34550"/>
                      <a:pt x="30985" y="34551"/>
                      <a:pt x="31085" y="34551"/>
                    </a:cubicBezTo>
                    <a:cubicBezTo>
                      <a:pt x="34845" y="34551"/>
                      <a:pt x="38545" y="31916"/>
                      <a:pt x="42092" y="31916"/>
                    </a:cubicBezTo>
                    <a:cubicBezTo>
                      <a:pt x="42888" y="31916"/>
                      <a:pt x="43676" y="32048"/>
                      <a:pt x="44455" y="32373"/>
                    </a:cubicBezTo>
                    <a:cubicBezTo>
                      <a:pt x="44681" y="33867"/>
                      <a:pt x="45043" y="35361"/>
                      <a:pt x="45586" y="36809"/>
                    </a:cubicBezTo>
                    <a:cubicBezTo>
                      <a:pt x="50385" y="35904"/>
                      <a:pt x="54957" y="34048"/>
                      <a:pt x="58941" y="31241"/>
                    </a:cubicBezTo>
                    <a:cubicBezTo>
                      <a:pt x="59710" y="30743"/>
                      <a:pt x="60480" y="30064"/>
                      <a:pt x="60480" y="29159"/>
                    </a:cubicBezTo>
                    <a:cubicBezTo>
                      <a:pt x="60480" y="27982"/>
                      <a:pt x="59212" y="27303"/>
                      <a:pt x="58398" y="26488"/>
                    </a:cubicBezTo>
                    <a:cubicBezTo>
                      <a:pt x="56451" y="24587"/>
                      <a:pt x="56723" y="21282"/>
                      <a:pt x="58171" y="18973"/>
                    </a:cubicBezTo>
                    <a:cubicBezTo>
                      <a:pt x="59620" y="16710"/>
                      <a:pt x="61974" y="15125"/>
                      <a:pt x="64056" y="13450"/>
                    </a:cubicBezTo>
                    <a:cubicBezTo>
                      <a:pt x="65052" y="12636"/>
                      <a:pt x="66093" y="11730"/>
                      <a:pt x="66410" y="10508"/>
                    </a:cubicBezTo>
                    <a:cubicBezTo>
                      <a:pt x="66727" y="9331"/>
                      <a:pt x="66048" y="7747"/>
                      <a:pt x="64826" y="7611"/>
                    </a:cubicBezTo>
                    <a:cubicBezTo>
                      <a:pt x="64733" y="7597"/>
                      <a:pt x="64640" y="7592"/>
                      <a:pt x="64547" y="7592"/>
                    </a:cubicBezTo>
                    <a:cubicBezTo>
                      <a:pt x="64099" y="7592"/>
                      <a:pt x="63651" y="7720"/>
                      <a:pt x="63203" y="7720"/>
                    </a:cubicBezTo>
                    <a:cubicBezTo>
                      <a:pt x="63110" y="7720"/>
                      <a:pt x="63017" y="7715"/>
                      <a:pt x="62924" y="7701"/>
                    </a:cubicBezTo>
                    <a:cubicBezTo>
                      <a:pt x="61385" y="7520"/>
                      <a:pt x="60978" y="5574"/>
                      <a:pt x="60389" y="4125"/>
                    </a:cubicBezTo>
                    <a:cubicBezTo>
                      <a:pt x="59258" y="1499"/>
                      <a:pt x="56225" y="51"/>
                      <a:pt x="53373" y="6"/>
                    </a:cubicBezTo>
                    <a:cubicBezTo>
                      <a:pt x="53264" y="2"/>
                      <a:pt x="53155" y="0"/>
                      <a:pt x="53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99275" y="1618900"/>
                <a:ext cx="842025" cy="496825"/>
              </a:xfrm>
              <a:custGeom>
                <a:avLst/>
                <a:gdLst/>
                <a:ahLst/>
                <a:cxnLst/>
                <a:rect l="l" t="t" r="r" b="b"/>
                <a:pathLst>
                  <a:path w="33681" h="19873" extrusionOk="0">
                    <a:moveTo>
                      <a:pt x="27426" y="0"/>
                    </a:moveTo>
                    <a:cubicBezTo>
                      <a:pt x="24044" y="0"/>
                      <a:pt x="20602" y="1063"/>
                      <a:pt x="17384" y="2306"/>
                    </a:cubicBezTo>
                    <a:lnTo>
                      <a:pt x="11453" y="9232"/>
                    </a:lnTo>
                    <a:lnTo>
                      <a:pt x="7696" y="4660"/>
                    </a:lnTo>
                    <a:cubicBezTo>
                      <a:pt x="7289" y="4026"/>
                      <a:pt x="6700" y="3528"/>
                      <a:pt x="5976" y="3302"/>
                    </a:cubicBezTo>
                    <a:cubicBezTo>
                      <a:pt x="5849" y="3272"/>
                      <a:pt x="5723" y="3257"/>
                      <a:pt x="5598" y="3257"/>
                    </a:cubicBezTo>
                    <a:cubicBezTo>
                      <a:pt x="4788" y="3257"/>
                      <a:pt x="4035" y="3851"/>
                      <a:pt x="3486" y="4479"/>
                    </a:cubicBezTo>
                    <a:cubicBezTo>
                      <a:pt x="2852" y="5203"/>
                      <a:pt x="2309" y="6063"/>
                      <a:pt x="1494" y="6561"/>
                    </a:cubicBezTo>
                    <a:cubicBezTo>
                      <a:pt x="2219" y="6742"/>
                      <a:pt x="2535" y="7602"/>
                      <a:pt x="2581" y="8372"/>
                    </a:cubicBezTo>
                    <a:cubicBezTo>
                      <a:pt x="2535" y="9096"/>
                      <a:pt x="2535" y="9866"/>
                      <a:pt x="2581" y="10635"/>
                    </a:cubicBezTo>
                    <a:lnTo>
                      <a:pt x="4120" y="9141"/>
                    </a:lnTo>
                    <a:cubicBezTo>
                      <a:pt x="4844" y="9413"/>
                      <a:pt x="4527" y="10545"/>
                      <a:pt x="4120" y="11179"/>
                    </a:cubicBezTo>
                    <a:cubicBezTo>
                      <a:pt x="3441" y="12039"/>
                      <a:pt x="2717" y="12808"/>
                      <a:pt x="1947" y="13578"/>
                    </a:cubicBezTo>
                    <a:cubicBezTo>
                      <a:pt x="1719" y="13806"/>
                      <a:pt x="1329" y="14016"/>
                      <a:pt x="1016" y="14016"/>
                    </a:cubicBezTo>
                    <a:cubicBezTo>
                      <a:pt x="831" y="14016"/>
                      <a:pt x="673" y="13943"/>
                      <a:pt x="589" y="13759"/>
                    </a:cubicBezTo>
                    <a:lnTo>
                      <a:pt x="91" y="14302"/>
                    </a:lnTo>
                    <a:cubicBezTo>
                      <a:pt x="679" y="15524"/>
                      <a:pt x="634" y="16928"/>
                      <a:pt x="0" y="18150"/>
                    </a:cubicBezTo>
                    <a:cubicBezTo>
                      <a:pt x="357" y="18099"/>
                      <a:pt x="713" y="18074"/>
                      <a:pt x="1067" y="18074"/>
                    </a:cubicBezTo>
                    <a:cubicBezTo>
                      <a:pt x="1658" y="18074"/>
                      <a:pt x="2241" y="18144"/>
                      <a:pt x="2807" y="18286"/>
                    </a:cubicBezTo>
                    <a:cubicBezTo>
                      <a:pt x="3169" y="17924"/>
                      <a:pt x="3260" y="17380"/>
                      <a:pt x="3033" y="16928"/>
                    </a:cubicBezTo>
                    <a:lnTo>
                      <a:pt x="4075" y="15208"/>
                    </a:lnTo>
                    <a:cubicBezTo>
                      <a:pt x="5428" y="14757"/>
                      <a:pt x="6820" y="14535"/>
                      <a:pt x="8202" y="14535"/>
                    </a:cubicBezTo>
                    <a:cubicBezTo>
                      <a:pt x="10980" y="14535"/>
                      <a:pt x="13713" y="15431"/>
                      <a:pt x="15980" y="17154"/>
                    </a:cubicBezTo>
                    <a:cubicBezTo>
                      <a:pt x="16795" y="17924"/>
                      <a:pt x="17701" y="18603"/>
                      <a:pt x="18651" y="19191"/>
                    </a:cubicBezTo>
                    <a:cubicBezTo>
                      <a:pt x="19607" y="19645"/>
                      <a:pt x="20638" y="19872"/>
                      <a:pt x="21672" y="19872"/>
                    </a:cubicBezTo>
                    <a:cubicBezTo>
                      <a:pt x="22597" y="19872"/>
                      <a:pt x="23524" y="19690"/>
                      <a:pt x="24400" y="19327"/>
                    </a:cubicBezTo>
                    <a:cubicBezTo>
                      <a:pt x="26211" y="18557"/>
                      <a:pt x="27886" y="17471"/>
                      <a:pt x="29289" y="16068"/>
                    </a:cubicBezTo>
                    <a:cubicBezTo>
                      <a:pt x="29923" y="15570"/>
                      <a:pt x="30421" y="14936"/>
                      <a:pt x="30829" y="14257"/>
                    </a:cubicBezTo>
                    <a:cubicBezTo>
                      <a:pt x="32322" y="11450"/>
                      <a:pt x="29878" y="7467"/>
                      <a:pt x="31915" y="4977"/>
                    </a:cubicBezTo>
                    <a:cubicBezTo>
                      <a:pt x="32549" y="4207"/>
                      <a:pt x="33680" y="3573"/>
                      <a:pt x="33680" y="2532"/>
                    </a:cubicBezTo>
                    <a:cubicBezTo>
                      <a:pt x="33635" y="1536"/>
                      <a:pt x="32594" y="903"/>
                      <a:pt x="31643" y="631"/>
                    </a:cubicBezTo>
                    <a:cubicBezTo>
                      <a:pt x="30262" y="188"/>
                      <a:pt x="28849" y="0"/>
                      <a:pt x="27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2759175" y="4015825"/>
                <a:ext cx="1035550" cy="1034400"/>
              </a:xfrm>
              <a:custGeom>
                <a:avLst/>
                <a:gdLst/>
                <a:ahLst/>
                <a:cxnLst/>
                <a:rect l="l" t="t" r="r" b="b"/>
                <a:pathLst>
                  <a:path w="41422" h="41376" extrusionOk="0">
                    <a:moveTo>
                      <a:pt x="11341" y="0"/>
                    </a:moveTo>
                    <a:cubicBezTo>
                      <a:pt x="10584" y="0"/>
                      <a:pt x="9840" y="132"/>
                      <a:pt x="9145" y="452"/>
                    </a:cubicBezTo>
                    <a:cubicBezTo>
                      <a:pt x="5478" y="2127"/>
                      <a:pt x="5161" y="7696"/>
                      <a:pt x="1630" y="9506"/>
                    </a:cubicBezTo>
                    <a:cubicBezTo>
                      <a:pt x="1449" y="10366"/>
                      <a:pt x="2038" y="11181"/>
                      <a:pt x="2853" y="11362"/>
                    </a:cubicBezTo>
                    <a:lnTo>
                      <a:pt x="2672" y="12992"/>
                    </a:lnTo>
                    <a:lnTo>
                      <a:pt x="1" y="14033"/>
                    </a:lnTo>
                    <a:cubicBezTo>
                      <a:pt x="1857" y="14712"/>
                      <a:pt x="2309" y="17609"/>
                      <a:pt x="4256" y="17972"/>
                    </a:cubicBezTo>
                    <a:cubicBezTo>
                      <a:pt x="4890" y="17972"/>
                      <a:pt x="5524" y="17972"/>
                      <a:pt x="6203" y="17881"/>
                    </a:cubicBezTo>
                    <a:cubicBezTo>
                      <a:pt x="7289" y="17926"/>
                      <a:pt x="8240" y="18605"/>
                      <a:pt x="9145" y="19239"/>
                    </a:cubicBezTo>
                    <a:lnTo>
                      <a:pt x="13174" y="22227"/>
                    </a:lnTo>
                    <a:cubicBezTo>
                      <a:pt x="14713" y="23313"/>
                      <a:pt x="16252" y="24490"/>
                      <a:pt x="17158" y="26120"/>
                    </a:cubicBezTo>
                    <a:cubicBezTo>
                      <a:pt x="18606" y="28700"/>
                      <a:pt x="18516" y="32458"/>
                      <a:pt x="21187" y="33725"/>
                    </a:cubicBezTo>
                    <a:cubicBezTo>
                      <a:pt x="21336" y="33800"/>
                      <a:pt x="21499" y="33834"/>
                      <a:pt x="21661" y="33834"/>
                    </a:cubicBezTo>
                    <a:cubicBezTo>
                      <a:pt x="21793" y="33834"/>
                      <a:pt x="21925" y="33811"/>
                      <a:pt x="22047" y="33770"/>
                    </a:cubicBezTo>
                    <a:cubicBezTo>
                      <a:pt x="22273" y="33635"/>
                      <a:pt x="22364" y="33363"/>
                      <a:pt x="22545" y="33182"/>
                    </a:cubicBezTo>
                    <a:cubicBezTo>
                      <a:pt x="22746" y="33014"/>
                      <a:pt x="23022" y="32921"/>
                      <a:pt x="23318" y="32921"/>
                    </a:cubicBezTo>
                    <a:cubicBezTo>
                      <a:pt x="23421" y="32921"/>
                      <a:pt x="23526" y="32932"/>
                      <a:pt x="23631" y="32956"/>
                    </a:cubicBezTo>
                    <a:cubicBezTo>
                      <a:pt x="26166" y="33182"/>
                      <a:pt x="28747" y="33499"/>
                      <a:pt x="31282" y="33952"/>
                    </a:cubicBezTo>
                    <a:cubicBezTo>
                      <a:pt x="31780" y="34042"/>
                      <a:pt x="32232" y="34178"/>
                      <a:pt x="32685" y="34495"/>
                    </a:cubicBezTo>
                    <a:cubicBezTo>
                      <a:pt x="33952" y="35536"/>
                      <a:pt x="32776" y="37664"/>
                      <a:pt x="33228" y="39293"/>
                    </a:cubicBezTo>
                    <a:cubicBezTo>
                      <a:pt x="33590" y="40561"/>
                      <a:pt x="34948" y="41285"/>
                      <a:pt x="36261" y="41376"/>
                    </a:cubicBezTo>
                    <a:cubicBezTo>
                      <a:pt x="37529" y="41376"/>
                      <a:pt x="38842" y="41104"/>
                      <a:pt x="40019" y="40606"/>
                    </a:cubicBezTo>
                    <a:cubicBezTo>
                      <a:pt x="41422" y="37166"/>
                      <a:pt x="38615" y="33544"/>
                      <a:pt x="37891" y="29923"/>
                    </a:cubicBezTo>
                    <a:cubicBezTo>
                      <a:pt x="37302" y="26980"/>
                      <a:pt x="38027" y="23494"/>
                      <a:pt x="36080" y="21186"/>
                    </a:cubicBezTo>
                    <a:cubicBezTo>
                      <a:pt x="34813" y="19692"/>
                      <a:pt x="32730" y="19149"/>
                      <a:pt x="30829" y="18560"/>
                    </a:cubicBezTo>
                    <a:cubicBezTo>
                      <a:pt x="28203" y="17790"/>
                      <a:pt x="25578" y="16885"/>
                      <a:pt x="23043" y="15799"/>
                    </a:cubicBezTo>
                    <a:cubicBezTo>
                      <a:pt x="21458" y="15165"/>
                      <a:pt x="19783" y="14305"/>
                      <a:pt x="19195" y="12720"/>
                    </a:cubicBezTo>
                    <a:cubicBezTo>
                      <a:pt x="18697" y="11408"/>
                      <a:pt x="19014" y="9914"/>
                      <a:pt x="19693" y="8691"/>
                    </a:cubicBezTo>
                    <a:cubicBezTo>
                      <a:pt x="20372" y="7424"/>
                      <a:pt x="21277" y="6337"/>
                      <a:pt x="21956" y="5115"/>
                    </a:cubicBezTo>
                    <a:cubicBezTo>
                      <a:pt x="22273" y="4572"/>
                      <a:pt x="22590" y="3938"/>
                      <a:pt x="22228" y="3304"/>
                    </a:cubicBezTo>
                    <a:cubicBezTo>
                      <a:pt x="21866" y="2716"/>
                      <a:pt x="21006" y="2625"/>
                      <a:pt x="20327" y="2535"/>
                    </a:cubicBezTo>
                    <a:cubicBezTo>
                      <a:pt x="18380" y="2309"/>
                      <a:pt x="16614" y="1358"/>
                      <a:pt x="14804" y="724"/>
                    </a:cubicBezTo>
                    <a:cubicBezTo>
                      <a:pt x="13706" y="312"/>
                      <a:pt x="12508" y="0"/>
                      <a:pt x="11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3428025" y="4033925"/>
                <a:ext cx="107550" cy="199200"/>
              </a:xfrm>
              <a:custGeom>
                <a:avLst/>
                <a:gdLst/>
                <a:ahLst/>
                <a:cxnLst/>
                <a:rect l="l" t="t" r="r" b="b"/>
                <a:pathLst>
                  <a:path w="4302" h="7968" extrusionOk="0">
                    <a:moveTo>
                      <a:pt x="4256" y="0"/>
                    </a:moveTo>
                    <a:lnTo>
                      <a:pt x="4256" y="0"/>
                    </a:lnTo>
                    <a:cubicBezTo>
                      <a:pt x="3260" y="1087"/>
                      <a:pt x="1630" y="2082"/>
                      <a:pt x="997" y="3214"/>
                    </a:cubicBezTo>
                    <a:cubicBezTo>
                      <a:pt x="1" y="5070"/>
                      <a:pt x="1087" y="6111"/>
                      <a:pt x="1766" y="7967"/>
                    </a:cubicBezTo>
                    <a:cubicBezTo>
                      <a:pt x="2988" y="6836"/>
                      <a:pt x="2988" y="6881"/>
                      <a:pt x="3622" y="5342"/>
                    </a:cubicBezTo>
                    <a:cubicBezTo>
                      <a:pt x="4256" y="3803"/>
                      <a:pt x="4301" y="1720"/>
                      <a:pt x="4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1191750" y="2280900"/>
                <a:ext cx="4769100" cy="2523750"/>
              </a:xfrm>
              <a:custGeom>
                <a:avLst/>
                <a:gdLst/>
                <a:ahLst/>
                <a:cxnLst/>
                <a:rect l="l" t="t" r="r" b="b"/>
                <a:pathLst>
                  <a:path w="190764" h="100950" extrusionOk="0">
                    <a:moveTo>
                      <a:pt x="113806" y="22227"/>
                    </a:moveTo>
                    <a:cubicBezTo>
                      <a:pt x="114802" y="22453"/>
                      <a:pt x="116025" y="22906"/>
                      <a:pt x="117247" y="23313"/>
                    </a:cubicBezTo>
                    <a:cubicBezTo>
                      <a:pt x="115934" y="23087"/>
                      <a:pt x="114667" y="22815"/>
                      <a:pt x="113806" y="22227"/>
                    </a:cubicBezTo>
                    <a:close/>
                    <a:moveTo>
                      <a:pt x="186322" y="0"/>
                    </a:moveTo>
                    <a:cubicBezTo>
                      <a:pt x="185795" y="0"/>
                      <a:pt x="185280" y="39"/>
                      <a:pt x="184788" y="135"/>
                    </a:cubicBezTo>
                    <a:cubicBezTo>
                      <a:pt x="182932" y="497"/>
                      <a:pt x="181031" y="2308"/>
                      <a:pt x="179175" y="3078"/>
                    </a:cubicBezTo>
                    <a:cubicBezTo>
                      <a:pt x="177319" y="3893"/>
                      <a:pt x="176685" y="7016"/>
                      <a:pt x="174874" y="7922"/>
                    </a:cubicBezTo>
                    <a:cubicBezTo>
                      <a:pt x="174412" y="8170"/>
                      <a:pt x="173867" y="8252"/>
                      <a:pt x="173281" y="8252"/>
                    </a:cubicBezTo>
                    <a:cubicBezTo>
                      <a:pt x="172170" y="8252"/>
                      <a:pt x="170913" y="7960"/>
                      <a:pt x="169803" y="7960"/>
                    </a:cubicBezTo>
                    <a:cubicBezTo>
                      <a:pt x="169259" y="7960"/>
                      <a:pt x="168750" y="8030"/>
                      <a:pt x="168310" y="8238"/>
                    </a:cubicBezTo>
                    <a:cubicBezTo>
                      <a:pt x="166499" y="9144"/>
                      <a:pt x="164960" y="10502"/>
                      <a:pt x="163059" y="11090"/>
                    </a:cubicBezTo>
                    <a:cubicBezTo>
                      <a:pt x="162671" y="11194"/>
                      <a:pt x="162279" y="11235"/>
                      <a:pt x="161883" y="11235"/>
                    </a:cubicBezTo>
                    <a:cubicBezTo>
                      <a:pt x="160349" y="11235"/>
                      <a:pt x="158766" y="10619"/>
                      <a:pt x="157222" y="10619"/>
                    </a:cubicBezTo>
                    <a:cubicBezTo>
                      <a:pt x="157070" y="10619"/>
                      <a:pt x="156918" y="10625"/>
                      <a:pt x="156767" y="10638"/>
                    </a:cubicBezTo>
                    <a:cubicBezTo>
                      <a:pt x="154775" y="10811"/>
                      <a:pt x="152907" y="12186"/>
                      <a:pt x="150886" y="12186"/>
                    </a:cubicBezTo>
                    <a:cubicBezTo>
                      <a:pt x="150794" y="12186"/>
                      <a:pt x="150702" y="12183"/>
                      <a:pt x="150610" y="12177"/>
                    </a:cubicBezTo>
                    <a:cubicBezTo>
                      <a:pt x="148482" y="11996"/>
                      <a:pt x="146536" y="11317"/>
                      <a:pt x="144408" y="10955"/>
                    </a:cubicBezTo>
                    <a:cubicBezTo>
                      <a:pt x="142326" y="10592"/>
                      <a:pt x="140289" y="10366"/>
                      <a:pt x="138206" y="9959"/>
                    </a:cubicBezTo>
                    <a:cubicBezTo>
                      <a:pt x="136169" y="9506"/>
                      <a:pt x="134177" y="8691"/>
                      <a:pt x="132095" y="8329"/>
                    </a:cubicBezTo>
                    <a:cubicBezTo>
                      <a:pt x="131912" y="8292"/>
                      <a:pt x="131726" y="8276"/>
                      <a:pt x="131536" y="8276"/>
                    </a:cubicBezTo>
                    <a:cubicBezTo>
                      <a:pt x="129765" y="8276"/>
                      <a:pt x="127732" y="9720"/>
                      <a:pt x="125973" y="9720"/>
                    </a:cubicBezTo>
                    <a:cubicBezTo>
                      <a:pt x="125823" y="9720"/>
                      <a:pt x="125676" y="9710"/>
                      <a:pt x="125531" y="9687"/>
                    </a:cubicBezTo>
                    <a:cubicBezTo>
                      <a:pt x="123449" y="9370"/>
                      <a:pt x="121638" y="5703"/>
                      <a:pt x="119556" y="5658"/>
                    </a:cubicBezTo>
                    <a:cubicBezTo>
                      <a:pt x="119537" y="5658"/>
                      <a:pt x="119518" y="5657"/>
                      <a:pt x="119499" y="5657"/>
                    </a:cubicBezTo>
                    <a:cubicBezTo>
                      <a:pt x="117392" y="5657"/>
                      <a:pt x="115372" y="8151"/>
                      <a:pt x="113308" y="8465"/>
                    </a:cubicBezTo>
                    <a:cubicBezTo>
                      <a:pt x="111226" y="8827"/>
                      <a:pt x="109823" y="10230"/>
                      <a:pt x="107876" y="11045"/>
                    </a:cubicBezTo>
                    <a:cubicBezTo>
                      <a:pt x="107248" y="11302"/>
                      <a:pt x="106504" y="11361"/>
                      <a:pt x="105719" y="11361"/>
                    </a:cubicBezTo>
                    <a:cubicBezTo>
                      <a:pt x="105052" y="11361"/>
                      <a:pt x="104356" y="11318"/>
                      <a:pt x="103678" y="11318"/>
                    </a:cubicBezTo>
                    <a:cubicBezTo>
                      <a:pt x="102621" y="11318"/>
                      <a:pt x="101607" y="11422"/>
                      <a:pt x="100814" y="11950"/>
                    </a:cubicBezTo>
                    <a:cubicBezTo>
                      <a:pt x="98913" y="13173"/>
                      <a:pt x="98279" y="16160"/>
                      <a:pt x="96468" y="17473"/>
                    </a:cubicBezTo>
                    <a:cubicBezTo>
                      <a:pt x="94884" y="18514"/>
                      <a:pt x="93209" y="19601"/>
                      <a:pt x="91625" y="20597"/>
                    </a:cubicBezTo>
                    <a:cubicBezTo>
                      <a:pt x="89995" y="21593"/>
                      <a:pt x="88592" y="23087"/>
                      <a:pt x="86917" y="24037"/>
                    </a:cubicBezTo>
                    <a:cubicBezTo>
                      <a:pt x="85287" y="24943"/>
                      <a:pt x="82797" y="24490"/>
                      <a:pt x="81122" y="25395"/>
                    </a:cubicBezTo>
                    <a:cubicBezTo>
                      <a:pt x="79402" y="26301"/>
                      <a:pt x="77229" y="26120"/>
                      <a:pt x="75509" y="26980"/>
                    </a:cubicBezTo>
                    <a:cubicBezTo>
                      <a:pt x="73834" y="27795"/>
                      <a:pt x="73245" y="30918"/>
                      <a:pt x="71570" y="31778"/>
                    </a:cubicBezTo>
                    <a:cubicBezTo>
                      <a:pt x="69714" y="32729"/>
                      <a:pt x="67134" y="32729"/>
                      <a:pt x="65052" y="32865"/>
                    </a:cubicBezTo>
                    <a:cubicBezTo>
                      <a:pt x="64815" y="32873"/>
                      <a:pt x="64579" y="32877"/>
                      <a:pt x="64343" y="32877"/>
                    </a:cubicBezTo>
                    <a:cubicBezTo>
                      <a:pt x="62007" y="32877"/>
                      <a:pt x="59712" y="32473"/>
                      <a:pt x="57492" y="31733"/>
                    </a:cubicBezTo>
                    <a:cubicBezTo>
                      <a:pt x="55319" y="31009"/>
                      <a:pt x="53146" y="31145"/>
                      <a:pt x="50928" y="30782"/>
                    </a:cubicBezTo>
                    <a:cubicBezTo>
                      <a:pt x="48710" y="30375"/>
                      <a:pt x="46582" y="29877"/>
                      <a:pt x="44319" y="29651"/>
                    </a:cubicBezTo>
                    <a:cubicBezTo>
                      <a:pt x="42055" y="29424"/>
                      <a:pt x="40199" y="25939"/>
                      <a:pt x="37936" y="25622"/>
                    </a:cubicBezTo>
                    <a:cubicBezTo>
                      <a:pt x="37774" y="25599"/>
                      <a:pt x="37610" y="25589"/>
                      <a:pt x="37444" y="25589"/>
                    </a:cubicBezTo>
                    <a:cubicBezTo>
                      <a:pt x="35602" y="25589"/>
                      <a:pt x="33543" y="26874"/>
                      <a:pt x="31723" y="26874"/>
                    </a:cubicBezTo>
                    <a:cubicBezTo>
                      <a:pt x="31417" y="26874"/>
                      <a:pt x="31118" y="26838"/>
                      <a:pt x="30828" y="26753"/>
                    </a:cubicBezTo>
                    <a:cubicBezTo>
                      <a:pt x="28656" y="26120"/>
                      <a:pt x="26120" y="25758"/>
                      <a:pt x="24083" y="24716"/>
                    </a:cubicBezTo>
                    <a:cubicBezTo>
                      <a:pt x="22092" y="23720"/>
                      <a:pt x="21594" y="20506"/>
                      <a:pt x="19919" y="18877"/>
                    </a:cubicBezTo>
                    <a:cubicBezTo>
                      <a:pt x="18198" y="17156"/>
                      <a:pt x="15754" y="16070"/>
                      <a:pt x="13581" y="14893"/>
                    </a:cubicBezTo>
                    <a:cubicBezTo>
                      <a:pt x="13071" y="14630"/>
                      <a:pt x="12509" y="14558"/>
                      <a:pt x="11924" y="14558"/>
                    </a:cubicBezTo>
                    <a:cubicBezTo>
                      <a:pt x="11196" y="14558"/>
                      <a:pt x="10433" y="14671"/>
                      <a:pt x="9695" y="14671"/>
                    </a:cubicBezTo>
                    <a:cubicBezTo>
                      <a:pt x="9289" y="14671"/>
                      <a:pt x="8891" y="14637"/>
                      <a:pt x="8511" y="14531"/>
                    </a:cubicBezTo>
                    <a:cubicBezTo>
                      <a:pt x="6112" y="13852"/>
                      <a:pt x="4754" y="10638"/>
                      <a:pt x="2716" y="9144"/>
                    </a:cubicBezTo>
                    <a:cubicBezTo>
                      <a:pt x="2173" y="8782"/>
                      <a:pt x="1585" y="8465"/>
                      <a:pt x="951" y="8284"/>
                    </a:cubicBezTo>
                    <a:cubicBezTo>
                      <a:pt x="317" y="12856"/>
                      <a:pt x="0" y="17473"/>
                      <a:pt x="0" y="22091"/>
                    </a:cubicBezTo>
                    <a:lnTo>
                      <a:pt x="0" y="22815"/>
                    </a:lnTo>
                    <a:lnTo>
                      <a:pt x="860" y="23358"/>
                    </a:lnTo>
                    <a:cubicBezTo>
                      <a:pt x="2852" y="24490"/>
                      <a:pt x="4391" y="26753"/>
                      <a:pt x="6519" y="27659"/>
                    </a:cubicBezTo>
                    <a:cubicBezTo>
                      <a:pt x="8149" y="28338"/>
                      <a:pt x="10095" y="28247"/>
                      <a:pt x="11680" y="28926"/>
                    </a:cubicBezTo>
                    <a:cubicBezTo>
                      <a:pt x="12103" y="29103"/>
                      <a:pt x="12578" y="29160"/>
                      <a:pt x="13078" y="29160"/>
                    </a:cubicBezTo>
                    <a:cubicBezTo>
                      <a:pt x="14002" y="29160"/>
                      <a:pt x="15008" y="28964"/>
                      <a:pt x="15921" y="28964"/>
                    </a:cubicBezTo>
                    <a:cubicBezTo>
                      <a:pt x="16415" y="28964"/>
                      <a:pt x="16881" y="29022"/>
                      <a:pt x="17293" y="29198"/>
                    </a:cubicBezTo>
                    <a:cubicBezTo>
                      <a:pt x="18923" y="29877"/>
                      <a:pt x="20552" y="30511"/>
                      <a:pt x="22182" y="31190"/>
                    </a:cubicBezTo>
                    <a:cubicBezTo>
                      <a:pt x="24083" y="32005"/>
                      <a:pt x="24989" y="35445"/>
                      <a:pt x="26981" y="35988"/>
                    </a:cubicBezTo>
                    <a:cubicBezTo>
                      <a:pt x="27177" y="36037"/>
                      <a:pt x="27373" y="36060"/>
                      <a:pt x="27569" y="36060"/>
                    </a:cubicBezTo>
                    <a:cubicBezTo>
                      <a:pt x="29365" y="36060"/>
                      <a:pt x="31165" y="34192"/>
                      <a:pt x="33001" y="33906"/>
                    </a:cubicBezTo>
                    <a:cubicBezTo>
                      <a:pt x="33060" y="33897"/>
                      <a:pt x="33119" y="33893"/>
                      <a:pt x="33179" y="33893"/>
                    </a:cubicBezTo>
                    <a:cubicBezTo>
                      <a:pt x="34349" y="33893"/>
                      <a:pt x="35578" y="35532"/>
                      <a:pt x="36397" y="36350"/>
                    </a:cubicBezTo>
                    <a:cubicBezTo>
                      <a:pt x="36985" y="36848"/>
                      <a:pt x="36261" y="37482"/>
                      <a:pt x="36306" y="38206"/>
                    </a:cubicBezTo>
                    <a:cubicBezTo>
                      <a:pt x="36623" y="40696"/>
                      <a:pt x="39158" y="42869"/>
                      <a:pt x="39475" y="45359"/>
                    </a:cubicBezTo>
                    <a:cubicBezTo>
                      <a:pt x="39882" y="48301"/>
                      <a:pt x="38026" y="52738"/>
                      <a:pt x="40063" y="54911"/>
                    </a:cubicBezTo>
                    <a:cubicBezTo>
                      <a:pt x="40742" y="55635"/>
                      <a:pt x="41331" y="56450"/>
                      <a:pt x="41829" y="57310"/>
                    </a:cubicBezTo>
                    <a:cubicBezTo>
                      <a:pt x="42825" y="59166"/>
                      <a:pt x="43096" y="59845"/>
                      <a:pt x="42100" y="61837"/>
                    </a:cubicBezTo>
                    <a:cubicBezTo>
                      <a:pt x="41195" y="63693"/>
                      <a:pt x="41195" y="65956"/>
                      <a:pt x="40969" y="67948"/>
                    </a:cubicBezTo>
                    <a:cubicBezTo>
                      <a:pt x="40697" y="70212"/>
                      <a:pt x="42100" y="71977"/>
                      <a:pt x="43051" y="74150"/>
                    </a:cubicBezTo>
                    <a:cubicBezTo>
                      <a:pt x="43368" y="71887"/>
                      <a:pt x="45586" y="69985"/>
                      <a:pt x="45994" y="67767"/>
                    </a:cubicBezTo>
                    <a:cubicBezTo>
                      <a:pt x="46446" y="65413"/>
                      <a:pt x="44817" y="62108"/>
                      <a:pt x="45541" y="59890"/>
                    </a:cubicBezTo>
                    <a:lnTo>
                      <a:pt x="45541" y="59890"/>
                    </a:lnTo>
                    <a:cubicBezTo>
                      <a:pt x="47487" y="60298"/>
                      <a:pt x="49751" y="61656"/>
                      <a:pt x="51335" y="62788"/>
                    </a:cubicBezTo>
                    <a:cubicBezTo>
                      <a:pt x="52920" y="63874"/>
                      <a:pt x="53237" y="66092"/>
                      <a:pt x="54278" y="67722"/>
                    </a:cubicBezTo>
                    <a:cubicBezTo>
                      <a:pt x="55364" y="69352"/>
                      <a:pt x="57356" y="70393"/>
                      <a:pt x="57809" y="72294"/>
                    </a:cubicBezTo>
                    <a:cubicBezTo>
                      <a:pt x="58261" y="74150"/>
                      <a:pt x="56858" y="75916"/>
                      <a:pt x="56496" y="77862"/>
                    </a:cubicBezTo>
                    <a:cubicBezTo>
                      <a:pt x="55998" y="80397"/>
                      <a:pt x="56496" y="83113"/>
                      <a:pt x="56043" y="85694"/>
                    </a:cubicBezTo>
                    <a:cubicBezTo>
                      <a:pt x="55591" y="88274"/>
                      <a:pt x="56903" y="89994"/>
                      <a:pt x="58986" y="91624"/>
                    </a:cubicBezTo>
                    <a:cubicBezTo>
                      <a:pt x="59936" y="92393"/>
                      <a:pt x="60208" y="93978"/>
                      <a:pt x="61430" y="94385"/>
                    </a:cubicBezTo>
                    <a:cubicBezTo>
                      <a:pt x="63784" y="95064"/>
                      <a:pt x="65821" y="96875"/>
                      <a:pt x="68221" y="97599"/>
                    </a:cubicBezTo>
                    <a:cubicBezTo>
                      <a:pt x="70620" y="98324"/>
                      <a:pt x="74422" y="99274"/>
                      <a:pt x="76822" y="99999"/>
                    </a:cubicBezTo>
                    <a:cubicBezTo>
                      <a:pt x="75645" y="98324"/>
                      <a:pt x="72295" y="96558"/>
                      <a:pt x="70620" y="95426"/>
                    </a:cubicBezTo>
                    <a:cubicBezTo>
                      <a:pt x="68900" y="94295"/>
                      <a:pt x="67858" y="91307"/>
                      <a:pt x="65867" y="90945"/>
                    </a:cubicBezTo>
                    <a:cubicBezTo>
                      <a:pt x="64237" y="90673"/>
                      <a:pt x="63648" y="90356"/>
                      <a:pt x="62517" y="89225"/>
                    </a:cubicBezTo>
                    <a:cubicBezTo>
                      <a:pt x="61702" y="88274"/>
                      <a:pt x="61611" y="88138"/>
                      <a:pt x="61566" y="86871"/>
                    </a:cubicBezTo>
                    <a:cubicBezTo>
                      <a:pt x="61521" y="84698"/>
                      <a:pt x="59982" y="82525"/>
                      <a:pt x="60344" y="80397"/>
                    </a:cubicBezTo>
                    <a:cubicBezTo>
                      <a:pt x="60661" y="78224"/>
                      <a:pt x="59891" y="76006"/>
                      <a:pt x="60072" y="73788"/>
                    </a:cubicBezTo>
                    <a:cubicBezTo>
                      <a:pt x="60253" y="71615"/>
                      <a:pt x="62336" y="69442"/>
                      <a:pt x="61883" y="67314"/>
                    </a:cubicBezTo>
                    <a:cubicBezTo>
                      <a:pt x="61430" y="65232"/>
                      <a:pt x="58759" y="64372"/>
                      <a:pt x="57220" y="62788"/>
                    </a:cubicBezTo>
                    <a:cubicBezTo>
                      <a:pt x="55409" y="60931"/>
                      <a:pt x="53463" y="59800"/>
                      <a:pt x="51245" y="58442"/>
                    </a:cubicBezTo>
                    <a:cubicBezTo>
                      <a:pt x="49343" y="57265"/>
                      <a:pt x="47668" y="55363"/>
                      <a:pt x="46175" y="53688"/>
                    </a:cubicBezTo>
                    <a:cubicBezTo>
                      <a:pt x="44726" y="52014"/>
                      <a:pt x="43594" y="49886"/>
                      <a:pt x="42553" y="47894"/>
                    </a:cubicBezTo>
                    <a:cubicBezTo>
                      <a:pt x="41557" y="45857"/>
                      <a:pt x="40018" y="43820"/>
                      <a:pt x="39565" y="41647"/>
                    </a:cubicBezTo>
                    <a:cubicBezTo>
                      <a:pt x="39113" y="39474"/>
                      <a:pt x="40290" y="37120"/>
                      <a:pt x="40471" y="34857"/>
                    </a:cubicBezTo>
                    <a:cubicBezTo>
                      <a:pt x="41784" y="36350"/>
                      <a:pt x="43594" y="37075"/>
                      <a:pt x="45224" y="38206"/>
                    </a:cubicBezTo>
                    <a:cubicBezTo>
                      <a:pt x="46854" y="39248"/>
                      <a:pt x="48619" y="40153"/>
                      <a:pt x="50430" y="40787"/>
                    </a:cubicBezTo>
                    <a:cubicBezTo>
                      <a:pt x="52286" y="41466"/>
                      <a:pt x="53916" y="43322"/>
                      <a:pt x="55862" y="43548"/>
                    </a:cubicBezTo>
                    <a:cubicBezTo>
                      <a:pt x="55973" y="43560"/>
                      <a:pt x="56086" y="43566"/>
                      <a:pt x="56200" y="43566"/>
                    </a:cubicBezTo>
                    <a:cubicBezTo>
                      <a:pt x="57917" y="43566"/>
                      <a:pt x="60002" y="42317"/>
                      <a:pt x="61715" y="42317"/>
                    </a:cubicBezTo>
                    <a:cubicBezTo>
                      <a:pt x="62077" y="42317"/>
                      <a:pt x="62422" y="42372"/>
                      <a:pt x="62743" y="42507"/>
                    </a:cubicBezTo>
                    <a:cubicBezTo>
                      <a:pt x="64327" y="43186"/>
                      <a:pt x="65776" y="45268"/>
                      <a:pt x="66772" y="46717"/>
                    </a:cubicBezTo>
                    <a:cubicBezTo>
                      <a:pt x="67723" y="48166"/>
                      <a:pt x="67315" y="50339"/>
                      <a:pt x="67587" y="52014"/>
                    </a:cubicBezTo>
                    <a:cubicBezTo>
                      <a:pt x="67904" y="53643"/>
                      <a:pt x="69081" y="55454"/>
                      <a:pt x="68900" y="57174"/>
                    </a:cubicBezTo>
                    <a:cubicBezTo>
                      <a:pt x="68719" y="58894"/>
                      <a:pt x="67315" y="60071"/>
                      <a:pt x="67044" y="61746"/>
                    </a:cubicBezTo>
                    <a:cubicBezTo>
                      <a:pt x="68266" y="59754"/>
                      <a:pt x="69217" y="57898"/>
                      <a:pt x="69488" y="55590"/>
                    </a:cubicBezTo>
                    <a:cubicBezTo>
                      <a:pt x="69714" y="53236"/>
                      <a:pt x="71073" y="50384"/>
                      <a:pt x="70394" y="48166"/>
                    </a:cubicBezTo>
                    <a:cubicBezTo>
                      <a:pt x="69714" y="45902"/>
                      <a:pt x="66817" y="44363"/>
                      <a:pt x="65233" y="42598"/>
                    </a:cubicBezTo>
                    <a:lnTo>
                      <a:pt x="65233" y="42598"/>
                    </a:lnTo>
                    <a:cubicBezTo>
                      <a:pt x="66727" y="43639"/>
                      <a:pt x="68628" y="44046"/>
                      <a:pt x="70303" y="44725"/>
                    </a:cubicBezTo>
                    <a:cubicBezTo>
                      <a:pt x="71978" y="45404"/>
                      <a:pt x="73834" y="45857"/>
                      <a:pt x="75373" y="46762"/>
                    </a:cubicBezTo>
                    <a:cubicBezTo>
                      <a:pt x="76867" y="47668"/>
                      <a:pt x="76324" y="50293"/>
                      <a:pt x="77093" y="51832"/>
                    </a:cubicBezTo>
                    <a:cubicBezTo>
                      <a:pt x="77953" y="53507"/>
                      <a:pt x="78089" y="53553"/>
                      <a:pt x="77139" y="55137"/>
                    </a:cubicBezTo>
                    <a:cubicBezTo>
                      <a:pt x="76460" y="56269"/>
                      <a:pt x="76324" y="58623"/>
                      <a:pt x="76776" y="59845"/>
                    </a:cubicBezTo>
                    <a:cubicBezTo>
                      <a:pt x="77048" y="60524"/>
                      <a:pt x="78406" y="60660"/>
                      <a:pt x="79085" y="60977"/>
                    </a:cubicBezTo>
                    <a:cubicBezTo>
                      <a:pt x="80805" y="61746"/>
                      <a:pt x="82390" y="62697"/>
                      <a:pt x="84155" y="63467"/>
                    </a:cubicBezTo>
                    <a:cubicBezTo>
                      <a:pt x="85875" y="64236"/>
                      <a:pt x="87596" y="64870"/>
                      <a:pt x="89316" y="65639"/>
                    </a:cubicBezTo>
                    <a:cubicBezTo>
                      <a:pt x="90855" y="66318"/>
                      <a:pt x="93888" y="66409"/>
                      <a:pt x="94567" y="67993"/>
                    </a:cubicBezTo>
                    <a:cubicBezTo>
                      <a:pt x="94793" y="68672"/>
                      <a:pt x="94477" y="69306"/>
                      <a:pt x="93888" y="69940"/>
                    </a:cubicBezTo>
                    <a:cubicBezTo>
                      <a:pt x="95789" y="69940"/>
                      <a:pt x="98460" y="70845"/>
                      <a:pt x="100271" y="71479"/>
                    </a:cubicBezTo>
                    <a:cubicBezTo>
                      <a:pt x="102308" y="72158"/>
                      <a:pt x="105658" y="72928"/>
                      <a:pt x="106111" y="75010"/>
                    </a:cubicBezTo>
                    <a:cubicBezTo>
                      <a:pt x="106473" y="76776"/>
                      <a:pt x="104526" y="78813"/>
                      <a:pt x="105522" y="80352"/>
                    </a:cubicBezTo>
                    <a:cubicBezTo>
                      <a:pt x="106292" y="81529"/>
                      <a:pt x="106654" y="82887"/>
                      <a:pt x="107559" y="83928"/>
                    </a:cubicBezTo>
                    <a:cubicBezTo>
                      <a:pt x="109008" y="85513"/>
                      <a:pt x="109823" y="87142"/>
                      <a:pt x="109506" y="89360"/>
                    </a:cubicBezTo>
                    <a:cubicBezTo>
                      <a:pt x="109144" y="91579"/>
                      <a:pt x="108103" y="95381"/>
                      <a:pt x="109234" y="97056"/>
                    </a:cubicBezTo>
                    <a:cubicBezTo>
                      <a:pt x="110140" y="95608"/>
                      <a:pt x="109144" y="91895"/>
                      <a:pt x="109415" y="90130"/>
                    </a:cubicBezTo>
                    <a:cubicBezTo>
                      <a:pt x="109687" y="88410"/>
                      <a:pt x="111769" y="86961"/>
                      <a:pt x="111498" y="85241"/>
                    </a:cubicBezTo>
                    <a:cubicBezTo>
                      <a:pt x="111181" y="83566"/>
                      <a:pt x="109053" y="82842"/>
                      <a:pt x="108148" y="81393"/>
                    </a:cubicBezTo>
                    <a:cubicBezTo>
                      <a:pt x="107016" y="80171"/>
                      <a:pt x="109280" y="76640"/>
                      <a:pt x="110954" y="76278"/>
                    </a:cubicBezTo>
                    <a:cubicBezTo>
                      <a:pt x="111753" y="76100"/>
                      <a:pt x="112747" y="75966"/>
                      <a:pt x="113729" y="75966"/>
                    </a:cubicBezTo>
                    <a:cubicBezTo>
                      <a:pt x="114751" y="75966"/>
                      <a:pt x="115761" y="76111"/>
                      <a:pt x="116523" y="76504"/>
                    </a:cubicBezTo>
                    <a:cubicBezTo>
                      <a:pt x="118741" y="77636"/>
                      <a:pt x="120461" y="79899"/>
                      <a:pt x="122589" y="81303"/>
                    </a:cubicBezTo>
                    <a:cubicBezTo>
                      <a:pt x="124671" y="82706"/>
                      <a:pt x="125622" y="84471"/>
                      <a:pt x="127116" y="86508"/>
                    </a:cubicBezTo>
                    <a:cubicBezTo>
                      <a:pt x="126795" y="86433"/>
                      <a:pt x="126495" y="86396"/>
                      <a:pt x="126213" y="86396"/>
                    </a:cubicBezTo>
                    <a:cubicBezTo>
                      <a:pt x="124980" y="86396"/>
                      <a:pt x="124087" y="87095"/>
                      <a:pt x="123313" y="88274"/>
                    </a:cubicBezTo>
                    <a:cubicBezTo>
                      <a:pt x="122408" y="89587"/>
                      <a:pt x="122951" y="91533"/>
                      <a:pt x="123313" y="93118"/>
                    </a:cubicBezTo>
                    <a:cubicBezTo>
                      <a:pt x="123675" y="94702"/>
                      <a:pt x="125033" y="95381"/>
                      <a:pt x="126210" y="96649"/>
                    </a:cubicBezTo>
                    <a:cubicBezTo>
                      <a:pt x="127342" y="97871"/>
                      <a:pt x="128157" y="99184"/>
                      <a:pt x="129515" y="100180"/>
                    </a:cubicBezTo>
                    <a:cubicBezTo>
                      <a:pt x="129786" y="100406"/>
                      <a:pt x="130013" y="100678"/>
                      <a:pt x="130239" y="100949"/>
                    </a:cubicBezTo>
                    <a:cubicBezTo>
                      <a:pt x="129832" y="99772"/>
                      <a:pt x="130058" y="98007"/>
                      <a:pt x="129515" y="96966"/>
                    </a:cubicBezTo>
                    <a:cubicBezTo>
                      <a:pt x="128790" y="95562"/>
                      <a:pt x="126618" y="93842"/>
                      <a:pt x="127206" y="92348"/>
                    </a:cubicBezTo>
                    <a:cubicBezTo>
                      <a:pt x="129515" y="91986"/>
                      <a:pt x="132231" y="91488"/>
                      <a:pt x="134540" y="91126"/>
                    </a:cubicBezTo>
                    <a:cubicBezTo>
                      <a:pt x="134660" y="91126"/>
                      <a:pt x="134801" y="91146"/>
                      <a:pt x="134935" y="91146"/>
                    </a:cubicBezTo>
                    <a:cubicBezTo>
                      <a:pt x="135002" y="91146"/>
                      <a:pt x="135068" y="91141"/>
                      <a:pt x="135128" y="91126"/>
                    </a:cubicBezTo>
                    <a:cubicBezTo>
                      <a:pt x="134540" y="90537"/>
                      <a:pt x="133861" y="90085"/>
                      <a:pt x="133091" y="89768"/>
                    </a:cubicBezTo>
                    <a:cubicBezTo>
                      <a:pt x="133498" y="88183"/>
                      <a:pt x="133906" y="87640"/>
                      <a:pt x="134359" y="86056"/>
                    </a:cubicBezTo>
                    <a:cubicBezTo>
                      <a:pt x="134766" y="84471"/>
                      <a:pt x="134947" y="82842"/>
                      <a:pt x="135400" y="81257"/>
                    </a:cubicBezTo>
                    <a:cubicBezTo>
                      <a:pt x="136079" y="78586"/>
                      <a:pt x="136305" y="74195"/>
                      <a:pt x="134132" y="72475"/>
                    </a:cubicBezTo>
                    <a:cubicBezTo>
                      <a:pt x="133723" y="72138"/>
                      <a:pt x="133083" y="72095"/>
                      <a:pt x="132430" y="72095"/>
                    </a:cubicBezTo>
                    <a:cubicBezTo>
                      <a:pt x="132210" y="72095"/>
                      <a:pt x="131989" y="72100"/>
                      <a:pt x="131775" y="72100"/>
                    </a:cubicBezTo>
                    <a:cubicBezTo>
                      <a:pt x="131429" y="72100"/>
                      <a:pt x="131102" y="72088"/>
                      <a:pt x="130828" y="72022"/>
                    </a:cubicBezTo>
                    <a:cubicBezTo>
                      <a:pt x="128655" y="71434"/>
                      <a:pt x="126527" y="70800"/>
                      <a:pt x="124399" y="70257"/>
                    </a:cubicBezTo>
                    <a:cubicBezTo>
                      <a:pt x="123918" y="70124"/>
                      <a:pt x="123414" y="70076"/>
                      <a:pt x="122897" y="70076"/>
                    </a:cubicBezTo>
                    <a:cubicBezTo>
                      <a:pt x="121614" y="70076"/>
                      <a:pt x="120252" y="70369"/>
                      <a:pt x="118972" y="70369"/>
                    </a:cubicBezTo>
                    <a:cubicBezTo>
                      <a:pt x="118488" y="70369"/>
                      <a:pt x="118016" y="70327"/>
                      <a:pt x="117564" y="70212"/>
                    </a:cubicBezTo>
                    <a:cubicBezTo>
                      <a:pt x="115753" y="69668"/>
                      <a:pt x="114033" y="68854"/>
                      <a:pt x="112448" y="67858"/>
                    </a:cubicBezTo>
                    <a:cubicBezTo>
                      <a:pt x="110909" y="66862"/>
                      <a:pt x="109053" y="63059"/>
                      <a:pt x="109053" y="61248"/>
                    </a:cubicBezTo>
                    <a:cubicBezTo>
                      <a:pt x="110194" y="61096"/>
                      <a:pt x="111887" y="60973"/>
                      <a:pt x="113515" y="60973"/>
                    </a:cubicBezTo>
                    <a:cubicBezTo>
                      <a:pt x="114795" y="60973"/>
                      <a:pt x="116033" y="61049"/>
                      <a:pt x="116930" y="61248"/>
                    </a:cubicBezTo>
                    <a:cubicBezTo>
                      <a:pt x="118922" y="61701"/>
                      <a:pt x="119646" y="65458"/>
                      <a:pt x="121366" y="66500"/>
                    </a:cubicBezTo>
                    <a:cubicBezTo>
                      <a:pt x="123313" y="67586"/>
                      <a:pt x="125441" y="68175"/>
                      <a:pt x="127613" y="68310"/>
                    </a:cubicBezTo>
                    <a:cubicBezTo>
                      <a:pt x="127624" y="68311"/>
                      <a:pt x="127635" y="68311"/>
                      <a:pt x="127646" y="68311"/>
                    </a:cubicBezTo>
                    <a:cubicBezTo>
                      <a:pt x="129118" y="68311"/>
                      <a:pt x="129841" y="65227"/>
                      <a:pt x="131190" y="64598"/>
                    </a:cubicBezTo>
                    <a:cubicBezTo>
                      <a:pt x="133000" y="63829"/>
                      <a:pt x="135219" y="63512"/>
                      <a:pt x="137120" y="62969"/>
                    </a:cubicBezTo>
                    <a:cubicBezTo>
                      <a:pt x="137388" y="62892"/>
                      <a:pt x="137665" y="62860"/>
                      <a:pt x="137948" y="62860"/>
                    </a:cubicBezTo>
                    <a:cubicBezTo>
                      <a:pt x="139549" y="62860"/>
                      <a:pt x="141363" y="63895"/>
                      <a:pt x="142981" y="63895"/>
                    </a:cubicBezTo>
                    <a:cubicBezTo>
                      <a:pt x="143111" y="63895"/>
                      <a:pt x="143240" y="63888"/>
                      <a:pt x="143367" y="63874"/>
                    </a:cubicBezTo>
                    <a:cubicBezTo>
                      <a:pt x="145261" y="63654"/>
                      <a:pt x="147241" y="61333"/>
                      <a:pt x="149139" y="61333"/>
                    </a:cubicBezTo>
                    <a:cubicBezTo>
                      <a:pt x="149192" y="61333"/>
                      <a:pt x="149245" y="61335"/>
                      <a:pt x="149297" y="61339"/>
                    </a:cubicBezTo>
                    <a:cubicBezTo>
                      <a:pt x="151244" y="61656"/>
                      <a:pt x="153236" y="62018"/>
                      <a:pt x="155137" y="62516"/>
                    </a:cubicBezTo>
                    <a:cubicBezTo>
                      <a:pt x="157038" y="62923"/>
                      <a:pt x="158170" y="66816"/>
                      <a:pt x="160026" y="67224"/>
                    </a:cubicBezTo>
                    <a:cubicBezTo>
                      <a:pt x="160293" y="67282"/>
                      <a:pt x="160568" y="67307"/>
                      <a:pt x="160849" y="67307"/>
                    </a:cubicBezTo>
                    <a:cubicBezTo>
                      <a:pt x="162455" y="67307"/>
                      <a:pt x="164266" y="66495"/>
                      <a:pt x="165881" y="66495"/>
                    </a:cubicBezTo>
                    <a:cubicBezTo>
                      <a:pt x="165952" y="66495"/>
                      <a:pt x="166022" y="66496"/>
                      <a:pt x="166092" y="66500"/>
                    </a:cubicBezTo>
                    <a:cubicBezTo>
                      <a:pt x="166243" y="66508"/>
                      <a:pt x="166393" y="66512"/>
                      <a:pt x="166543" y="66512"/>
                    </a:cubicBezTo>
                    <a:cubicBezTo>
                      <a:pt x="168883" y="66512"/>
                      <a:pt x="171219" y="65567"/>
                      <a:pt x="173516" y="65142"/>
                    </a:cubicBezTo>
                    <a:cubicBezTo>
                      <a:pt x="176006" y="64644"/>
                      <a:pt x="179220" y="65142"/>
                      <a:pt x="181665" y="64462"/>
                    </a:cubicBezTo>
                    <a:lnTo>
                      <a:pt x="181665" y="64462"/>
                    </a:lnTo>
                    <a:cubicBezTo>
                      <a:pt x="181463" y="64509"/>
                      <a:pt x="181253" y="64530"/>
                      <a:pt x="181037" y="64530"/>
                    </a:cubicBezTo>
                    <a:cubicBezTo>
                      <a:pt x="179004" y="64530"/>
                      <a:pt x="176383" y="62687"/>
                      <a:pt x="174432" y="62687"/>
                    </a:cubicBezTo>
                    <a:cubicBezTo>
                      <a:pt x="174352" y="62687"/>
                      <a:pt x="174273" y="62690"/>
                      <a:pt x="174195" y="62697"/>
                    </a:cubicBezTo>
                    <a:cubicBezTo>
                      <a:pt x="172063" y="62915"/>
                      <a:pt x="170099" y="64470"/>
                      <a:pt x="167980" y="64470"/>
                    </a:cubicBezTo>
                    <a:cubicBezTo>
                      <a:pt x="167894" y="64470"/>
                      <a:pt x="167808" y="64468"/>
                      <a:pt x="167722" y="64462"/>
                    </a:cubicBezTo>
                    <a:cubicBezTo>
                      <a:pt x="167381" y="64442"/>
                      <a:pt x="167039" y="64434"/>
                      <a:pt x="166695" y="64434"/>
                    </a:cubicBezTo>
                    <a:cubicBezTo>
                      <a:pt x="165528" y="64434"/>
                      <a:pt x="164347" y="64526"/>
                      <a:pt x="163182" y="64526"/>
                    </a:cubicBezTo>
                    <a:cubicBezTo>
                      <a:pt x="162453" y="64526"/>
                      <a:pt x="161730" y="64490"/>
                      <a:pt x="161022" y="64372"/>
                    </a:cubicBezTo>
                    <a:cubicBezTo>
                      <a:pt x="158849" y="63965"/>
                      <a:pt x="156812" y="62923"/>
                      <a:pt x="154684" y="62199"/>
                    </a:cubicBezTo>
                    <a:cubicBezTo>
                      <a:pt x="152557" y="61475"/>
                      <a:pt x="150474" y="60615"/>
                      <a:pt x="148482" y="59619"/>
                    </a:cubicBezTo>
                    <a:cubicBezTo>
                      <a:pt x="149841" y="58034"/>
                      <a:pt x="151244" y="56133"/>
                      <a:pt x="153009" y="55228"/>
                    </a:cubicBezTo>
                    <a:cubicBezTo>
                      <a:pt x="153564" y="54937"/>
                      <a:pt x="154186" y="54845"/>
                      <a:pt x="154841" y="54845"/>
                    </a:cubicBezTo>
                    <a:cubicBezTo>
                      <a:pt x="155954" y="54845"/>
                      <a:pt x="157162" y="55109"/>
                      <a:pt x="158292" y="55109"/>
                    </a:cubicBezTo>
                    <a:cubicBezTo>
                      <a:pt x="158670" y="55109"/>
                      <a:pt x="159039" y="55080"/>
                      <a:pt x="159392" y="55001"/>
                    </a:cubicBezTo>
                    <a:cubicBezTo>
                      <a:pt x="161429" y="54503"/>
                      <a:pt x="163150" y="53055"/>
                      <a:pt x="165187" y="52874"/>
                    </a:cubicBezTo>
                    <a:cubicBezTo>
                      <a:pt x="165413" y="52853"/>
                      <a:pt x="165657" y="52845"/>
                      <a:pt x="165915" y="52845"/>
                    </a:cubicBezTo>
                    <a:cubicBezTo>
                      <a:pt x="167979" y="52845"/>
                      <a:pt x="170926" y="53417"/>
                      <a:pt x="172656" y="53417"/>
                    </a:cubicBezTo>
                    <a:cubicBezTo>
                      <a:pt x="170393" y="53009"/>
                      <a:pt x="168129" y="52783"/>
                      <a:pt x="165866" y="52602"/>
                    </a:cubicBezTo>
                    <a:cubicBezTo>
                      <a:pt x="164154" y="52516"/>
                      <a:pt x="163534" y="51459"/>
                      <a:pt x="161941" y="51459"/>
                    </a:cubicBezTo>
                    <a:cubicBezTo>
                      <a:pt x="161849" y="51459"/>
                      <a:pt x="161754" y="51463"/>
                      <a:pt x="161656" y="51470"/>
                    </a:cubicBezTo>
                    <a:cubicBezTo>
                      <a:pt x="162969" y="49841"/>
                      <a:pt x="162969" y="47487"/>
                      <a:pt x="164915" y="46898"/>
                    </a:cubicBezTo>
                    <a:cubicBezTo>
                      <a:pt x="165164" y="46817"/>
                      <a:pt x="165426" y="46783"/>
                      <a:pt x="165699" y="46783"/>
                    </a:cubicBezTo>
                    <a:cubicBezTo>
                      <a:pt x="167367" y="46783"/>
                      <a:pt x="169435" y="48078"/>
                      <a:pt x="171235" y="48078"/>
                    </a:cubicBezTo>
                    <a:cubicBezTo>
                      <a:pt x="171287" y="48078"/>
                      <a:pt x="171338" y="48077"/>
                      <a:pt x="171389" y="48075"/>
                    </a:cubicBezTo>
                    <a:cubicBezTo>
                      <a:pt x="171725" y="48059"/>
                      <a:pt x="172065" y="48053"/>
                      <a:pt x="172408" y="48053"/>
                    </a:cubicBezTo>
                    <a:cubicBezTo>
                      <a:pt x="173708" y="48053"/>
                      <a:pt x="175051" y="48142"/>
                      <a:pt x="176371" y="48142"/>
                    </a:cubicBezTo>
                    <a:cubicBezTo>
                      <a:pt x="176719" y="48142"/>
                      <a:pt x="177065" y="48136"/>
                      <a:pt x="177409" y="48120"/>
                    </a:cubicBezTo>
                    <a:cubicBezTo>
                      <a:pt x="179492" y="48030"/>
                      <a:pt x="181212" y="46355"/>
                      <a:pt x="183068" y="45857"/>
                    </a:cubicBezTo>
                    <a:cubicBezTo>
                      <a:pt x="183883" y="45631"/>
                      <a:pt x="184652" y="45495"/>
                      <a:pt x="185422" y="45268"/>
                    </a:cubicBezTo>
                    <a:lnTo>
                      <a:pt x="185422" y="45268"/>
                    </a:lnTo>
                    <a:cubicBezTo>
                      <a:pt x="184471" y="45495"/>
                      <a:pt x="183475" y="45495"/>
                      <a:pt x="182389" y="45631"/>
                    </a:cubicBezTo>
                    <a:cubicBezTo>
                      <a:pt x="180462" y="45862"/>
                      <a:pt x="178469" y="46914"/>
                      <a:pt x="176606" y="46914"/>
                    </a:cubicBezTo>
                    <a:cubicBezTo>
                      <a:pt x="176281" y="46914"/>
                      <a:pt x="175960" y="46882"/>
                      <a:pt x="175644" y="46808"/>
                    </a:cubicBezTo>
                    <a:cubicBezTo>
                      <a:pt x="173426" y="46310"/>
                      <a:pt x="171705" y="43231"/>
                      <a:pt x="169487" y="42824"/>
                    </a:cubicBezTo>
                    <a:cubicBezTo>
                      <a:pt x="168469" y="42660"/>
                      <a:pt x="167450" y="42577"/>
                      <a:pt x="166435" y="42577"/>
                    </a:cubicBezTo>
                    <a:cubicBezTo>
                      <a:pt x="164923" y="42577"/>
                      <a:pt x="163417" y="42762"/>
                      <a:pt x="161927" y="43141"/>
                    </a:cubicBezTo>
                    <a:cubicBezTo>
                      <a:pt x="160117" y="43639"/>
                      <a:pt x="158215" y="45359"/>
                      <a:pt x="156631" y="46491"/>
                    </a:cubicBezTo>
                    <a:cubicBezTo>
                      <a:pt x="155046" y="47622"/>
                      <a:pt x="154594" y="50339"/>
                      <a:pt x="153055" y="51380"/>
                    </a:cubicBezTo>
                    <a:cubicBezTo>
                      <a:pt x="151470" y="52376"/>
                      <a:pt x="149659" y="52421"/>
                      <a:pt x="147713" y="52647"/>
                    </a:cubicBezTo>
                    <a:cubicBezTo>
                      <a:pt x="148211" y="50655"/>
                      <a:pt x="149841" y="49886"/>
                      <a:pt x="151832" y="49252"/>
                    </a:cubicBezTo>
                    <a:cubicBezTo>
                      <a:pt x="151832" y="48437"/>
                      <a:pt x="150836" y="46083"/>
                      <a:pt x="150248" y="45495"/>
                    </a:cubicBezTo>
                    <a:cubicBezTo>
                      <a:pt x="148845" y="46626"/>
                      <a:pt x="148437" y="49433"/>
                      <a:pt x="147215" y="50791"/>
                    </a:cubicBezTo>
                    <a:cubicBezTo>
                      <a:pt x="145947" y="52104"/>
                      <a:pt x="143412" y="52240"/>
                      <a:pt x="142235" y="53598"/>
                    </a:cubicBezTo>
                    <a:cubicBezTo>
                      <a:pt x="141013" y="54911"/>
                      <a:pt x="139655" y="56042"/>
                      <a:pt x="138252" y="57129"/>
                    </a:cubicBezTo>
                    <a:cubicBezTo>
                      <a:pt x="136848" y="58215"/>
                      <a:pt x="135943" y="59936"/>
                      <a:pt x="134268" y="60524"/>
                    </a:cubicBezTo>
                    <a:cubicBezTo>
                      <a:pt x="132670" y="61113"/>
                      <a:pt x="130917" y="61896"/>
                      <a:pt x="129297" y="61896"/>
                    </a:cubicBezTo>
                    <a:cubicBezTo>
                      <a:pt x="129172" y="61896"/>
                      <a:pt x="129049" y="61892"/>
                      <a:pt x="128926" y="61882"/>
                    </a:cubicBezTo>
                    <a:cubicBezTo>
                      <a:pt x="127206" y="61746"/>
                      <a:pt x="125531" y="60615"/>
                      <a:pt x="124082" y="59347"/>
                    </a:cubicBezTo>
                    <a:cubicBezTo>
                      <a:pt x="123268" y="58578"/>
                      <a:pt x="123630" y="56088"/>
                      <a:pt x="122724" y="55409"/>
                    </a:cubicBezTo>
                    <a:cubicBezTo>
                      <a:pt x="122396" y="55158"/>
                      <a:pt x="121916" y="55086"/>
                      <a:pt x="121382" y="55086"/>
                    </a:cubicBezTo>
                    <a:cubicBezTo>
                      <a:pt x="120661" y="55086"/>
                      <a:pt x="119840" y="55218"/>
                      <a:pt x="119160" y="55218"/>
                    </a:cubicBezTo>
                    <a:cubicBezTo>
                      <a:pt x="118887" y="55218"/>
                      <a:pt x="118636" y="55197"/>
                      <a:pt x="118424" y="55137"/>
                    </a:cubicBezTo>
                    <a:cubicBezTo>
                      <a:pt x="116477" y="54594"/>
                      <a:pt x="114757" y="52738"/>
                      <a:pt x="112765" y="52285"/>
                    </a:cubicBezTo>
                    <a:cubicBezTo>
                      <a:pt x="112634" y="52256"/>
                      <a:pt x="112500" y="52242"/>
                      <a:pt x="112363" y="52242"/>
                    </a:cubicBezTo>
                    <a:cubicBezTo>
                      <a:pt x="110500" y="52242"/>
                      <a:pt x="108153" y="54765"/>
                      <a:pt x="106331" y="54765"/>
                    </a:cubicBezTo>
                    <a:cubicBezTo>
                      <a:pt x="106210" y="54765"/>
                      <a:pt x="106091" y="54753"/>
                      <a:pt x="105975" y="54730"/>
                    </a:cubicBezTo>
                    <a:cubicBezTo>
                      <a:pt x="103938" y="54322"/>
                      <a:pt x="102489" y="51199"/>
                      <a:pt x="100497" y="50746"/>
                    </a:cubicBezTo>
                    <a:cubicBezTo>
                      <a:pt x="98460" y="50293"/>
                      <a:pt x="96423" y="50203"/>
                      <a:pt x="94477" y="49660"/>
                    </a:cubicBezTo>
                    <a:cubicBezTo>
                      <a:pt x="94117" y="49568"/>
                      <a:pt x="93737" y="49533"/>
                      <a:pt x="93342" y="49533"/>
                    </a:cubicBezTo>
                    <a:cubicBezTo>
                      <a:pt x="92103" y="49533"/>
                      <a:pt x="90730" y="49877"/>
                      <a:pt x="89469" y="49877"/>
                    </a:cubicBezTo>
                    <a:cubicBezTo>
                      <a:pt x="88956" y="49877"/>
                      <a:pt x="88462" y="49820"/>
                      <a:pt x="88003" y="49660"/>
                    </a:cubicBezTo>
                    <a:cubicBezTo>
                      <a:pt x="86057" y="49026"/>
                      <a:pt x="84382" y="47396"/>
                      <a:pt x="82526" y="46536"/>
                    </a:cubicBezTo>
                    <a:cubicBezTo>
                      <a:pt x="80715" y="45676"/>
                      <a:pt x="79538" y="44001"/>
                      <a:pt x="77999" y="42824"/>
                    </a:cubicBezTo>
                    <a:lnTo>
                      <a:pt x="77999" y="42824"/>
                    </a:lnTo>
                    <a:cubicBezTo>
                      <a:pt x="78406" y="42869"/>
                      <a:pt x="78814" y="42914"/>
                      <a:pt x="79221" y="42914"/>
                    </a:cubicBezTo>
                    <a:cubicBezTo>
                      <a:pt x="82028" y="42869"/>
                      <a:pt x="84517" y="41737"/>
                      <a:pt x="87234" y="40877"/>
                    </a:cubicBezTo>
                    <a:cubicBezTo>
                      <a:pt x="89090" y="40334"/>
                      <a:pt x="91172" y="40515"/>
                      <a:pt x="93209" y="40289"/>
                    </a:cubicBezTo>
                    <a:cubicBezTo>
                      <a:pt x="95161" y="40023"/>
                      <a:pt x="97070" y="37887"/>
                      <a:pt x="99020" y="37887"/>
                    </a:cubicBezTo>
                    <a:cubicBezTo>
                      <a:pt x="99060" y="37887"/>
                      <a:pt x="99100" y="37888"/>
                      <a:pt x="99139" y="37890"/>
                    </a:cubicBezTo>
                    <a:cubicBezTo>
                      <a:pt x="101176" y="37935"/>
                      <a:pt x="102987" y="40289"/>
                      <a:pt x="104934" y="40696"/>
                    </a:cubicBezTo>
                    <a:cubicBezTo>
                      <a:pt x="107152" y="41149"/>
                      <a:pt x="109053" y="42824"/>
                      <a:pt x="111271" y="43548"/>
                    </a:cubicBezTo>
                    <a:cubicBezTo>
                      <a:pt x="111685" y="43674"/>
                      <a:pt x="112118" y="43723"/>
                      <a:pt x="112563" y="43723"/>
                    </a:cubicBezTo>
                    <a:cubicBezTo>
                      <a:pt x="114147" y="43723"/>
                      <a:pt x="115889" y="43103"/>
                      <a:pt x="117471" y="43103"/>
                    </a:cubicBezTo>
                    <a:cubicBezTo>
                      <a:pt x="117686" y="43103"/>
                      <a:pt x="117898" y="43115"/>
                      <a:pt x="118107" y="43141"/>
                    </a:cubicBezTo>
                    <a:cubicBezTo>
                      <a:pt x="116975" y="42235"/>
                      <a:pt x="115934" y="41058"/>
                      <a:pt x="114802" y="40198"/>
                    </a:cubicBezTo>
                    <a:cubicBezTo>
                      <a:pt x="113535" y="39248"/>
                      <a:pt x="112720" y="37935"/>
                      <a:pt x="111679" y="36803"/>
                    </a:cubicBezTo>
                    <a:cubicBezTo>
                      <a:pt x="110638" y="35626"/>
                      <a:pt x="107921" y="36034"/>
                      <a:pt x="106790" y="34947"/>
                    </a:cubicBezTo>
                    <a:cubicBezTo>
                      <a:pt x="105613" y="33861"/>
                      <a:pt x="105341" y="31733"/>
                      <a:pt x="103938" y="31145"/>
                    </a:cubicBezTo>
                    <a:cubicBezTo>
                      <a:pt x="103246" y="30885"/>
                      <a:pt x="102266" y="30770"/>
                      <a:pt x="101257" y="30770"/>
                    </a:cubicBezTo>
                    <a:cubicBezTo>
                      <a:pt x="100154" y="30770"/>
                      <a:pt x="99017" y="30908"/>
                      <a:pt x="98189" y="31145"/>
                    </a:cubicBezTo>
                    <a:cubicBezTo>
                      <a:pt x="99592" y="30149"/>
                      <a:pt x="101855" y="27749"/>
                      <a:pt x="103530" y="27387"/>
                    </a:cubicBezTo>
                    <a:cubicBezTo>
                      <a:pt x="104180" y="27247"/>
                      <a:pt x="104890" y="27202"/>
                      <a:pt x="105620" y="27202"/>
                    </a:cubicBezTo>
                    <a:cubicBezTo>
                      <a:pt x="106772" y="27202"/>
                      <a:pt x="107972" y="27314"/>
                      <a:pt x="109053" y="27342"/>
                    </a:cubicBezTo>
                    <a:cubicBezTo>
                      <a:pt x="110773" y="27387"/>
                      <a:pt x="112267" y="29379"/>
                      <a:pt x="113942" y="29741"/>
                    </a:cubicBezTo>
                    <a:cubicBezTo>
                      <a:pt x="114137" y="29783"/>
                      <a:pt x="114339" y="29802"/>
                      <a:pt x="114545" y="29802"/>
                    </a:cubicBezTo>
                    <a:cubicBezTo>
                      <a:pt x="115857" y="29802"/>
                      <a:pt x="117360" y="29062"/>
                      <a:pt x="118684" y="29062"/>
                    </a:cubicBezTo>
                    <a:cubicBezTo>
                      <a:pt x="118937" y="29062"/>
                      <a:pt x="119183" y="29089"/>
                      <a:pt x="119420" y="29153"/>
                    </a:cubicBezTo>
                    <a:cubicBezTo>
                      <a:pt x="121049" y="29605"/>
                      <a:pt x="122679" y="29922"/>
                      <a:pt x="124354" y="30330"/>
                    </a:cubicBezTo>
                    <a:cubicBezTo>
                      <a:pt x="126029" y="30737"/>
                      <a:pt x="127342" y="33408"/>
                      <a:pt x="129017" y="33544"/>
                    </a:cubicBezTo>
                    <a:cubicBezTo>
                      <a:pt x="129112" y="33554"/>
                      <a:pt x="129209" y="33559"/>
                      <a:pt x="129306" y="33559"/>
                    </a:cubicBezTo>
                    <a:cubicBezTo>
                      <a:pt x="130953" y="33559"/>
                      <a:pt x="132784" y="32186"/>
                      <a:pt x="134494" y="32186"/>
                    </a:cubicBezTo>
                    <a:cubicBezTo>
                      <a:pt x="135083" y="32186"/>
                      <a:pt x="135671" y="32231"/>
                      <a:pt x="136260" y="32322"/>
                    </a:cubicBezTo>
                    <a:cubicBezTo>
                      <a:pt x="134947" y="31824"/>
                      <a:pt x="133680" y="31190"/>
                      <a:pt x="132367" y="30737"/>
                    </a:cubicBezTo>
                    <a:cubicBezTo>
                      <a:pt x="130284" y="30058"/>
                      <a:pt x="127930" y="30058"/>
                      <a:pt x="125939" y="29153"/>
                    </a:cubicBezTo>
                    <a:cubicBezTo>
                      <a:pt x="123947" y="28247"/>
                      <a:pt x="123041" y="25441"/>
                      <a:pt x="121140" y="24309"/>
                    </a:cubicBezTo>
                    <a:cubicBezTo>
                      <a:pt x="120914" y="24218"/>
                      <a:pt x="120687" y="24128"/>
                      <a:pt x="120461" y="24037"/>
                    </a:cubicBezTo>
                    <a:lnTo>
                      <a:pt x="120461" y="24037"/>
                    </a:lnTo>
                    <a:cubicBezTo>
                      <a:pt x="120514" y="24039"/>
                      <a:pt x="120569" y="24039"/>
                      <a:pt x="120624" y="24039"/>
                    </a:cubicBezTo>
                    <a:cubicBezTo>
                      <a:pt x="122632" y="24039"/>
                      <a:pt x="125854" y="23258"/>
                      <a:pt x="127704" y="22906"/>
                    </a:cubicBezTo>
                    <a:cubicBezTo>
                      <a:pt x="125848" y="22272"/>
                      <a:pt x="122498" y="22272"/>
                      <a:pt x="120552" y="21955"/>
                    </a:cubicBezTo>
                    <a:cubicBezTo>
                      <a:pt x="118560" y="21638"/>
                      <a:pt x="116658" y="19103"/>
                      <a:pt x="114667" y="19103"/>
                    </a:cubicBezTo>
                    <a:cubicBezTo>
                      <a:pt x="112675" y="19103"/>
                      <a:pt x="110773" y="21547"/>
                      <a:pt x="108782" y="21864"/>
                    </a:cubicBezTo>
                    <a:cubicBezTo>
                      <a:pt x="106790" y="22136"/>
                      <a:pt x="105160" y="23268"/>
                      <a:pt x="103259" y="23901"/>
                    </a:cubicBezTo>
                    <a:cubicBezTo>
                      <a:pt x="101357" y="24490"/>
                      <a:pt x="97872" y="24943"/>
                      <a:pt x="96061" y="25848"/>
                    </a:cubicBezTo>
                    <a:cubicBezTo>
                      <a:pt x="97645" y="24490"/>
                      <a:pt x="101584" y="24128"/>
                      <a:pt x="103304" y="23041"/>
                    </a:cubicBezTo>
                    <a:cubicBezTo>
                      <a:pt x="105070" y="22000"/>
                      <a:pt x="105567" y="18831"/>
                      <a:pt x="107469" y="18017"/>
                    </a:cubicBezTo>
                    <a:cubicBezTo>
                      <a:pt x="109370" y="17247"/>
                      <a:pt x="111271" y="16115"/>
                      <a:pt x="113263" y="15572"/>
                    </a:cubicBezTo>
                    <a:cubicBezTo>
                      <a:pt x="115255" y="15074"/>
                      <a:pt x="117473" y="15346"/>
                      <a:pt x="119510" y="15119"/>
                    </a:cubicBezTo>
                    <a:cubicBezTo>
                      <a:pt x="119583" y="15113"/>
                      <a:pt x="119656" y="15110"/>
                      <a:pt x="119728" y="15110"/>
                    </a:cubicBezTo>
                    <a:cubicBezTo>
                      <a:pt x="121686" y="15110"/>
                      <a:pt x="123567" y="17389"/>
                      <a:pt x="125531" y="17564"/>
                    </a:cubicBezTo>
                    <a:cubicBezTo>
                      <a:pt x="125747" y="17581"/>
                      <a:pt x="125960" y="17588"/>
                      <a:pt x="126170" y="17588"/>
                    </a:cubicBezTo>
                    <a:cubicBezTo>
                      <a:pt x="126978" y="17588"/>
                      <a:pt x="127740" y="17485"/>
                      <a:pt x="128495" y="17485"/>
                    </a:cubicBezTo>
                    <a:cubicBezTo>
                      <a:pt x="129060" y="17485"/>
                      <a:pt x="129621" y="17543"/>
                      <a:pt x="130194" y="17745"/>
                    </a:cubicBezTo>
                    <a:cubicBezTo>
                      <a:pt x="131778" y="18333"/>
                      <a:pt x="133000" y="18696"/>
                      <a:pt x="133996" y="20099"/>
                    </a:cubicBezTo>
                    <a:cubicBezTo>
                      <a:pt x="134947" y="21547"/>
                      <a:pt x="135626" y="23041"/>
                      <a:pt x="136577" y="24399"/>
                    </a:cubicBezTo>
                    <a:cubicBezTo>
                      <a:pt x="137437" y="25667"/>
                      <a:pt x="138206" y="27432"/>
                      <a:pt x="139474" y="28338"/>
                    </a:cubicBezTo>
                    <a:cubicBezTo>
                      <a:pt x="140877" y="29334"/>
                      <a:pt x="143367" y="28881"/>
                      <a:pt x="144906" y="29786"/>
                    </a:cubicBezTo>
                    <a:cubicBezTo>
                      <a:pt x="146445" y="30692"/>
                      <a:pt x="148166" y="30918"/>
                      <a:pt x="149795" y="31597"/>
                    </a:cubicBezTo>
                    <a:cubicBezTo>
                      <a:pt x="151380" y="32231"/>
                      <a:pt x="152738" y="33634"/>
                      <a:pt x="154503" y="33861"/>
                    </a:cubicBezTo>
                    <a:cubicBezTo>
                      <a:pt x="154551" y="33864"/>
                      <a:pt x="154599" y="33865"/>
                      <a:pt x="154646" y="33865"/>
                    </a:cubicBezTo>
                    <a:cubicBezTo>
                      <a:pt x="156027" y="33865"/>
                      <a:pt x="157127" y="32616"/>
                      <a:pt x="158396" y="31959"/>
                    </a:cubicBezTo>
                    <a:cubicBezTo>
                      <a:pt x="157265" y="31552"/>
                      <a:pt x="156088" y="31190"/>
                      <a:pt x="154911" y="30918"/>
                    </a:cubicBezTo>
                    <a:cubicBezTo>
                      <a:pt x="152828" y="30601"/>
                      <a:pt x="150791" y="30511"/>
                      <a:pt x="148890" y="29470"/>
                    </a:cubicBezTo>
                    <a:cubicBezTo>
                      <a:pt x="146989" y="28474"/>
                      <a:pt x="146491" y="26165"/>
                      <a:pt x="144951" y="24626"/>
                    </a:cubicBezTo>
                    <a:cubicBezTo>
                      <a:pt x="143548" y="23268"/>
                      <a:pt x="142371" y="21683"/>
                      <a:pt x="141466" y="19963"/>
                    </a:cubicBezTo>
                    <a:cubicBezTo>
                      <a:pt x="140379" y="18107"/>
                      <a:pt x="138931" y="17745"/>
                      <a:pt x="138387" y="15708"/>
                    </a:cubicBezTo>
                    <a:cubicBezTo>
                      <a:pt x="140250" y="15708"/>
                      <a:pt x="141157" y="16750"/>
                      <a:pt x="142938" y="16750"/>
                    </a:cubicBezTo>
                    <a:cubicBezTo>
                      <a:pt x="142975" y="16750"/>
                      <a:pt x="143012" y="16750"/>
                      <a:pt x="143050" y="16749"/>
                    </a:cubicBezTo>
                    <a:cubicBezTo>
                      <a:pt x="144906" y="16704"/>
                      <a:pt x="146762" y="15844"/>
                      <a:pt x="148618" y="15798"/>
                    </a:cubicBezTo>
                    <a:cubicBezTo>
                      <a:pt x="150474" y="15708"/>
                      <a:pt x="152376" y="14983"/>
                      <a:pt x="154232" y="14938"/>
                    </a:cubicBezTo>
                    <a:cubicBezTo>
                      <a:pt x="154285" y="14937"/>
                      <a:pt x="154338" y="14936"/>
                      <a:pt x="154391" y="14936"/>
                    </a:cubicBezTo>
                    <a:cubicBezTo>
                      <a:pt x="156196" y="14936"/>
                      <a:pt x="158043" y="15663"/>
                      <a:pt x="159890" y="15663"/>
                    </a:cubicBezTo>
                    <a:cubicBezTo>
                      <a:pt x="161566" y="15577"/>
                      <a:pt x="163608" y="12923"/>
                      <a:pt x="165359" y="12923"/>
                    </a:cubicBezTo>
                    <a:cubicBezTo>
                      <a:pt x="165454" y="12923"/>
                      <a:pt x="165547" y="12930"/>
                      <a:pt x="165639" y="12946"/>
                    </a:cubicBezTo>
                    <a:cubicBezTo>
                      <a:pt x="165866" y="12992"/>
                      <a:pt x="166092" y="13082"/>
                      <a:pt x="166273" y="13173"/>
                    </a:cubicBezTo>
                    <a:cubicBezTo>
                      <a:pt x="165866" y="13399"/>
                      <a:pt x="165458" y="13580"/>
                      <a:pt x="165006" y="13671"/>
                    </a:cubicBezTo>
                    <a:cubicBezTo>
                      <a:pt x="166907" y="14802"/>
                      <a:pt x="167993" y="14802"/>
                      <a:pt x="169940" y="15934"/>
                    </a:cubicBezTo>
                    <a:cubicBezTo>
                      <a:pt x="168763" y="14802"/>
                      <a:pt x="167767" y="13671"/>
                      <a:pt x="166318" y="13173"/>
                    </a:cubicBezTo>
                    <a:cubicBezTo>
                      <a:pt x="167450" y="12539"/>
                      <a:pt x="168265" y="11453"/>
                      <a:pt x="169623" y="10728"/>
                    </a:cubicBezTo>
                    <a:cubicBezTo>
                      <a:pt x="171298" y="9823"/>
                      <a:pt x="174331" y="10728"/>
                      <a:pt x="175961" y="9596"/>
                    </a:cubicBezTo>
                    <a:cubicBezTo>
                      <a:pt x="177590" y="8419"/>
                      <a:pt x="179356" y="7650"/>
                      <a:pt x="181031" y="6563"/>
                    </a:cubicBezTo>
                    <a:cubicBezTo>
                      <a:pt x="182751" y="5432"/>
                      <a:pt x="183838" y="4074"/>
                      <a:pt x="185648" y="3440"/>
                    </a:cubicBezTo>
                    <a:cubicBezTo>
                      <a:pt x="187504" y="2806"/>
                      <a:pt x="188817" y="497"/>
                      <a:pt x="190764" y="497"/>
                    </a:cubicBezTo>
                    <a:cubicBezTo>
                      <a:pt x="189333" y="298"/>
                      <a:pt x="187781" y="0"/>
                      <a:pt x="186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5825025" y="3373000"/>
                <a:ext cx="70200" cy="39625"/>
              </a:xfrm>
              <a:custGeom>
                <a:avLst/>
                <a:gdLst/>
                <a:ahLst/>
                <a:cxnLst/>
                <a:rect l="l" t="t" r="r" b="b"/>
                <a:pathLst>
                  <a:path w="2808" h="1585" extrusionOk="0">
                    <a:moveTo>
                      <a:pt x="2807" y="0"/>
                    </a:moveTo>
                    <a:lnTo>
                      <a:pt x="2807" y="0"/>
                    </a:lnTo>
                    <a:cubicBezTo>
                      <a:pt x="2083" y="815"/>
                      <a:pt x="1087" y="1358"/>
                      <a:pt x="0" y="1584"/>
                    </a:cubicBezTo>
                    <a:cubicBezTo>
                      <a:pt x="1087" y="1449"/>
                      <a:pt x="2128" y="86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781575" y="4466225"/>
                <a:ext cx="135825" cy="109800"/>
              </a:xfrm>
              <a:custGeom>
                <a:avLst/>
                <a:gdLst/>
                <a:ahLst/>
                <a:cxnLst/>
                <a:rect l="l" t="t" r="r" b="b"/>
                <a:pathLst>
                  <a:path w="5433" h="4392" extrusionOk="0">
                    <a:moveTo>
                      <a:pt x="3486" y="1"/>
                    </a:moveTo>
                    <a:cubicBezTo>
                      <a:pt x="2219" y="680"/>
                      <a:pt x="1223" y="3260"/>
                      <a:pt x="0" y="4392"/>
                    </a:cubicBezTo>
                    <a:cubicBezTo>
                      <a:pt x="1811" y="4301"/>
                      <a:pt x="3667" y="4256"/>
                      <a:pt x="5433" y="4120"/>
                    </a:cubicBezTo>
                    <a:cubicBezTo>
                      <a:pt x="4980" y="3577"/>
                      <a:pt x="3939" y="544"/>
                      <a:pt x="3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569950" y="4561150"/>
                <a:ext cx="211650" cy="31100"/>
              </a:xfrm>
              <a:custGeom>
                <a:avLst/>
                <a:gdLst/>
                <a:ahLst/>
                <a:cxnLst/>
                <a:rect l="l" t="t" r="r" b="b"/>
                <a:pathLst>
                  <a:path w="8466" h="1244" extrusionOk="0">
                    <a:moveTo>
                      <a:pt x="280" y="1"/>
                    </a:moveTo>
                    <a:cubicBezTo>
                      <a:pt x="186" y="1"/>
                      <a:pt x="93" y="2"/>
                      <a:pt x="0" y="6"/>
                    </a:cubicBezTo>
                    <a:cubicBezTo>
                      <a:pt x="498" y="550"/>
                      <a:pt x="1222" y="867"/>
                      <a:pt x="1947" y="912"/>
                    </a:cubicBezTo>
                    <a:cubicBezTo>
                      <a:pt x="3236" y="945"/>
                      <a:pt x="4743" y="1243"/>
                      <a:pt x="6132" y="1243"/>
                    </a:cubicBezTo>
                    <a:cubicBezTo>
                      <a:pt x="6644" y="1243"/>
                      <a:pt x="7141" y="1203"/>
                      <a:pt x="7605" y="1093"/>
                    </a:cubicBezTo>
                    <a:cubicBezTo>
                      <a:pt x="7922" y="1002"/>
                      <a:pt x="8194" y="821"/>
                      <a:pt x="8465" y="595"/>
                    </a:cubicBezTo>
                    <a:cubicBezTo>
                      <a:pt x="7832" y="595"/>
                      <a:pt x="7198" y="595"/>
                      <a:pt x="6564" y="685"/>
                    </a:cubicBezTo>
                    <a:cubicBezTo>
                      <a:pt x="6346" y="709"/>
                      <a:pt x="6126" y="719"/>
                      <a:pt x="5904" y="719"/>
                    </a:cubicBezTo>
                    <a:cubicBezTo>
                      <a:pt x="4059" y="719"/>
                      <a:pt x="21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230875" y="2767500"/>
                <a:ext cx="227500" cy="337750"/>
              </a:xfrm>
              <a:custGeom>
                <a:avLst/>
                <a:gdLst/>
                <a:ahLst/>
                <a:cxnLst/>
                <a:rect l="l" t="t" r="r" b="b"/>
                <a:pathLst>
                  <a:path w="9100" h="13510" extrusionOk="0">
                    <a:moveTo>
                      <a:pt x="6263" y="1"/>
                    </a:moveTo>
                    <a:cubicBezTo>
                      <a:pt x="4648" y="1"/>
                      <a:pt x="2417" y="1090"/>
                      <a:pt x="2354" y="2355"/>
                    </a:cubicBezTo>
                    <a:cubicBezTo>
                      <a:pt x="2264" y="4121"/>
                      <a:pt x="6519" y="6248"/>
                      <a:pt x="6247" y="8059"/>
                    </a:cubicBezTo>
                    <a:cubicBezTo>
                      <a:pt x="5885" y="10232"/>
                      <a:pt x="2264" y="11952"/>
                      <a:pt x="0" y="12586"/>
                    </a:cubicBezTo>
                    <a:cubicBezTo>
                      <a:pt x="1008" y="13023"/>
                      <a:pt x="2066" y="13509"/>
                      <a:pt x="2933" y="13509"/>
                    </a:cubicBezTo>
                    <a:cubicBezTo>
                      <a:pt x="3234" y="13509"/>
                      <a:pt x="3512" y="13450"/>
                      <a:pt x="3758" y="13310"/>
                    </a:cubicBezTo>
                    <a:cubicBezTo>
                      <a:pt x="5251" y="12405"/>
                      <a:pt x="7243" y="11318"/>
                      <a:pt x="8465" y="10051"/>
                    </a:cubicBezTo>
                    <a:cubicBezTo>
                      <a:pt x="9099" y="9372"/>
                      <a:pt x="8149" y="7289"/>
                      <a:pt x="8103" y="6384"/>
                    </a:cubicBezTo>
                    <a:cubicBezTo>
                      <a:pt x="8058" y="5207"/>
                      <a:pt x="8375" y="3623"/>
                      <a:pt x="7741" y="2627"/>
                    </a:cubicBezTo>
                    <a:cubicBezTo>
                      <a:pt x="7121" y="1653"/>
                      <a:pt x="6631" y="679"/>
                      <a:pt x="7711" y="679"/>
                    </a:cubicBezTo>
                    <a:cubicBezTo>
                      <a:pt x="7736" y="679"/>
                      <a:pt x="7761" y="679"/>
                      <a:pt x="7786" y="680"/>
                    </a:cubicBezTo>
                    <a:cubicBezTo>
                      <a:pt x="7541" y="203"/>
                      <a:pt x="6959" y="1"/>
                      <a:pt x="6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598225" y="3088925"/>
                <a:ext cx="183375" cy="21275"/>
              </a:xfrm>
              <a:custGeom>
                <a:avLst/>
                <a:gdLst/>
                <a:ahLst/>
                <a:cxnLst/>
                <a:rect l="l" t="t" r="r" b="b"/>
                <a:pathLst>
                  <a:path w="7335" h="851" extrusionOk="0">
                    <a:moveTo>
                      <a:pt x="1" y="1"/>
                    </a:moveTo>
                    <a:lnTo>
                      <a:pt x="1" y="1"/>
                    </a:lnTo>
                    <a:cubicBezTo>
                      <a:pt x="725" y="272"/>
                      <a:pt x="1495" y="498"/>
                      <a:pt x="2264" y="680"/>
                    </a:cubicBezTo>
                    <a:cubicBezTo>
                      <a:pt x="2816" y="806"/>
                      <a:pt x="3275" y="851"/>
                      <a:pt x="3687" y="851"/>
                    </a:cubicBezTo>
                    <a:cubicBezTo>
                      <a:pt x="4681" y="851"/>
                      <a:pt x="5408" y="591"/>
                      <a:pt x="6532" y="591"/>
                    </a:cubicBezTo>
                    <a:cubicBezTo>
                      <a:pt x="6778" y="591"/>
                      <a:pt x="7043" y="604"/>
                      <a:pt x="7334" y="634"/>
                    </a:cubicBezTo>
                    <a:cubicBezTo>
                      <a:pt x="6806" y="355"/>
                      <a:pt x="6416" y="267"/>
                      <a:pt x="6069" y="267"/>
                    </a:cubicBezTo>
                    <a:cubicBezTo>
                      <a:pt x="5467" y="267"/>
                      <a:pt x="4997" y="534"/>
                      <a:pt x="4165" y="534"/>
                    </a:cubicBezTo>
                    <a:cubicBezTo>
                      <a:pt x="4000" y="534"/>
                      <a:pt x="3820" y="524"/>
                      <a:pt x="3622" y="498"/>
                    </a:cubicBezTo>
                    <a:cubicBezTo>
                      <a:pt x="2445" y="363"/>
                      <a:pt x="1223" y="13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412625" y="3397875"/>
                <a:ext cx="110950" cy="17000"/>
              </a:xfrm>
              <a:custGeom>
                <a:avLst/>
                <a:gdLst/>
                <a:ahLst/>
                <a:cxnLst/>
                <a:rect l="l" t="t" r="r" b="b"/>
                <a:pathLst>
                  <a:path w="4438" h="680" extrusionOk="0">
                    <a:moveTo>
                      <a:pt x="4437" y="1"/>
                    </a:moveTo>
                    <a:lnTo>
                      <a:pt x="4437" y="1"/>
                    </a:lnTo>
                    <a:cubicBezTo>
                      <a:pt x="2943" y="91"/>
                      <a:pt x="1449" y="318"/>
                      <a:pt x="1" y="680"/>
                    </a:cubicBezTo>
                    <a:cubicBezTo>
                      <a:pt x="1495" y="680"/>
                      <a:pt x="3034" y="454"/>
                      <a:pt x="4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144400" y="3358275"/>
                <a:ext cx="268250" cy="63400"/>
              </a:xfrm>
              <a:custGeom>
                <a:avLst/>
                <a:gdLst/>
                <a:ahLst/>
                <a:cxnLst/>
                <a:rect l="l" t="t" r="r" b="b"/>
                <a:pathLst>
                  <a:path w="10730" h="2536" extrusionOk="0">
                    <a:moveTo>
                      <a:pt x="1" y="1"/>
                    </a:moveTo>
                    <a:cubicBezTo>
                      <a:pt x="454" y="408"/>
                      <a:pt x="1042" y="725"/>
                      <a:pt x="1631" y="906"/>
                    </a:cubicBezTo>
                    <a:cubicBezTo>
                      <a:pt x="3532" y="1449"/>
                      <a:pt x="5660" y="2400"/>
                      <a:pt x="7697" y="2536"/>
                    </a:cubicBezTo>
                    <a:cubicBezTo>
                      <a:pt x="8738" y="2536"/>
                      <a:pt x="9734" y="2445"/>
                      <a:pt x="10730" y="2219"/>
                    </a:cubicBezTo>
                    <a:cubicBezTo>
                      <a:pt x="9417" y="2219"/>
                      <a:pt x="8104" y="2219"/>
                      <a:pt x="7063" y="2173"/>
                    </a:cubicBezTo>
                    <a:cubicBezTo>
                      <a:pt x="4799" y="2083"/>
                      <a:pt x="2808" y="680"/>
                      <a:pt x="499" y="91"/>
                    </a:cubicBezTo>
                    <a:cubicBezTo>
                      <a:pt x="318" y="46"/>
                      <a:pt x="137" y="4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462425" y="4826125"/>
                <a:ext cx="241075" cy="97450"/>
              </a:xfrm>
              <a:custGeom>
                <a:avLst/>
                <a:gdLst/>
                <a:ahLst/>
                <a:cxnLst/>
                <a:rect l="l" t="t" r="r" b="b"/>
                <a:pathLst>
                  <a:path w="9643" h="3898" extrusionOk="0">
                    <a:moveTo>
                      <a:pt x="1" y="0"/>
                    </a:moveTo>
                    <a:lnTo>
                      <a:pt x="1" y="0"/>
                    </a:lnTo>
                    <a:cubicBezTo>
                      <a:pt x="996" y="1540"/>
                      <a:pt x="1902" y="3396"/>
                      <a:pt x="3396" y="3803"/>
                    </a:cubicBezTo>
                    <a:cubicBezTo>
                      <a:pt x="3643" y="3867"/>
                      <a:pt x="3901" y="3897"/>
                      <a:pt x="4166" y="3897"/>
                    </a:cubicBezTo>
                    <a:cubicBezTo>
                      <a:pt x="6133" y="3897"/>
                      <a:pt x="8486" y="2241"/>
                      <a:pt x="9643" y="725"/>
                    </a:cubicBezTo>
                    <a:cubicBezTo>
                      <a:pt x="8104" y="634"/>
                      <a:pt x="6610" y="498"/>
                      <a:pt x="5071" y="227"/>
                    </a:cubicBezTo>
                    <a:cubicBezTo>
                      <a:pt x="4900" y="207"/>
                      <a:pt x="4723" y="198"/>
                      <a:pt x="4541" y="198"/>
                    </a:cubicBezTo>
                    <a:cubicBezTo>
                      <a:pt x="3632" y="198"/>
                      <a:pt x="2608" y="408"/>
                      <a:pt x="1664" y="408"/>
                    </a:cubicBezTo>
                    <a:cubicBezTo>
                      <a:pt x="1097" y="408"/>
                      <a:pt x="559" y="332"/>
                      <a:pt x="91" y="91"/>
                    </a:cubicBezTo>
                    <a:cubicBezTo>
                      <a:pt x="46" y="91"/>
                      <a:pt x="46" y="4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2263475" y="4134650"/>
                <a:ext cx="30600" cy="232025"/>
              </a:xfrm>
              <a:custGeom>
                <a:avLst/>
                <a:gdLst/>
                <a:ahLst/>
                <a:cxnLst/>
                <a:rect l="l" t="t" r="r" b="b"/>
                <a:pathLst>
                  <a:path w="1224" h="9281" extrusionOk="0">
                    <a:moveTo>
                      <a:pt x="182" y="0"/>
                    </a:moveTo>
                    <a:cubicBezTo>
                      <a:pt x="182" y="91"/>
                      <a:pt x="137" y="181"/>
                      <a:pt x="137" y="272"/>
                    </a:cubicBezTo>
                    <a:cubicBezTo>
                      <a:pt x="1" y="3259"/>
                      <a:pt x="1" y="6292"/>
                      <a:pt x="137" y="9280"/>
                    </a:cubicBezTo>
                    <a:cubicBezTo>
                      <a:pt x="952" y="7017"/>
                      <a:pt x="1223" y="2490"/>
                      <a:pt x="227" y="136"/>
                    </a:cubicBez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151650" y="3071275"/>
                <a:ext cx="78100" cy="15800"/>
              </a:xfrm>
              <a:custGeom>
                <a:avLst/>
                <a:gdLst/>
                <a:ahLst/>
                <a:cxnLst/>
                <a:rect l="l" t="t" r="r" b="b"/>
                <a:pathLst>
                  <a:path w="3124" h="632" extrusionOk="0">
                    <a:moveTo>
                      <a:pt x="1303" y="0"/>
                    </a:moveTo>
                    <a:cubicBezTo>
                      <a:pt x="1141" y="0"/>
                      <a:pt x="978" y="9"/>
                      <a:pt x="815" y="27"/>
                    </a:cubicBezTo>
                    <a:cubicBezTo>
                      <a:pt x="544" y="73"/>
                      <a:pt x="272" y="209"/>
                      <a:pt x="0" y="344"/>
                    </a:cubicBezTo>
                    <a:cubicBezTo>
                      <a:pt x="557" y="539"/>
                      <a:pt x="1148" y="631"/>
                      <a:pt x="1741" y="631"/>
                    </a:cubicBezTo>
                    <a:cubicBezTo>
                      <a:pt x="2113" y="631"/>
                      <a:pt x="2486" y="595"/>
                      <a:pt x="2852" y="525"/>
                    </a:cubicBezTo>
                    <a:lnTo>
                      <a:pt x="3124" y="435"/>
                    </a:lnTo>
                    <a:cubicBezTo>
                      <a:pt x="2581" y="145"/>
                      <a:pt x="1951" y="0"/>
                      <a:pt x="1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2300000" y="237950"/>
                <a:ext cx="3173075" cy="1999950"/>
              </a:xfrm>
              <a:custGeom>
                <a:avLst/>
                <a:gdLst/>
                <a:ahLst/>
                <a:cxnLst/>
                <a:rect l="l" t="t" r="r" b="b"/>
                <a:pathLst>
                  <a:path w="126923" h="79998" extrusionOk="0">
                    <a:moveTo>
                      <a:pt x="59454" y="1"/>
                    </a:moveTo>
                    <a:cubicBezTo>
                      <a:pt x="39689" y="1"/>
                      <a:pt x="19930" y="5637"/>
                      <a:pt x="2705" y="16892"/>
                    </a:cubicBezTo>
                    <a:cubicBezTo>
                      <a:pt x="2976" y="17028"/>
                      <a:pt x="3293" y="17164"/>
                      <a:pt x="3565" y="17300"/>
                    </a:cubicBezTo>
                    <a:lnTo>
                      <a:pt x="6779" y="17571"/>
                    </a:lnTo>
                    <a:cubicBezTo>
                      <a:pt x="16654" y="14109"/>
                      <a:pt x="27053" y="12301"/>
                      <a:pt x="37520" y="12301"/>
                    </a:cubicBezTo>
                    <a:cubicBezTo>
                      <a:pt x="38137" y="12301"/>
                      <a:pt x="38755" y="12308"/>
                      <a:pt x="39373" y="12320"/>
                    </a:cubicBezTo>
                    <a:cubicBezTo>
                      <a:pt x="43537" y="12365"/>
                      <a:pt x="48517" y="13271"/>
                      <a:pt x="50237" y="17073"/>
                    </a:cubicBezTo>
                    <a:cubicBezTo>
                      <a:pt x="47974" y="17707"/>
                      <a:pt x="46344" y="19699"/>
                      <a:pt x="46208" y="22053"/>
                    </a:cubicBezTo>
                    <a:cubicBezTo>
                      <a:pt x="50237" y="25856"/>
                      <a:pt x="54221" y="29703"/>
                      <a:pt x="58295" y="33461"/>
                    </a:cubicBezTo>
                    <a:lnTo>
                      <a:pt x="50147" y="42062"/>
                    </a:lnTo>
                    <a:cubicBezTo>
                      <a:pt x="49468" y="42786"/>
                      <a:pt x="48743" y="43556"/>
                      <a:pt x="48743" y="44506"/>
                    </a:cubicBezTo>
                    <a:cubicBezTo>
                      <a:pt x="48653" y="45955"/>
                      <a:pt x="50056" y="46951"/>
                      <a:pt x="50961" y="48083"/>
                    </a:cubicBezTo>
                    <a:cubicBezTo>
                      <a:pt x="53632" y="51433"/>
                      <a:pt x="51776" y="56820"/>
                      <a:pt x="48291" y="59309"/>
                    </a:cubicBezTo>
                    <a:cubicBezTo>
                      <a:pt x="44805" y="61799"/>
                      <a:pt x="40278" y="62252"/>
                      <a:pt x="35977" y="62750"/>
                    </a:cubicBezTo>
                    <a:cubicBezTo>
                      <a:pt x="25113" y="63972"/>
                      <a:pt x="14294" y="65873"/>
                      <a:pt x="3655" y="68454"/>
                    </a:cubicBezTo>
                    <a:cubicBezTo>
                      <a:pt x="1" y="69311"/>
                      <a:pt x="978" y="76150"/>
                      <a:pt x="984" y="76150"/>
                    </a:cubicBezTo>
                    <a:cubicBezTo>
                      <a:pt x="984" y="76150"/>
                      <a:pt x="984" y="76150"/>
                      <a:pt x="984" y="76149"/>
                    </a:cubicBezTo>
                    <a:cubicBezTo>
                      <a:pt x="14203" y="75697"/>
                      <a:pt x="27014" y="71577"/>
                      <a:pt x="39192" y="66371"/>
                    </a:cubicBezTo>
                    <a:cubicBezTo>
                      <a:pt x="40819" y="65667"/>
                      <a:pt x="42532" y="64921"/>
                      <a:pt x="44290" y="64921"/>
                    </a:cubicBezTo>
                    <a:cubicBezTo>
                      <a:pt x="44341" y="64921"/>
                      <a:pt x="44392" y="64921"/>
                      <a:pt x="44443" y="64923"/>
                    </a:cubicBezTo>
                    <a:cubicBezTo>
                      <a:pt x="46253" y="64968"/>
                      <a:pt x="48200" y="66009"/>
                      <a:pt x="48607" y="67820"/>
                    </a:cubicBezTo>
                    <a:cubicBezTo>
                      <a:pt x="49784" y="72799"/>
                      <a:pt x="39146" y="75199"/>
                      <a:pt x="41093" y="79997"/>
                    </a:cubicBezTo>
                    <a:cubicBezTo>
                      <a:pt x="44533" y="79907"/>
                      <a:pt x="47974" y="79771"/>
                      <a:pt x="51369" y="79680"/>
                    </a:cubicBezTo>
                    <a:cubicBezTo>
                      <a:pt x="56801" y="79545"/>
                      <a:pt x="62777" y="79137"/>
                      <a:pt x="66715" y="75425"/>
                    </a:cubicBezTo>
                    <a:cubicBezTo>
                      <a:pt x="70880" y="71487"/>
                      <a:pt x="71468" y="65285"/>
                      <a:pt x="72057" y="59626"/>
                    </a:cubicBezTo>
                    <a:cubicBezTo>
                      <a:pt x="72102" y="58223"/>
                      <a:pt x="72464" y="56865"/>
                      <a:pt x="73143" y="55597"/>
                    </a:cubicBezTo>
                    <a:cubicBezTo>
                      <a:pt x="73686" y="54782"/>
                      <a:pt x="74365" y="54103"/>
                      <a:pt x="75180" y="53560"/>
                    </a:cubicBezTo>
                    <a:cubicBezTo>
                      <a:pt x="77460" y="51980"/>
                      <a:pt x="80291" y="51032"/>
                      <a:pt x="83070" y="51032"/>
                    </a:cubicBezTo>
                    <a:cubicBezTo>
                      <a:pt x="84429" y="51032"/>
                      <a:pt x="85777" y="51259"/>
                      <a:pt x="87041" y="51749"/>
                    </a:cubicBezTo>
                    <a:cubicBezTo>
                      <a:pt x="90889" y="53243"/>
                      <a:pt x="93741" y="57453"/>
                      <a:pt x="93062" y="61573"/>
                    </a:cubicBezTo>
                    <a:cubicBezTo>
                      <a:pt x="92473" y="64787"/>
                      <a:pt x="90436" y="68816"/>
                      <a:pt x="93062" y="70627"/>
                    </a:cubicBezTo>
                    <a:cubicBezTo>
                      <a:pt x="93579" y="70989"/>
                      <a:pt x="94155" y="71144"/>
                      <a:pt x="94752" y="71144"/>
                    </a:cubicBezTo>
                    <a:cubicBezTo>
                      <a:pt x="96243" y="71144"/>
                      <a:pt x="97860" y="70174"/>
                      <a:pt x="98992" y="69042"/>
                    </a:cubicBezTo>
                    <a:cubicBezTo>
                      <a:pt x="102115" y="65919"/>
                      <a:pt x="104017" y="61799"/>
                      <a:pt x="104334" y="57408"/>
                    </a:cubicBezTo>
                    <a:cubicBezTo>
                      <a:pt x="104469" y="55280"/>
                      <a:pt x="104243" y="53153"/>
                      <a:pt x="104650" y="51116"/>
                    </a:cubicBezTo>
                    <a:cubicBezTo>
                      <a:pt x="105685" y="45973"/>
                      <a:pt x="110129" y="42927"/>
                      <a:pt x="114684" y="42927"/>
                    </a:cubicBezTo>
                    <a:cubicBezTo>
                      <a:pt x="117307" y="42927"/>
                      <a:pt x="119966" y="43936"/>
                      <a:pt x="122034" y="46136"/>
                    </a:cubicBezTo>
                    <a:cubicBezTo>
                      <a:pt x="123273" y="47415"/>
                      <a:pt x="124618" y="49224"/>
                      <a:pt x="126257" y="49224"/>
                    </a:cubicBezTo>
                    <a:cubicBezTo>
                      <a:pt x="126473" y="49224"/>
                      <a:pt x="126695" y="49193"/>
                      <a:pt x="126923" y="49124"/>
                    </a:cubicBezTo>
                    <a:cubicBezTo>
                      <a:pt x="126923" y="47223"/>
                      <a:pt x="126923" y="45321"/>
                      <a:pt x="126923" y="43465"/>
                    </a:cubicBezTo>
                    <a:cubicBezTo>
                      <a:pt x="120654" y="38837"/>
                      <a:pt x="113135" y="36360"/>
                      <a:pt x="105381" y="36360"/>
                    </a:cubicBezTo>
                    <a:cubicBezTo>
                      <a:pt x="104792" y="36360"/>
                      <a:pt x="104201" y="36374"/>
                      <a:pt x="103609" y="36403"/>
                    </a:cubicBezTo>
                    <a:cubicBezTo>
                      <a:pt x="103240" y="36467"/>
                      <a:pt x="102866" y="36497"/>
                      <a:pt x="102490" y="36497"/>
                    </a:cubicBezTo>
                    <a:cubicBezTo>
                      <a:pt x="101804" y="36497"/>
                      <a:pt x="101113" y="36398"/>
                      <a:pt x="100440" y="36222"/>
                    </a:cubicBezTo>
                    <a:cubicBezTo>
                      <a:pt x="97362" y="35045"/>
                      <a:pt x="97453" y="30382"/>
                      <a:pt x="99399" y="27666"/>
                    </a:cubicBezTo>
                    <a:cubicBezTo>
                      <a:pt x="101570" y="24561"/>
                      <a:pt x="105387" y="22821"/>
                      <a:pt x="109166" y="22821"/>
                    </a:cubicBezTo>
                    <a:cubicBezTo>
                      <a:pt x="111061" y="22821"/>
                      <a:pt x="112947" y="23258"/>
                      <a:pt x="114610" y="24181"/>
                    </a:cubicBezTo>
                    <a:cubicBezTo>
                      <a:pt x="116466" y="22144"/>
                      <a:pt x="116466" y="19156"/>
                      <a:pt x="115560" y="16485"/>
                    </a:cubicBezTo>
                    <a:cubicBezTo>
                      <a:pt x="98472" y="5490"/>
                      <a:pt x="78960" y="1"/>
                      <a:pt x="59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1243800" y="1759150"/>
                <a:ext cx="2041650" cy="940275"/>
              </a:xfrm>
              <a:custGeom>
                <a:avLst/>
                <a:gdLst/>
                <a:ahLst/>
                <a:cxnLst/>
                <a:rect l="l" t="t" r="r" b="b"/>
                <a:pathLst>
                  <a:path w="81666" h="37611" extrusionOk="0">
                    <a:moveTo>
                      <a:pt x="7244" y="0"/>
                    </a:moveTo>
                    <a:cubicBezTo>
                      <a:pt x="3984" y="7062"/>
                      <a:pt x="1585" y="14487"/>
                      <a:pt x="1" y="22137"/>
                    </a:cubicBezTo>
                    <a:cubicBezTo>
                      <a:pt x="2529" y="23221"/>
                      <a:pt x="5231" y="23786"/>
                      <a:pt x="7967" y="23786"/>
                    </a:cubicBezTo>
                    <a:cubicBezTo>
                      <a:pt x="8660" y="23786"/>
                      <a:pt x="9355" y="23749"/>
                      <a:pt x="10050" y="23676"/>
                    </a:cubicBezTo>
                    <a:cubicBezTo>
                      <a:pt x="11738" y="23481"/>
                      <a:pt x="13425" y="23101"/>
                      <a:pt x="15079" y="23101"/>
                    </a:cubicBezTo>
                    <a:cubicBezTo>
                      <a:pt x="15732" y="23101"/>
                      <a:pt x="16381" y="23160"/>
                      <a:pt x="17022" y="23314"/>
                    </a:cubicBezTo>
                    <a:cubicBezTo>
                      <a:pt x="22364" y="24717"/>
                      <a:pt x="23857" y="31915"/>
                      <a:pt x="28565" y="34767"/>
                    </a:cubicBezTo>
                    <a:cubicBezTo>
                      <a:pt x="31055" y="36216"/>
                      <a:pt x="34088" y="36351"/>
                      <a:pt x="36895" y="36351"/>
                    </a:cubicBezTo>
                    <a:cubicBezTo>
                      <a:pt x="40527" y="36388"/>
                      <a:pt x="44247" y="36628"/>
                      <a:pt x="47914" y="36628"/>
                    </a:cubicBezTo>
                    <a:cubicBezTo>
                      <a:pt x="48817" y="36628"/>
                      <a:pt x="49717" y="36614"/>
                      <a:pt x="50611" y="36578"/>
                    </a:cubicBezTo>
                    <a:cubicBezTo>
                      <a:pt x="50794" y="36568"/>
                      <a:pt x="50976" y="36563"/>
                      <a:pt x="51159" y="36563"/>
                    </a:cubicBezTo>
                    <a:cubicBezTo>
                      <a:pt x="53909" y="36563"/>
                      <a:pt x="56683" y="37610"/>
                      <a:pt x="59409" y="37610"/>
                    </a:cubicBezTo>
                    <a:cubicBezTo>
                      <a:pt x="59827" y="37610"/>
                      <a:pt x="60245" y="37585"/>
                      <a:pt x="60661" y="37528"/>
                    </a:cubicBezTo>
                    <a:cubicBezTo>
                      <a:pt x="64011" y="37076"/>
                      <a:pt x="66003" y="33681"/>
                      <a:pt x="68855" y="31915"/>
                    </a:cubicBezTo>
                    <a:cubicBezTo>
                      <a:pt x="69715" y="31417"/>
                      <a:pt x="70620" y="31055"/>
                      <a:pt x="71526" y="30783"/>
                    </a:cubicBezTo>
                    <a:cubicBezTo>
                      <a:pt x="74649" y="29878"/>
                      <a:pt x="78135" y="29969"/>
                      <a:pt x="81032" y="28520"/>
                    </a:cubicBezTo>
                    <a:cubicBezTo>
                      <a:pt x="81349" y="28339"/>
                      <a:pt x="81666" y="28113"/>
                      <a:pt x="81621" y="27796"/>
                    </a:cubicBezTo>
                    <a:lnTo>
                      <a:pt x="81621" y="27796"/>
                    </a:lnTo>
                    <a:cubicBezTo>
                      <a:pt x="73155" y="28746"/>
                      <a:pt x="64645" y="29471"/>
                      <a:pt x="56134" y="29878"/>
                    </a:cubicBezTo>
                    <a:lnTo>
                      <a:pt x="58443" y="28429"/>
                    </a:lnTo>
                    <a:cubicBezTo>
                      <a:pt x="58986" y="27660"/>
                      <a:pt x="57719" y="26890"/>
                      <a:pt x="56768" y="26800"/>
                    </a:cubicBezTo>
                    <a:cubicBezTo>
                      <a:pt x="55455" y="26663"/>
                      <a:pt x="54143" y="26610"/>
                      <a:pt x="52830" y="26610"/>
                    </a:cubicBezTo>
                    <a:cubicBezTo>
                      <a:pt x="48276" y="26610"/>
                      <a:pt x="43717" y="27247"/>
                      <a:pt x="39143" y="27247"/>
                    </a:cubicBezTo>
                    <a:cubicBezTo>
                      <a:pt x="38032" y="27247"/>
                      <a:pt x="36921" y="27210"/>
                      <a:pt x="35808" y="27117"/>
                    </a:cubicBezTo>
                    <a:cubicBezTo>
                      <a:pt x="35084" y="27117"/>
                      <a:pt x="34360" y="26936"/>
                      <a:pt x="33681" y="26619"/>
                    </a:cubicBezTo>
                    <a:cubicBezTo>
                      <a:pt x="31281" y="25261"/>
                      <a:pt x="32187" y="21141"/>
                      <a:pt x="30014" y="19466"/>
                    </a:cubicBezTo>
                    <a:cubicBezTo>
                      <a:pt x="29290" y="18923"/>
                      <a:pt x="28339" y="18697"/>
                      <a:pt x="27796" y="17972"/>
                    </a:cubicBezTo>
                    <a:cubicBezTo>
                      <a:pt x="25713" y="15166"/>
                      <a:pt x="32866" y="11725"/>
                      <a:pt x="30738" y="8964"/>
                    </a:cubicBezTo>
                    <a:cubicBezTo>
                      <a:pt x="29702" y="8778"/>
                      <a:pt x="28658" y="8685"/>
                      <a:pt x="27618" y="8685"/>
                    </a:cubicBezTo>
                    <a:cubicBezTo>
                      <a:pt x="25113" y="8685"/>
                      <a:pt x="22629" y="9221"/>
                      <a:pt x="20326" y="10277"/>
                    </a:cubicBezTo>
                    <a:cubicBezTo>
                      <a:pt x="18278" y="11213"/>
                      <a:pt x="15795" y="12433"/>
                      <a:pt x="13732" y="12433"/>
                    </a:cubicBezTo>
                    <a:cubicBezTo>
                      <a:pt x="12604" y="12433"/>
                      <a:pt x="11602" y="12068"/>
                      <a:pt x="10865" y="11091"/>
                    </a:cubicBezTo>
                    <a:cubicBezTo>
                      <a:pt x="10322" y="10231"/>
                      <a:pt x="9960" y="9235"/>
                      <a:pt x="9869" y="8239"/>
                    </a:cubicBezTo>
                    <a:lnTo>
                      <a:pt x="8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1240400" y="3294325"/>
                <a:ext cx="803550" cy="1271925"/>
              </a:xfrm>
              <a:custGeom>
                <a:avLst/>
                <a:gdLst/>
                <a:ahLst/>
                <a:cxnLst/>
                <a:rect l="l" t="t" r="r" b="b"/>
                <a:pathLst>
                  <a:path w="32142" h="50877" extrusionOk="0">
                    <a:moveTo>
                      <a:pt x="10566" y="1"/>
                    </a:moveTo>
                    <a:cubicBezTo>
                      <a:pt x="9657" y="1"/>
                      <a:pt x="8726" y="134"/>
                      <a:pt x="7832" y="250"/>
                    </a:cubicBezTo>
                    <a:lnTo>
                      <a:pt x="1" y="1517"/>
                    </a:lnTo>
                    <a:cubicBezTo>
                      <a:pt x="3577" y="19897"/>
                      <a:pt x="12042" y="36918"/>
                      <a:pt x="24537" y="50815"/>
                    </a:cubicBezTo>
                    <a:cubicBezTo>
                      <a:pt x="25000" y="50856"/>
                      <a:pt x="25464" y="50876"/>
                      <a:pt x="25927" y="50876"/>
                    </a:cubicBezTo>
                    <a:cubicBezTo>
                      <a:pt x="28039" y="50876"/>
                      <a:pt x="30128" y="50455"/>
                      <a:pt x="32097" y="49638"/>
                    </a:cubicBezTo>
                    <a:cubicBezTo>
                      <a:pt x="32142" y="45655"/>
                      <a:pt x="30693" y="41807"/>
                      <a:pt x="28113" y="38864"/>
                    </a:cubicBezTo>
                    <a:cubicBezTo>
                      <a:pt x="25397" y="35876"/>
                      <a:pt x="21368" y="33613"/>
                      <a:pt x="20508" y="29675"/>
                    </a:cubicBezTo>
                    <a:cubicBezTo>
                      <a:pt x="19421" y="24514"/>
                      <a:pt x="24446" y="19987"/>
                      <a:pt x="24627" y="14736"/>
                    </a:cubicBezTo>
                    <a:cubicBezTo>
                      <a:pt x="24763" y="9349"/>
                      <a:pt x="19964" y="5275"/>
                      <a:pt x="15619" y="2106"/>
                    </a:cubicBezTo>
                    <a:cubicBezTo>
                      <a:pt x="14577" y="1246"/>
                      <a:pt x="13355" y="612"/>
                      <a:pt x="12088" y="159"/>
                    </a:cubicBezTo>
                    <a:cubicBezTo>
                      <a:pt x="11595" y="44"/>
                      <a:pt x="11084" y="1"/>
                      <a:pt x="10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5671100" y="2504950"/>
                <a:ext cx="710750" cy="1815325"/>
              </a:xfrm>
              <a:custGeom>
                <a:avLst/>
                <a:gdLst/>
                <a:ahLst/>
                <a:cxnLst/>
                <a:rect l="l" t="t" r="r" b="b"/>
                <a:pathLst>
                  <a:path w="28430" h="72613" extrusionOk="0">
                    <a:moveTo>
                      <a:pt x="27524" y="1"/>
                    </a:moveTo>
                    <a:cubicBezTo>
                      <a:pt x="25985" y="861"/>
                      <a:pt x="24356" y="1585"/>
                      <a:pt x="22681" y="2174"/>
                    </a:cubicBezTo>
                    <a:cubicBezTo>
                      <a:pt x="18154" y="3758"/>
                      <a:pt x="13265" y="3894"/>
                      <a:pt x="8783" y="5569"/>
                    </a:cubicBezTo>
                    <a:cubicBezTo>
                      <a:pt x="4256" y="7198"/>
                      <a:pt x="1" y="11137"/>
                      <a:pt x="272" y="15935"/>
                    </a:cubicBezTo>
                    <a:cubicBezTo>
                      <a:pt x="363" y="17520"/>
                      <a:pt x="2626" y="17656"/>
                      <a:pt x="4256" y="17746"/>
                    </a:cubicBezTo>
                    <a:cubicBezTo>
                      <a:pt x="5841" y="17791"/>
                      <a:pt x="7787" y="19602"/>
                      <a:pt x="6520" y="20553"/>
                    </a:cubicBezTo>
                    <a:cubicBezTo>
                      <a:pt x="4709" y="20779"/>
                      <a:pt x="3260" y="22137"/>
                      <a:pt x="2898" y="23903"/>
                    </a:cubicBezTo>
                    <a:cubicBezTo>
                      <a:pt x="4191" y="24455"/>
                      <a:pt x="5590" y="24620"/>
                      <a:pt x="7027" y="24620"/>
                    </a:cubicBezTo>
                    <a:cubicBezTo>
                      <a:pt x="9158" y="24620"/>
                      <a:pt x="11371" y="24258"/>
                      <a:pt x="13443" y="24258"/>
                    </a:cubicBezTo>
                    <a:cubicBezTo>
                      <a:pt x="15359" y="24258"/>
                      <a:pt x="17154" y="24567"/>
                      <a:pt x="18652" y="25759"/>
                    </a:cubicBezTo>
                    <a:cubicBezTo>
                      <a:pt x="22047" y="28475"/>
                      <a:pt x="21413" y="33817"/>
                      <a:pt x="19421" y="37664"/>
                    </a:cubicBezTo>
                    <a:cubicBezTo>
                      <a:pt x="17384" y="41558"/>
                      <a:pt x="14306" y="44953"/>
                      <a:pt x="13581" y="49208"/>
                    </a:cubicBezTo>
                    <a:cubicBezTo>
                      <a:pt x="13310" y="50747"/>
                      <a:pt x="13310" y="52422"/>
                      <a:pt x="12540" y="53780"/>
                    </a:cubicBezTo>
                    <a:cubicBezTo>
                      <a:pt x="11137" y="56406"/>
                      <a:pt x="7199" y="57356"/>
                      <a:pt x="6746" y="60299"/>
                    </a:cubicBezTo>
                    <a:cubicBezTo>
                      <a:pt x="6520" y="61612"/>
                      <a:pt x="7108" y="62925"/>
                      <a:pt x="7606" y="64147"/>
                    </a:cubicBezTo>
                    <a:cubicBezTo>
                      <a:pt x="8692" y="66863"/>
                      <a:pt x="9371" y="69715"/>
                      <a:pt x="9688" y="72612"/>
                    </a:cubicBezTo>
                    <a:cubicBezTo>
                      <a:pt x="21866" y="55184"/>
                      <a:pt x="28430" y="34405"/>
                      <a:pt x="28430" y="13129"/>
                    </a:cubicBezTo>
                    <a:cubicBezTo>
                      <a:pt x="28384" y="8738"/>
                      <a:pt x="28113" y="4347"/>
                      <a:pt x="27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166150" y="4142550"/>
                <a:ext cx="3605700" cy="1286675"/>
              </a:xfrm>
              <a:custGeom>
                <a:avLst/>
                <a:gdLst/>
                <a:ahLst/>
                <a:cxnLst/>
                <a:rect l="l" t="t" r="r" b="b"/>
                <a:pathLst>
                  <a:path w="144228" h="51467" extrusionOk="0">
                    <a:moveTo>
                      <a:pt x="120597" y="1"/>
                    </a:moveTo>
                    <a:cubicBezTo>
                      <a:pt x="118108" y="227"/>
                      <a:pt x="116749" y="3170"/>
                      <a:pt x="117066" y="5660"/>
                    </a:cubicBezTo>
                    <a:cubicBezTo>
                      <a:pt x="117429" y="8104"/>
                      <a:pt x="119013" y="10186"/>
                      <a:pt x="120235" y="12359"/>
                    </a:cubicBezTo>
                    <a:cubicBezTo>
                      <a:pt x="121457" y="14532"/>
                      <a:pt x="122408" y="17067"/>
                      <a:pt x="121593" y="19421"/>
                    </a:cubicBezTo>
                    <a:cubicBezTo>
                      <a:pt x="120688" y="21821"/>
                      <a:pt x="118198" y="23179"/>
                      <a:pt x="116840" y="25306"/>
                    </a:cubicBezTo>
                    <a:cubicBezTo>
                      <a:pt x="115075" y="28022"/>
                      <a:pt x="115482" y="31689"/>
                      <a:pt x="113943" y="34541"/>
                    </a:cubicBezTo>
                    <a:cubicBezTo>
                      <a:pt x="112087" y="38163"/>
                      <a:pt x="107696" y="39657"/>
                      <a:pt x="103757" y="40879"/>
                    </a:cubicBezTo>
                    <a:cubicBezTo>
                      <a:pt x="101038" y="41695"/>
                      <a:pt x="98048" y="42456"/>
                      <a:pt x="95231" y="42456"/>
                    </a:cubicBezTo>
                    <a:cubicBezTo>
                      <a:pt x="92890" y="42456"/>
                      <a:pt x="90668" y="41930"/>
                      <a:pt x="88819" y="40471"/>
                    </a:cubicBezTo>
                    <a:cubicBezTo>
                      <a:pt x="86872" y="38932"/>
                      <a:pt x="85650" y="36533"/>
                      <a:pt x="83432" y="35447"/>
                    </a:cubicBezTo>
                    <a:cubicBezTo>
                      <a:pt x="82599" y="35034"/>
                      <a:pt x="81766" y="34849"/>
                      <a:pt x="80970" y="34849"/>
                    </a:cubicBezTo>
                    <a:cubicBezTo>
                      <a:pt x="76876" y="34849"/>
                      <a:pt x="73753" y="39736"/>
                      <a:pt x="76596" y="43640"/>
                    </a:cubicBezTo>
                    <a:cubicBezTo>
                      <a:pt x="72418" y="44698"/>
                      <a:pt x="68093" y="45314"/>
                      <a:pt x="63788" y="45314"/>
                    </a:cubicBezTo>
                    <a:cubicBezTo>
                      <a:pt x="60537" y="45314"/>
                      <a:pt x="57298" y="44963"/>
                      <a:pt x="54143" y="44183"/>
                    </a:cubicBezTo>
                    <a:cubicBezTo>
                      <a:pt x="46809" y="42373"/>
                      <a:pt x="39973" y="37982"/>
                      <a:pt x="35944" y="31599"/>
                    </a:cubicBezTo>
                    <a:cubicBezTo>
                      <a:pt x="32134" y="33863"/>
                      <a:pt x="27725" y="35471"/>
                      <a:pt x="23329" y="35471"/>
                    </a:cubicBezTo>
                    <a:cubicBezTo>
                      <a:pt x="22188" y="35471"/>
                      <a:pt x="21048" y="35363"/>
                      <a:pt x="19919" y="35130"/>
                    </a:cubicBezTo>
                    <a:cubicBezTo>
                      <a:pt x="14487" y="33998"/>
                      <a:pt x="9507" y="29199"/>
                      <a:pt x="9598" y="23586"/>
                    </a:cubicBezTo>
                    <a:cubicBezTo>
                      <a:pt x="9371" y="23567"/>
                      <a:pt x="9146" y="23558"/>
                      <a:pt x="8922" y="23558"/>
                    </a:cubicBezTo>
                    <a:cubicBezTo>
                      <a:pt x="5404" y="23558"/>
                      <a:pt x="2342" y="25849"/>
                      <a:pt x="1" y="28701"/>
                    </a:cubicBezTo>
                    <a:cubicBezTo>
                      <a:pt x="19107" y="44010"/>
                      <a:pt x="42001" y="51467"/>
                      <a:pt x="64759" y="51467"/>
                    </a:cubicBezTo>
                    <a:cubicBezTo>
                      <a:pt x="94359" y="51467"/>
                      <a:pt x="123728" y="38851"/>
                      <a:pt x="144228" y="14487"/>
                    </a:cubicBezTo>
                    <a:cubicBezTo>
                      <a:pt x="143187" y="14170"/>
                      <a:pt x="142191" y="13763"/>
                      <a:pt x="141285" y="13219"/>
                    </a:cubicBezTo>
                    <a:cubicBezTo>
                      <a:pt x="137166" y="10956"/>
                      <a:pt x="133092" y="8693"/>
                      <a:pt x="128927" y="6429"/>
                    </a:cubicBezTo>
                    <a:cubicBezTo>
                      <a:pt x="125849" y="4709"/>
                      <a:pt x="122634" y="2898"/>
                      <a:pt x="120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34" name="Google Shape;734;p44"/>
          <p:cNvCxnSpPr>
            <a:cxnSpLocks/>
          </p:cNvCxnSpPr>
          <p:nvPr/>
        </p:nvCxnSpPr>
        <p:spPr>
          <a:xfrm flipV="1">
            <a:off x="3113838" y="1847266"/>
            <a:ext cx="1662763" cy="370222"/>
          </a:xfrm>
          <a:prstGeom prst="bentConnector3">
            <a:avLst>
              <a:gd name="adj1" fmla="val 50000"/>
            </a:avLst>
          </a:prstGeom>
          <a:noFill/>
          <a:ln w="9525" cap="flat" cmpd="sng">
            <a:solidFill>
              <a:schemeClr val="dk2"/>
            </a:solidFill>
            <a:prstDash val="lgDash"/>
            <a:round/>
            <a:headEnd type="none" w="med" len="med"/>
            <a:tailEnd type="oval" w="med" len="med"/>
          </a:ln>
        </p:spPr>
      </p:cxnSp>
      <p:grpSp>
        <p:nvGrpSpPr>
          <p:cNvPr id="735" name="Google Shape;735;p44"/>
          <p:cNvGrpSpPr/>
          <p:nvPr/>
        </p:nvGrpSpPr>
        <p:grpSpPr>
          <a:xfrm>
            <a:off x="545400" y="1470475"/>
            <a:ext cx="73200" cy="2836500"/>
            <a:chOff x="545400" y="1470475"/>
            <a:chExt cx="73200" cy="2836500"/>
          </a:xfrm>
        </p:grpSpPr>
        <p:sp>
          <p:nvSpPr>
            <p:cNvPr id="736" name="Google Shape;736;p44"/>
            <p:cNvSpPr/>
            <p:nvPr/>
          </p:nvSpPr>
          <p:spPr>
            <a:xfrm flipH="1">
              <a:off x="545400" y="1470475"/>
              <a:ext cx="73200" cy="2836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flipH="1">
              <a:off x="545400" y="1470475"/>
              <a:ext cx="73200" cy="645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8" name="Google Shape;738;p44"/>
          <p:cNvCxnSpPr/>
          <p:nvPr/>
        </p:nvCxnSpPr>
        <p:spPr>
          <a:xfrm>
            <a:off x="3448201" y="3336515"/>
            <a:ext cx="1328400" cy="345900"/>
          </a:xfrm>
          <a:prstGeom prst="bentConnector3">
            <a:avLst>
              <a:gd name="adj1" fmla="val 81391"/>
            </a:avLst>
          </a:prstGeom>
          <a:noFill/>
          <a:ln w="9525" cap="flat" cmpd="sng">
            <a:solidFill>
              <a:schemeClr val="dk2"/>
            </a:solidFill>
            <a:prstDash val="lgDash"/>
            <a:round/>
            <a:headEnd type="none" w="med" len="med"/>
            <a:tailEnd type="oval" w="med" len="med"/>
          </a:ln>
        </p:spPr>
      </p:cxnSp>
      <p:cxnSp>
        <p:nvCxnSpPr>
          <p:cNvPr id="740" name="Google Shape;740;p44"/>
          <p:cNvCxnSpPr/>
          <p:nvPr/>
        </p:nvCxnSpPr>
        <p:spPr>
          <a:xfrm>
            <a:off x="220075" y="1068750"/>
            <a:ext cx="8703900" cy="0"/>
          </a:xfrm>
          <a:prstGeom prst="straightConnector1">
            <a:avLst/>
          </a:prstGeom>
          <a:noFill/>
          <a:ln w="9525" cap="flat" cmpd="sng">
            <a:solidFill>
              <a:schemeClr val="lt1"/>
            </a:solidFill>
            <a:prstDash val="solid"/>
            <a:round/>
            <a:headEnd type="none" w="med" len="med"/>
            <a:tailEnd type="none" w="med" len="med"/>
          </a:ln>
        </p:spPr>
      </p:cxnSp>
      <p:sp>
        <p:nvSpPr>
          <p:cNvPr id="741" name="Google Shape;741;p44"/>
          <p:cNvSpPr txBox="1"/>
          <p:nvPr/>
        </p:nvSpPr>
        <p:spPr>
          <a:xfrm>
            <a:off x="5256945" y="1588292"/>
            <a:ext cx="2701733" cy="677758"/>
          </a:xfrm>
          <a:prstGeom prst="rect">
            <a:avLst/>
          </a:prstGeom>
          <a:noFill/>
          <a:ln>
            <a:noFill/>
          </a:ln>
        </p:spPr>
        <p:txBody>
          <a:bodyPr spcFirstLastPara="1" wrap="square" lIns="91425" tIns="91425" rIns="91425" bIns="91425" anchor="ctr" anchorCtr="0">
            <a:noAutofit/>
          </a:bodyPr>
          <a:lstStyle/>
          <a:p>
            <a:pPr marL="342900" lvl="0" indent="-342900">
              <a:lnSpc>
                <a:spcPct val="107000"/>
              </a:lnSpc>
              <a:spcAft>
                <a:spcPts val="800"/>
              </a:spcAft>
              <a:buFont typeface="Symbol" panose="05050102010706020507" pitchFamily="18" charset="2"/>
              <a:buChar char=""/>
            </a:pPr>
            <a:r>
              <a:rPr lang="es-MX" sz="1200" dirty="0">
                <a:solidFill>
                  <a:schemeClr val="bg1"/>
                </a:solidFill>
                <a:latin typeface="Oxanium Light" panose="020B0604020202020204" charset="0"/>
              </a:rPr>
              <a:t>Se identifican las necesidades y requerimientos del software. </a:t>
            </a:r>
          </a:p>
        </p:txBody>
      </p:sp>
      <p:sp>
        <p:nvSpPr>
          <p:cNvPr id="744" name="Google Shape;744;p44"/>
          <p:cNvSpPr/>
          <p:nvPr/>
        </p:nvSpPr>
        <p:spPr>
          <a:xfrm>
            <a:off x="4905096" y="3521617"/>
            <a:ext cx="676559" cy="313663"/>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noFill/>
                <a:latin typeface="Goldman"/>
              </a:rPr>
              <a:t>02</a:t>
            </a:r>
          </a:p>
        </p:txBody>
      </p:sp>
      <p:sp>
        <p:nvSpPr>
          <p:cNvPr id="745" name="Google Shape;745;p44"/>
          <p:cNvSpPr/>
          <p:nvPr/>
        </p:nvSpPr>
        <p:spPr>
          <a:xfrm>
            <a:off x="4935794" y="1671208"/>
            <a:ext cx="500088" cy="313140"/>
          </a:xfrm>
          <a:prstGeom prst="rect">
            <a:avLst/>
          </a:prstGeom>
        </p:spPr>
        <p:txBody>
          <a:bodyPr>
            <a:prstTxWarp prst="textPlain">
              <a:avLst/>
            </a:prstTxWarp>
          </a:bodyPr>
          <a:lstStyle/>
          <a:p>
            <a:pPr lvl="0" algn="ctr"/>
            <a:r>
              <a:rPr b="0" i="0" dirty="0">
                <a:ln w="9525" cap="flat" cmpd="sng">
                  <a:solidFill>
                    <a:schemeClr val="lt1"/>
                  </a:solidFill>
                  <a:prstDash val="solid"/>
                  <a:round/>
                  <a:headEnd type="none" w="sm" len="sm"/>
                  <a:tailEnd type="none" w="sm" len="sm"/>
                </a:ln>
                <a:noFill/>
                <a:latin typeface="Goldman"/>
              </a:rPr>
              <a:t>01</a:t>
            </a:r>
          </a:p>
        </p:txBody>
      </p:sp>
      <p:sp>
        <p:nvSpPr>
          <p:cNvPr id="746" name="Google Shape;746;p44"/>
          <p:cNvSpPr txBox="1"/>
          <p:nvPr/>
        </p:nvSpPr>
        <p:spPr>
          <a:xfrm>
            <a:off x="5362537" y="3707495"/>
            <a:ext cx="3127332" cy="484800"/>
          </a:xfrm>
          <a:prstGeom prst="rect">
            <a:avLst/>
          </a:prstGeom>
          <a:noFill/>
          <a:ln>
            <a:noFill/>
          </a:ln>
        </p:spPr>
        <p:txBody>
          <a:bodyPr spcFirstLastPara="1" wrap="square" lIns="91425" tIns="91425" rIns="91425" bIns="91425" anchor="ctr" anchorCtr="0">
            <a:noAutofit/>
          </a:bodyPr>
          <a:lstStyle/>
          <a:p>
            <a:pPr marL="342900" lvl="0" indent="-342900">
              <a:lnSpc>
                <a:spcPct val="107000"/>
              </a:lnSpc>
              <a:spcAft>
                <a:spcPts val="800"/>
              </a:spcAft>
              <a:buFont typeface="Symbol" panose="05050102010706020507" pitchFamily="18" charset="2"/>
              <a:buChar char=""/>
            </a:pPr>
            <a:r>
              <a:rPr lang="es-MX" sz="1200" dirty="0">
                <a:solidFill>
                  <a:schemeClr val="bg1"/>
                </a:solidFill>
                <a:latin typeface="Oxanium Light" panose="020B0604020202020204" charset="0"/>
              </a:rPr>
              <a:t>Se realiza un estudio de viabilidad para determinar si el proyecto es viable desde el punto de vista técnico, económico y de tiempo.</a:t>
            </a:r>
          </a:p>
        </p:txBody>
      </p:sp>
      <p:grpSp>
        <p:nvGrpSpPr>
          <p:cNvPr id="750" name="Google Shape;750;p44"/>
          <p:cNvGrpSpPr/>
          <p:nvPr/>
        </p:nvGrpSpPr>
        <p:grpSpPr>
          <a:xfrm>
            <a:off x="8135800" y="3463350"/>
            <a:ext cx="346200" cy="843625"/>
            <a:chOff x="8135800" y="3463350"/>
            <a:chExt cx="346200" cy="843625"/>
          </a:xfrm>
        </p:grpSpPr>
        <p:cxnSp>
          <p:nvCxnSpPr>
            <p:cNvPr id="751" name="Google Shape;751;p44"/>
            <p:cNvCxnSpPr/>
            <p:nvPr/>
          </p:nvCxnSpPr>
          <p:spPr>
            <a:xfrm flipH="1">
              <a:off x="8135800" y="3463350"/>
              <a:ext cx="346200" cy="308400"/>
            </a:xfrm>
            <a:prstGeom prst="straightConnector1">
              <a:avLst/>
            </a:prstGeom>
            <a:noFill/>
            <a:ln w="9525" cap="flat" cmpd="sng">
              <a:solidFill>
                <a:schemeClr val="dk2"/>
              </a:solidFill>
              <a:prstDash val="solid"/>
              <a:round/>
              <a:headEnd type="none" w="med" len="med"/>
              <a:tailEnd type="none" w="med" len="med"/>
            </a:ln>
          </p:spPr>
        </p:cxnSp>
        <p:cxnSp>
          <p:nvCxnSpPr>
            <p:cNvPr id="752" name="Google Shape;752;p44"/>
            <p:cNvCxnSpPr/>
            <p:nvPr/>
          </p:nvCxnSpPr>
          <p:spPr>
            <a:xfrm flipH="1">
              <a:off x="8135800" y="3998575"/>
              <a:ext cx="346200" cy="308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5"/>
          <p:cNvSpPr txBox="1">
            <a:spLocks noGrp="1"/>
          </p:cNvSpPr>
          <p:nvPr>
            <p:ph type="title"/>
          </p:nvPr>
        </p:nvSpPr>
        <p:spPr>
          <a:xfrm>
            <a:off x="782950" y="1154050"/>
            <a:ext cx="3584700" cy="331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DISEÑO</a:t>
            </a:r>
            <a:endParaRPr dirty="0"/>
          </a:p>
        </p:txBody>
      </p:sp>
      <p:sp>
        <p:nvSpPr>
          <p:cNvPr id="758" name="Google Shape;758;p45"/>
          <p:cNvSpPr txBox="1">
            <a:spLocks noGrp="1"/>
          </p:cNvSpPr>
          <p:nvPr>
            <p:ph type="subTitle" idx="1"/>
          </p:nvPr>
        </p:nvSpPr>
        <p:spPr>
          <a:xfrm>
            <a:off x="474785" y="1633818"/>
            <a:ext cx="3892865" cy="3096444"/>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s-MX" sz="1800" b="1" kern="100" dirty="0">
                <a:effectLst/>
                <a:latin typeface="Oxanium Light" panose="020B0604020202020204" charset="0"/>
                <a:ea typeface="Calibri" panose="020F0502020204030204" pitchFamily="34" charset="0"/>
                <a:cs typeface="Times New Roman" panose="02020603050405020304" pitchFamily="18" charset="0"/>
              </a:rPr>
              <a:t>Con base en los requisitos recopilados</a:t>
            </a:r>
            <a:r>
              <a:rPr lang="es-MX" sz="1800" b="1" kern="100" dirty="0">
                <a:latin typeface="Oxanium Light" panose="020B0604020202020204" charset="0"/>
                <a:ea typeface="Calibri" panose="020F0502020204030204" pitchFamily="34" charset="0"/>
                <a:cs typeface="Times New Roman" panose="02020603050405020304" pitchFamily="18" charset="0"/>
              </a:rPr>
              <a:t>:</a:t>
            </a:r>
          </a:p>
          <a:p>
            <a:pPr marL="742950" lvl="1" indent="-285750">
              <a:buFont typeface="Arial" panose="020B0604020202020204" pitchFamily="34" charset="0"/>
              <a:buChar char="•"/>
            </a:pPr>
            <a:r>
              <a:rPr lang="es-MX" sz="1800" b="1" kern="100" dirty="0">
                <a:latin typeface="Oxanium Light" panose="020B0604020202020204" charset="0"/>
                <a:ea typeface="Calibri" panose="020F0502020204030204" pitchFamily="34" charset="0"/>
                <a:cs typeface="Times New Roman" panose="02020603050405020304" pitchFamily="18" charset="0"/>
              </a:rPr>
              <a:t>D</a:t>
            </a:r>
            <a:r>
              <a:rPr lang="es-MX" sz="1800" b="1" kern="100" dirty="0">
                <a:effectLst/>
                <a:latin typeface="Oxanium Light" panose="020B0604020202020204" charset="0"/>
                <a:ea typeface="Calibri" panose="020F0502020204030204" pitchFamily="34" charset="0"/>
                <a:cs typeface="Times New Roman" panose="02020603050405020304" pitchFamily="18" charset="0"/>
              </a:rPr>
              <a:t>esarrollaremos un diseño detallado</a:t>
            </a:r>
          </a:p>
          <a:p>
            <a:pPr marL="742950" lvl="1" indent="-285750">
              <a:buFont typeface="Arial" panose="020B0604020202020204" pitchFamily="34" charset="0"/>
              <a:buChar char="•"/>
            </a:pPr>
            <a:r>
              <a:rPr lang="es-MX" sz="1800" b="1" kern="100" dirty="0">
                <a:latin typeface="Oxanium Light" panose="020B0604020202020204" charset="0"/>
                <a:ea typeface="Calibri" panose="020F0502020204030204" pitchFamily="34" charset="0"/>
                <a:cs typeface="Times New Roman" panose="02020603050405020304" pitchFamily="18" charset="0"/>
              </a:rPr>
              <a:t>D</a:t>
            </a:r>
            <a:r>
              <a:rPr lang="es-MX" sz="1800" b="1" kern="100" dirty="0">
                <a:effectLst/>
                <a:latin typeface="Oxanium Light" panose="020B0604020202020204" charset="0"/>
                <a:ea typeface="Calibri" panose="020F0502020204030204" pitchFamily="34" charset="0"/>
                <a:cs typeface="Times New Roman" panose="02020603050405020304" pitchFamily="18" charset="0"/>
              </a:rPr>
              <a:t>iseño de la arquitectura del sistema </a:t>
            </a:r>
          </a:p>
          <a:p>
            <a:pPr marL="742950" lvl="1" indent="-285750">
              <a:buFont typeface="Arial" panose="020B0604020202020204" pitchFamily="34" charset="0"/>
              <a:buChar char="•"/>
            </a:pPr>
            <a:r>
              <a:rPr lang="es-MX" sz="1800" b="1" kern="100" dirty="0">
                <a:latin typeface="Oxanium Light" panose="020B0604020202020204" charset="0"/>
                <a:ea typeface="Calibri" panose="020F0502020204030204" pitchFamily="34" charset="0"/>
                <a:cs typeface="Times New Roman" panose="02020603050405020304" pitchFamily="18" charset="0"/>
              </a:rPr>
              <a:t>D</a:t>
            </a:r>
            <a:r>
              <a:rPr lang="es-MX" sz="1800" b="1" kern="100" dirty="0">
                <a:effectLst/>
                <a:latin typeface="Oxanium Light" panose="020B0604020202020204" charset="0"/>
                <a:ea typeface="Calibri" panose="020F0502020204030204" pitchFamily="34" charset="0"/>
                <a:cs typeface="Times New Roman" panose="02020603050405020304" pitchFamily="18" charset="0"/>
              </a:rPr>
              <a:t>iseño de componentes individuales.</a:t>
            </a:r>
          </a:p>
          <a:p>
            <a:pPr marL="0" lvl="0" indent="0" algn="l" rtl="0">
              <a:spcBef>
                <a:spcPts val="0"/>
              </a:spcBef>
              <a:spcAft>
                <a:spcPts val="0"/>
              </a:spcAft>
              <a:buNone/>
            </a:pPr>
            <a:endParaRPr dirty="0"/>
          </a:p>
        </p:txBody>
      </p:sp>
      <p:pic>
        <p:nvPicPr>
          <p:cNvPr id="1030" name="Picture 6" descr="Mockup y wireframe, una comparación directa - IONOS España">
            <a:extLst>
              <a:ext uri="{FF2B5EF4-FFF2-40B4-BE49-F238E27FC236}">
                <a16:creationId xmlns:a16="http://schemas.microsoft.com/office/drawing/2014/main" id="{C857D349-4A09-45C1-9FFA-B0EB5786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135" y="805270"/>
            <a:ext cx="3848421" cy="2020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n 2">
            <a:extLst>
              <a:ext uri="{FF2B5EF4-FFF2-40B4-BE49-F238E27FC236}">
                <a16:creationId xmlns:a16="http://schemas.microsoft.com/office/drawing/2014/main" id="{61D6B119-C193-D96B-A498-F932C99F19EA}"/>
              </a:ext>
            </a:extLst>
          </p:cNvPr>
          <p:cNvPicPr>
            <a:picLocks noChangeAspect="1"/>
          </p:cNvPicPr>
          <p:nvPr/>
        </p:nvPicPr>
        <p:blipFill>
          <a:blip r:embed="rId4"/>
          <a:stretch>
            <a:fillRect/>
          </a:stretch>
        </p:blipFill>
        <p:spPr>
          <a:xfrm>
            <a:off x="5319346" y="3182040"/>
            <a:ext cx="2118946" cy="158921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DESARROLLO</a:t>
            </a:r>
            <a:endParaRPr dirty="0"/>
          </a:p>
        </p:txBody>
      </p:sp>
      <p:sp>
        <p:nvSpPr>
          <p:cNvPr id="830" name="Google Shape;830;p48"/>
          <p:cNvSpPr txBox="1">
            <a:spLocks noGrp="1"/>
          </p:cNvSpPr>
          <p:nvPr>
            <p:ph type="body" idx="1"/>
          </p:nvPr>
        </p:nvSpPr>
        <p:spPr>
          <a:xfrm>
            <a:off x="5090294" y="1410000"/>
            <a:ext cx="3144000" cy="29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dirty="0">
                <a:effectLst/>
                <a:latin typeface="Oxanium Light" panose="020B0604020202020204" charset="0"/>
                <a:ea typeface="Calibri" panose="020F0502020204030204" pitchFamily="34" charset="0"/>
                <a:cs typeface="Times New Roman" panose="02020603050405020304" pitchFamily="18" charset="0"/>
              </a:rPr>
              <a:t>Durante esta fase, nuestro equipo de desarrollo codificará y construirá el software según el diseño especificado. </a:t>
            </a:r>
          </a:p>
          <a:p>
            <a:pPr marL="285750" indent="-285750"/>
            <a:r>
              <a:rPr lang="es-MX" sz="1800" b="1" dirty="0">
                <a:latin typeface="Oxanium Light" panose="020B0604020202020204" charset="0"/>
                <a:ea typeface="Calibri" panose="020F0502020204030204" pitchFamily="34" charset="0"/>
                <a:cs typeface="Times New Roman" panose="02020603050405020304" pitchFamily="18" charset="0"/>
              </a:rPr>
              <a:t>M</a:t>
            </a:r>
            <a:r>
              <a:rPr lang="es-MX" sz="1800" b="1" dirty="0">
                <a:effectLst/>
                <a:latin typeface="Oxanium Light" panose="020B0604020202020204" charset="0"/>
                <a:ea typeface="Calibri" panose="020F0502020204030204" pitchFamily="34" charset="0"/>
                <a:cs typeface="Times New Roman" panose="02020603050405020304" pitchFamily="18" charset="0"/>
              </a:rPr>
              <a:t>etodologías ágiles para asegurar una entrega incremental y continua.</a:t>
            </a:r>
            <a:endParaRPr b="1" dirty="0">
              <a:latin typeface="Oxanium Light" panose="020B0604020202020204" charset="0"/>
            </a:endParaRPr>
          </a:p>
        </p:txBody>
      </p:sp>
      <p:pic>
        <p:nvPicPr>
          <p:cNvPr id="5" name="Imagen 4">
            <a:extLst>
              <a:ext uri="{FF2B5EF4-FFF2-40B4-BE49-F238E27FC236}">
                <a16:creationId xmlns:a16="http://schemas.microsoft.com/office/drawing/2014/main" id="{FDFA99AF-61E1-426D-A6B5-CD529387E857}"/>
              </a:ext>
            </a:extLst>
          </p:cNvPr>
          <p:cNvPicPr>
            <a:picLocks noChangeAspect="1"/>
          </p:cNvPicPr>
          <p:nvPr/>
        </p:nvPicPr>
        <p:blipFill>
          <a:blip r:embed="rId3"/>
          <a:stretch>
            <a:fillRect/>
          </a:stretch>
        </p:blipFill>
        <p:spPr>
          <a:xfrm>
            <a:off x="376668" y="1141835"/>
            <a:ext cx="3638875" cy="2041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n 2">
            <a:extLst>
              <a:ext uri="{FF2B5EF4-FFF2-40B4-BE49-F238E27FC236}">
                <a16:creationId xmlns:a16="http://schemas.microsoft.com/office/drawing/2014/main" id="{E5EAF90B-5132-DD08-9958-DC2E3F12BC24}"/>
              </a:ext>
            </a:extLst>
          </p:cNvPr>
          <p:cNvPicPr>
            <a:picLocks noChangeAspect="1"/>
          </p:cNvPicPr>
          <p:nvPr/>
        </p:nvPicPr>
        <p:blipFill>
          <a:blip r:embed="rId4"/>
          <a:stretch>
            <a:fillRect/>
          </a:stretch>
        </p:blipFill>
        <p:spPr>
          <a:xfrm>
            <a:off x="2259623" y="3183758"/>
            <a:ext cx="2730012" cy="138842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8"/>
          <p:cNvSpPr txBox="1">
            <a:spLocks noGrp="1"/>
          </p:cNvSpPr>
          <p:nvPr>
            <p:ph type="title"/>
          </p:nvPr>
        </p:nvSpPr>
        <p:spPr>
          <a:xfrm>
            <a:off x="720000" y="3762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PRUEBAS</a:t>
            </a:r>
            <a:endParaRPr dirty="0"/>
          </a:p>
        </p:txBody>
      </p:sp>
      <p:sp>
        <p:nvSpPr>
          <p:cNvPr id="830" name="Google Shape;830;p48"/>
          <p:cNvSpPr txBox="1">
            <a:spLocks noGrp="1"/>
          </p:cNvSpPr>
          <p:nvPr>
            <p:ph type="body" idx="1"/>
          </p:nvPr>
        </p:nvSpPr>
        <p:spPr>
          <a:xfrm>
            <a:off x="720000" y="1436894"/>
            <a:ext cx="3575042" cy="2908200"/>
          </a:xfrm>
          <a:prstGeom prst="rect">
            <a:avLst/>
          </a:prstGeom>
        </p:spPr>
        <p:txBody>
          <a:bodyPr spcFirstLastPara="1" wrap="square" lIns="91425" tIns="91425" rIns="91425" bIns="91425" anchor="t" anchorCtr="0">
            <a:noAutofit/>
          </a:bodyPr>
          <a:lstStyle/>
          <a:p>
            <a:pPr marL="285750" indent="-285750">
              <a:lnSpc>
                <a:spcPct val="107000"/>
              </a:lnSpc>
              <a:spcAft>
                <a:spcPts val="800"/>
              </a:spcAft>
            </a:pPr>
            <a:r>
              <a:rPr lang="es-MX" sz="1800" b="1" dirty="0"/>
              <a:t>Implementaremos rigurosas pruebas para asegurar la calidad del software. </a:t>
            </a:r>
          </a:p>
          <a:p>
            <a:pPr marL="285750" indent="-285750">
              <a:lnSpc>
                <a:spcPct val="107000"/>
              </a:lnSpc>
              <a:spcAft>
                <a:spcPts val="800"/>
              </a:spcAft>
            </a:pPr>
            <a:r>
              <a:rPr lang="es-MX" sz="1800" b="1" dirty="0"/>
              <a:t>Pruebas unitarias</a:t>
            </a:r>
          </a:p>
          <a:p>
            <a:pPr marL="285750" indent="-285750">
              <a:lnSpc>
                <a:spcPct val="107000"/>
              </a:lnSpc>
              <a:spcAft>
                <a:spcPts val="800"/>
              </a:spcAft>
            </a:pPr>
            <a:r>
              <a:rPr lang="es-MX" sz="1800" b="1" dirty="0"/>
              <a:t>Pruebas integración</a:t>
            </a:r>
          </a:p>
          <a:p>
            <a:pPr marL="285750" indent="-285750">
              <a:lnSpc>
                <a:spcPct val="107000"/>
              </a:lnSpc>
              <a:spcAft>
                <a:spcPts val="800"/>
              </a:spcAft>
            </a:pPr>
            <a:r>
              <a:rPr lang="es-MX" sz="1800" b="1" dirty="0"/>
              <a:t>Pruebas funcionales </a:t>
            </a:r>
          </a:p>
          <a:p>
            <a:pPr marL="285750" indent="-285750">
              <a:lnSpc>
                <a:spcPct val="107000"/>
              </a:lnSpc>
              <a:spcAft>
                <a:spcPts val="800"/>
              </a:spcAft>
            </a:pPr>
            <a:r>
              <a:rPr lang="es-MX" sz="1800" b="1" dirty="0"/>
              <a:t>Pruebas aceptación del usuario</a:t>
            </a:r>
          </a:p>
        </p:txBody>
      </p:sp>
      <p:pic>
        <p:nvPicPr>
          <p:cNvPr id="3" name="Imagen 2">
            <a:extLst>
              <a:ext uri="{FF2B5EF4-FFF2-40B4-BE49-F238E27FC236}">
                <a16:creationId xmlns:a16="http://schemas.microsoft.com/office/drawing/2014/main" id="{EEF006DB-A34D-4B60-95BF-B3AB98A6449A}"/>
              </a:ext>
            </a:extLst>
          </p:cNvPr>
          <p:cNvPicPr>
            <a:picLocks noChangeAspect="1"/>
          </p:cNvPicPr>
          <p:nvPr/>
        </p:nvPicPr>
        <p:blipFill rotWithShape="1">
          <a:blip r:embed="rId3"/>
          <a:srcRect t="13226"/>
          <a:stretch/>
        </p:blipFill>
        <p:spPr>
          <a:xfrm>
            <a:off x="3864000" y="1436894"/>
            <a:ext cx="4425673" cy="2160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4467899"/>
      </p:ext>
    </p:extLst>
  </p:cSld>
  <p:clrMapOvr>
    <a:masterClrMapping/>
  </p:clrMapOvr>
</p:sld>
</file>

<file path=ppt/theme/theme1.xml><?xml version="1.0" encoding="utf-8"?>
<a:theme xmlns:a="http://schemas.openxmlformats.org/drawingml/2006/main" name="Planet Venu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445</Words>
  <Application>Microsoft Office PowerPoint</Application>
  <PresentationFormat>Presentación en pantalla (16:9)</PresentationFormat>
  <Paragraphs>55</Paragraphs>
  <Slides>13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Goldman</vt:lpstr>
      <vt:lpstr>Wingdings</vt:lpstr>
      <vt:lpstr>Symbol</vt:lpstr>
      <vt:lpstr>Syncopate</vt:lpstr>
      <vt:lpstr>Arial</vt:lpstr>
      <vt:lpstr>Oxanium Light</vt:lpstr>
      <vt:lpstr>Planet Venus by Slidesgo</vt:lpstr>
      <vt:lpstr>CICLO DEL</vt:lpstr>
      <vt:lpstr>UNIVERSIDAD TECNOLÓGICA DEL CENTRO DE VERACRUZ.</vt:lpstr>
      <vt:lpstr>Presentación de PowerPoint</vt:lpstr>
      <vt:lpstr>¿QUÉ ES?</vt:lpstr>
      <vt:lpstr>RECOPILACIÓN Y ANÁLISIS</vt:lpstr>
      <vt:lpstr>PLANIFICACIÓN</vt:lpstr>
      <vt:lpstr>DISEÑO</vt:lpstr>
      <vt:lpstr>DESARROLLO</vt:lpstr>
      <vt:lpstr>PRUEBAS</vt:lpstr>
      <vt:lpstr>IMPLEMENTACIÓN</vt:lpstr>
      <vt:lpstr>MANTENIMIENTO Y SOPORTE</vt:lpstr>
      <vt:lpstr>RETIRO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 DEL</dc:title>
  <dc:creator>Jose Manuel Lara Villalobos</dc:creator>
  <cp:lastModifiedBy>Christian Barragán</cp:lastModifiedBy>
  <cp:revision>10</cp:revision>
  <dcterms:modified xsi:type="dcterms:W3CDTF">2024-06-14T04:06:14Z</dcterms:modified>
</cp:coreProperties>
</file>