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4"/>
  </p:notesMasterIdLst>
  <p:sldIdLst>
    <p:sldId id="256" r:id="rId4"/>
    <p:sldId id="288" r:id="rId5"/>
    <p:sldId id="259" r:id="rId6"/>
    <p:sldId id="260" r:id="rId7"/>
    <p:sldId id="263" r:id="rId8"/>
    <p:sldId id="304" r:id="rId9"/>
    <p:sldId id="305" r:id="rId10"/>
    <p:sldId id="289" r:id="rId11"/>
    <p:sldId id="290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6" r:id="rId20"/>
    <p:sldId id="307" r:id="rId21"/>
    <p:sldId id="303" r:id="rId22"/>
    <p:sldId id="25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304"/>
            <p14:sldId id="305"/>
            <p14:sldId id="289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6"/>
            <p14:sldId id="307"/>
            <p14:sldId id="30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>
      <p:cViewPr varScale="1">
        <p:scale>
          <a:sx n="76" d="100"/>
          <a:sy n="76" d="100"/>
        </p:scale>
        <p:origin x="653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97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21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5.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supporting </a:t>
            </a:r>
            <a:endParaRPr lang="en-US" altLang="zh-CN" sz="3600" b="1" dirty="0" smtClean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  <a:p>
            <a:pPr algn="ctr"/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multi-cycle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operations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院</a:t>
            </a:r>
            <a:endParaRPr lang="en-US" altLang="zh-CN" sz="3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</p:spTree>
    <p:extLst>
      <p:ext uri="{BB962C8B-B14F-4D97-AF65-F5344CB8AC3E}">
        <p14:creationId xmlns:p14="http://schemas.microsoft.com/office/powerpoint/2010/main" val="25443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628800"/>
            <a:ext cx="116298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45942"/>
            <a:ext cx="11809312" cy="46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56640" cy="47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" y="1602031"/>
            <a:ext cx="11971125" cy="47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12776"/>
            <a:ext cx="1174416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(6)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484784"/>
            <a:ext cx="1184917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(7)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503040"/>
            <a:ext cx="11943405" cy="480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</a:t>
            </a:r>
            <a:r>
              <a:rPr lang="en-US" altLang="zh-CN" sz="3200" dirty="0" smtClean="0">
                <a:latin typeface="+mn-lt"/>
                <a:ea typeface="宋体" charset="-122"/>
              </a:rPr>
              <a:t>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17451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 smtClean="0">
                <a:solidFill>
                  <a:srgbClr val="19A1FD"/>
                </a:solidFill>
                <a:latin typeface="+mn-lt"/>
              </a:rPr>
              <a:t>Outline</a:t>
            </a:r>
            <a:endParaRPr lang="en-US" altLang="zh-CN" sz="4400" b="1" dirty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Checkpoints</a:t>
            </a: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729192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that support multicycle operations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latin typeface="+mn-lt"/>
                <a:ea typeface="宋体" pitchFamily="2" charset="-122"/>
              </a:rPr>
              <a:t> that support multicycle operations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pipelined CPU </a:t>
            </a:r>
            <a:r>
              <a:rPr lang="en-US" altLang="zh-CN" sz="2800" dirty="0">
                <a:latin typeface="+mn-lt"/>
                <a:ea typeface="宋体" pitchFamily="2" charset="-122"/>
              </a:rPr>
              <a:t>supporting multicycle operations.</a:t>
            </a:r>
          </a:p>
          <a:p>
            <a:pPr>
              <a:buFontTx/>
              <a:buChar char="•"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itchFamily="2" charset="-122"/>
              </a:rPr>
              <a:t>Redesign the pipelines with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IF/ID/FU/WB</a:t>
            </a:r>
            <a:r>
              <a:rPr lang="en-US" altLang="zh-CN" sz="3200" dirty="0" smtClean="0">
                <a:latin typeface="+mn-lt"/>
                <a:ea typeface="宋体" pitchFamily="2" charset="-122"/>
              </a:rPr>
              <a:t> stages and FU stage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supporting multicycle operations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  <a:endParaRPr lang="en-US" altLang="zh-CN" sz="3200" dirty="0" smtClean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 smtClean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itchFamily="2" charset="-122"/>
              </a:rPr>
              <a:t>Redesign of CPU Controller.</a:t>
            </a: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observe the execution of </a:t>
            </a:r>
            <a:r>
              <a:rPr lang="en-US" altLang="zh-CN" sz="3200" dirty="0" smtClean="0">
                <a:latin typeface="+mn-lt"/>
                <a:ea typeface="宋体" pitchFamily="2" charset="-122"/>
              </a:rPr>
              <a:t>program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56" y="404664"/>
            <a:ext cx="8662316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Pipelines resolving Data Hazards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02" y="1484784"/>
            <a:ext cx="817735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Methods of resolving Control hazards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412777"/>
            <a:ext cx="9525744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 smtClean="0">
                <a:latin typeface="+mn-lt"/>
                <a:ea typeface="宋体" charset="-122"/>
              </a:rPr>
              <a:t>Predict-not-taken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600" dirty="0" smtClean="0">
                <a:latin typeface="+mn-lt"/>
                <a:ea typeface="宋体" charset="-122"/>
              </a:rPr>
              <a:t>Condition and </a:t>
            </a:r>
            <a:r>
              <a:rPr lang="en-US" altLang="zh-CN" sz="3600" dirty="0" err="1" smtClean="0">
                <a:latin typeface="+mn-lt"/>
                <a:ea typeface="宋体" charset="-122"/>
              </a:rPr>
              <a:t>Addr</a:t>
            </a:r>
            <a:r>
              <a:rPr lang="en-US" altLang="zh-CN" sz="3600" dirty="0" smtClean="0">
                <a:latin typeface="+mn-lt"/>
                <a:ea typeface="宋体" charset="-122"/>
              </a:rPr>
              <a:t>. Calculation in FU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429000"/>
            <a:ext cx="681392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9287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x0, x0, 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x2, 4(x0)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x4, 8(x0)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004100b3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add x1, x2, x4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fff08193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x3, x1, 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x5, 12(x0)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x6, 16(x0)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20(x0)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40220433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smtClean="0">
                          <a:effectLst/>
                        </a:rPr>
                        <a:t>sub x8,x4,x2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ffd50493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x9,x10,-3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00520c63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beq</a:t>
                      </a:r>
                      <a:r>
                        <a:rPr lang="en-US" sz="2200" u="none" strike="noStrike" dirty="0" smtClean="0">
                          <a:effectLst/>
                        </a:rPr>
                        <a:t>  x4,x5,label0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00420a63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beq</a:t>
                      </a:r>
                      <a:r>
                        <a:rPr lang="en-US" sz="2200" u="none" strike="noStrike" dirty="0" smtClean="0">
                          <a:effectLst/>
                        </a:rPr>
                        <a:t>  x4,x4,label0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x20,x0,48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x20,x0,52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x20,x0,56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9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.(2)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4730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+mn-lt"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03c00a13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x20,x0,60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00004537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label0: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lui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x10,4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014005ef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x11,20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ffff0617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auipc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x12, 0xffff0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0223c6b3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div x13, x7, 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02520733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x14, x4, x5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022687b3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x15, x13, 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00400813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x16, x0, 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000008e7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jalr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x17,0(x0)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2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697</Words>
  <Application>Microsoft Office PowerPoint</Application>
  <PresentationFormat>Widescreen</PresentationFormat>
  <Paragraphs>378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等线</vt:lpstr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Presentation</vt:lpstr>
      <vt:lpstr>Pipelines resolving Data Hazards</vt:lpstr>
      <vt:lpstr>Methods of resolving Control hazards</vt:lpstr>
      <vt:lpstr>Instr. Mem.(1)</vt:lpstr>
      <vt:lpstr>Instr. Mem.(2)</vt:lpstr>
      <vt:lpstr>Data Mem. </vt:lpstr>
      <vt:lpstr>Test Bench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Checkpoints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Zonghui Wang</cp:lastModifiedBy>
  <cp:revision>198</cp:revision>
  <cp:lastPrinted>2015-06-15T14:04:08Z</cp:lastPrinted>
  <dcterms:created xsi:type="dcterms:W3CDTF">2011-08-03T07:44:17Z</dcterms:created>
  <dcterms:modified xsi:type="dcterms:W3CDTF">2021-11-09T10:19:37Z</dcterms:modified>
</cp:coreProperties>
</file>