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7.xml" ContentType="application/vnd.openxmlformats-officedocument.themeOverride+xml"/>
  <Override PartName="/ppt/theme/themeOverride8.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276" r:id="rId5"/>
    <p:sldId id="265" r:id="rId6"/>
    <p:sldId id="280" r:id="rId7"/>
    <p:sldId id="296" r:id="rId8"/>
    <p:sldId id="267" r:id="rId9"/>
    <p:sldId id="281" r:id="rId10"/>
    <p:sldId id="297" r:id="rId11"/>
    <p:sldId id="298" r:id="rId12"/>
    <p:sldId id="269" r:id="rId13"/>
    <p:sldId id="299" r:id="rId14"/>
    <p:sldId id="300" r:id="rId15"/>
    <p:sldId id="301" r:id="rId16"/>
    <p:sldId id="288" r:id="rId17"/>
    <p:sldId id="271" r:id="rId18"/>
    <p:sldId id="284" r:id="rId19"/>
    <p:sldId id="302" r:id="rId20"/>
    <p:sldId id="303" r:id="rId21"/>
    <p:sldId id="304" r:id="rId22"/>
    <p:sldId id="272" r:id="rId23"/>
    <p:sldId id="295" r:id="rId24"/>
    <p:sldId id="292" r:id="rId25"/>
  </p:sldIdLst>
  <p:sldSz cx="12192000" cy="6858000"/>
  <p:notesSz cx="6858000" cy="9144000"/>
  <p:embeddedFontLst>
    <p:embeddedFont>
      <p:font typeface="方正宋刻本秀楷简体" panose="02010600030101010101" charset="-122"/>
      <p:regular r:id="rId26"/>
    </p:embeddedFont>
    <p:embeddedFont>
      <p:font typeface="锐字云字库锐黑粗GB" panose="02010600030101010101" charset="-122"/>
      <p:regular r:id="rId27"/>
    </p:embeddedFont>
    <p:embeddedFont>
      <p:font typeface="碳纤维正中黑简体" panose="02010600030101010101" charset="-122"/>
      <p:regular r:id="rId28"/>
    </p:embeddedFont>
    <p:embeddedFont>
      <p:font typeface="Tw Cen MT Condensed Extra Bold" panose="020B0803020202020204" pitchFamily="34" charset="0"/>
      <p:regular r:id="rId29"/>
    </p:embeddedFont>
    <p:embeddedFont>
      <p:font typeface="等线" panose="02010600030101010101" pitchFamily="2" charset="-122"/>
      <p:regular r:id="rId30"/>
      <p:bold r:id="rId31"/>
    </p:embeddedFont>
    <p:embeddedFont>
      <p:font typeface="等线 Light" panose="02010600030101010101" pitchFamily="2" charset="-122"/>
      <p:regular r:id="rId32"/>
    </p:embeddedFont>
    <p:embeddedFont>
      <p:font typeface="微软雅黑" panose="020B0503020204020204" pitchFamily="34" charset="-122"/>
      <p:regular r:id="rId33"/>
      <p:bold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056"/>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DD5B7-A698-4A5D-A938-6F271DB4EBE0}" v="225" dt="2022-06-04T09:15:54.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96" y="11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g Christe" userId="5a63605ed7e3baf0" providerId="LiveId" clId="{38DDD5B7-A698-4A5D-A938-6F271DB4EBE0}"/>
    <pc:docChg chg="undo custSel addSld delSld modSld sldOrd">
      <pc:chgData name="Zeng Christe" userId="5a63605ed7e3baf0" providerId="LiveId" clId="{38DDD5B7-A698-4A5D-A938-6F271DB4EBE0}" dt="2022-06-04T09:15:54.496" v="1292"/>
      <pc:docMkLst>
        <pc:docMk/>
      </pc:docMkLst>
      <pc:sldChg chg="del ord">
        <pc:chgData name="Zeng Christe" userId="5a63605ed7e3baf0" providerId="LiveId" clId="{38DDD5B7-A698-4A5D-A938-6F271DB4EBE0}" dt="2022-06-04T08:57:25.096" v="725" actId="47"/>
        <pc:sldMkLst>
          <pc:docMk/>
          <pc:sldMk cId="1443991590" sldId="263"/>
        </pc:sldMkLst>
      </pc:sldChg>
      <pc:sldChg chg="modSp mod ord">
        <pc:chgData name="Zeng Christe" userId="5a63605ed7e3baf0" providerId="LiveId" clId="{38DDD5B7-A698-4A5D-A938-6F271DB4EBE0}" dt="2022-06-04T09:14:36.810" v="1237"/>
        <pc:sldMkLst>
          <pc:docMk/>
          <pc:sldMk cId="3816735764" sldId="265"/>
        </pc:sldMkLst>
        <pc:spChg chg="mod">
          <ac:chgData name="Zeng Christe" userId="5a63605ed7e3baf0" providerId="LiveId" clId="{38DDD5B7-A698-4A5D-A938-6F271DB4EBE0}" dt="2022-06-04T09:14:36.810" v="1237"/>
          <ac:spMkLst>
            <pc:docMk/>
            <pc:sldMk cId="3816735764" sldId="265"/>
            <ac:spMk id="15" creationId="{B50DD273-7FD4-4358-8D07-F36528077176}"/>
          </ac:spMkLst>
        </pc:spChg>
      </pc:sldChg>
      <pc:sldChg chg="modSp mod">
        <pc:chgData name="Zeng Christe" userId="5a63605ed7e3baf0" providerId="LiveId" clId="{38DDD5B7-A698-4A5D-A938-6F271DB4EBE0}" dt="2022-06-04T04:31:14.681" v="312" actId="2711"/>
        <pc:sldMkLst>
          <pc:docMk/>
          <pc:sldMk cId="2729689175" sldId="266"/>
        </pc:sldMkLst>
        <pc:spChg chg="mod">
          <ac:chgData name="Zeng Christe" userId="5a63605ed7e3baf0" providerId="LiveId" clId="{38DDD5B7-A698-4A5D-A938-6F271DB4EBE0}" dt="2022-06-04T04:30:58.771" v="310" actId="2711"/>
          <ac:spMkLst>
            <pc:docMk/>
            <pc:sldMk cId="2729689175" sldId="266"/>
            <ac:spMk id="11" creationId="{61316E15-7D16-43AD-B30A-6328EC34A498}"/>
          </ac:spMkLst>
        </pc:spChg>
        <pc:spChg chg="mod">
          <ac:chgData name="Zeng Christe" userId="5a63605ed7e3baf0" providerId="LiveId" clId="{38DDD5B7-A698-4A5D-A938-6F271DB4EBE0}" dt="2022-06-04T04:30:51.488" v="307" actId="2711"/>
          <ac:spMkLst>
            <pc:docMk/>
            <pc:sldMk cId="2729689175" sldId="266"/>
            <ac:spMk id="15" creationId="{B50DD273-7FD4-4358-8D07-F36528077176}"/>
          </ac:spMkLst>
        </pc:spChg>
        <pc:spChg chg="mod">
          <ac:chgData name="Zeng Christe" userId="5a63605ed7e3baf0" providerId="LiveId" clId="{38DDD5B7-A698-4A5D-A938-6F271DB4EBE0}" dt="2022-06-04T04:29:49.580" v="280" actId="20577"/>
          <ac:spMkLst>
            <pc:docMk/>
            <pc:sldMk cId="2729689175" sldId="266"/>
            <ac:spMk id="16" creationId="{F1A3FA66-17FE-408D-A62E-E91ABBD83804}"/>
          </ac:spMkLst>
        </pc:spChg>
        <pc:spChg chg="mod">
          <ac:chgData name="Zeng Christe" userId="5a63605ed7e3baf0" providerId="LiveId" clId="{38DDD5B7-A698-4A5D-A938-6F271DB4EBE0}" dt="2022-06-04T04:30:46.696" v="306" actId="2711"/>
          <ac:spMkLst>
            <pc:docMk/>
            <pc:sldMk cId="2729689175" sldId="266"/>
            <ac:spMk id="18" creationId="{6AACB218-F1C1-4D71-A921-4B2549CC38C3}"/>
          </ac:spMkLst>
        </pc:spChg>
        <pc:spChg chg="mod">
          <ac:chgData name="Zeng Christe" userId="5a63605ed7e3baf0" providerId="LiveId" clId="{38DDD5B7-A698-4A5D-A938-6F271DB4EBE0}" dt="2022-06-04T04:30:38.577" v="305" actId="2711"/>
          <ac:spMkLst>
            <pc:docMk/>
            <pc:sldMk cId="2729689175" sldId="266"/>
            <ac:spMk id="21" creationId="{404A6E5E-35F3-43D3-9A35-DDD1BCE0AAB4}"/>
          </ac:spMkLst>
        </pc:spChg>
        <pc:spChg chg="mod">
          <ac:chgData name="Zeng Christe" userId="5a63605ed7e3baf0" providerId="LiveId" clId="{38DDD5B7-A698-4A5D-A938-6F271DB4EBE0}" dt="2022-06-04T04:31:05.499" v="311" actId="2711"/>
          <ac:spMkLst>
            <pc:docMk/>
            <pc:sldMk cId="2729689175" sldId="266"/>
            <ac:spMk id="29" creationId="{66E16A3D-761A-431A-BF50-C90DB96F3006}"/>
          </ac:spMkLst>
        </pc:spChg>
        <pc:spChg chg="mod">
          <ac:chgData name="Zeng Christe" userId="5a63605ed7e3baf0" providerId="LiveId" clId="{38DDD5B7-A698-4A5D-A938-6F271DB4EBE0}" dt="2022-06-04T04:31:14.681" v="312" actId="2711"/>
          <ac:spMkLst>
            <pc:docMk/>
            <pc:sldMk cId="2729689175" sldId="266"/>
            <ac:spMk id="33" creationId="{4538AA29-04DF-41C8-AC62-FFFEB25D016B}"/>
          </ac:spMkLst>
        </pc:spChg>
      </pc:sldChg>
      <pc:sldChg chg="modSp mod ord">
        <pc:chgData name="Zeng Christe" userId="5a63605ed7e3baf0" providerId="LiveId" clId="{38DDD5B7-A698-4A5D-A938-6F271DB4EBE0}" dt="2022-06-04T09:15:32.043" v="1262"/>
        <pc:sldMkLst>
          <pc:docMk/>
          <pc:sldMk cId="658421715" sldId="267"/>
        </pc:sldMkLst>
        <pc:spChg chg="mod">
          <ac:chgData name="Zeng Christe" userId="5a63605ed7e3baf0" providerId="LiveId" clId="{38DDD5B7-A698-4A5D-A938-6F271DB4EBE0}" dt="2022-06-04T09:15:32.043" v="1262"/>
          <ac:spMkLst>
            <pc:docMk/>
            <pc:sldMk cId="658421715" sldId="267"/>
            <ac:spMk id="15" creationId="{B50DD273-7FD4-4358-8D07-F36528077176}"/>
          </ac:spMkLst>
        </pc:spChg>
      </pc:sldChg>
      <pc:sldChg chg="modSp mod">
        <pc:chgData name="Zeng Christe" userId="5a63605ed7e3baf0" providerId="LiveId" clId="{38DDD5B7-A698-4A5D-A938-6F271DB4EBE0}" dt="2022-06-04T09:14:15.752" v="1225"/>
        <pc:sldMkLst>
          <pc:docMk/>
          <pc:sldMk cId="199979741" sldId="268"/>
        </pc:sldMkLst>
        <pc:spChg chg="mod">
          <ac:chgData name="Zeng Christe" userId="5a63605ed7e3baf0" providerId="LiveId" clId="{38DDD5B7-A698-4A5D-A938-6F271DB4EBE0}" dt="2022-06-04T09:14:15.752" v="1225"/>
          <ac:spMkLst>
            <pc:docMk/>
            <pc:sldMk cId="199979741" sldId="268"/>
            <ac:spMk id="15" creationId="{B50DD273-7FD4-4358-8D07-F36528077176}"/>
          </ac:spMkLst>
        </pc:spChg>
      </pc:sldChg>
      <pc:sldChg chg="modSp mod">
        <pc:chgData name="Zeng Christe" userId="5a63605ed7e3baf0" providerId="LiveId" clId="{38DDD5B7-A698-4A5D-A938-6F271DB4EBE0}" dt="2022-06-04T09:15:38.618" v="1269"/>
        <pc:sldMkLst>
          <pc:docMk/>
          <pc:sldMk cId="1229707284" sldId="269"/>
        </pc:sldMkLst>
        <pc:spChg chg="mod">
          <ac:chgData name="Zeng Christe" userId="5a63605ed7e3baf0" providerId="LiveId" clId="{38DDD5B7-A698-4A5D-A938-6F271DB4EBE0}" dt="2022-06-04T09:15:38.618" v="1269"/>
          <ac:spMkLst>
            <pc:docMk/>
            <pc:sldMk cId="1229707284" sldId="269"/>
            <ac:spMk id="15" creationId="{B50DD273-7FD4-4358-8D07-F36528077176}"/>
          </ac:spMkLst>
        </pc:spChg>
      </pc:sldChg>
      <pc:sldChg chg="modSp mod">
        <pc:chgData name="Zeng Christe" userId="5a63605ed7e3baf0" providerId="LiveId" clId="{38DDD5B7-A698-4A5D-A938-6F271DB4EBE0}" dt="2022-06-04T09:15:47.629" v="1281"/>
        <pc:sldMkLst>
          <pc:docMk/>
          <pc:sldMk cId="899054411" sldId="271"/>
        </pc:sldMkLst>
        <pc:spChg chg="mod">
          <ac:chgData name="Zeng Christe" userId="5a63605ed7e3baf0" providerId="LiveId" clId="{38DDD5B7-A698-4A5D-A938-6F271DB4EBE0}" dt="2022-06-04T09:15:47.629" v="1281"/>
          <ac:spMkLst>
            <pc:docMk/>
            <pc:sldMk cId="899054411" sldId="271"/>
            <ac:spMk id="15" creationId="{B50DD273-7FD4-4358-8D07-F36528077176}"/>
          </ac:spMkLst>
        </pc:spChg>
      </pc:sldChg>
      <pc:sldChg chg="modSp mod">
        <pc:chgData name="Zeng Christe" userId="5a63605ed7e3baf0" providerId="LiveId" clId="{38DDD5B7-A698-4A5D-A938-6F271DB4EBE0}" dt="2022-06-04T09:15:54.496" v="1292"/>
        <pc:sldMkLst>
          <pc:docMk/>
          <pc:sldMk cId="1072149541" sldId="272"/>
        </pc:sldMkLst>
        <pc:spChg chg="mod">
          <ac:chgData name="Zeng Christe" userId="5a63605ed7e3baf0" providerId="LiveId" clId="{38DDD5B7-A698-4A5D-A938-6F271DB4EBE0}" dt="2022-06-04T09:15:54.496" v="1292"/>
          <ac:spMkLst>
            <pc:docMk/>
            <pc:sldMk cId="1072149541" sldId="272"/>
            <ac:spMk id="15" creationId="{B50DD273-7FD4-4358-8D07-F36528077176}"/>
          </ac:spMkLst>
        </pc:spChg>
      </pc:sldChg>
      <pc:sldChg chg="modSp mod">
        <pc:chgData name="Zeng Christe" userId="5a63605ed7e3baf0" providerId="LiveId" clId="{38DDD5B7-A698-4A5D-A938-6F271DB4EBE0}" dt="2022-06-04T04:33:31.358" v="386"/>
        <pc:sldMkLst>
          <pc:docMk/>
          <pc:sldMk cId="1344900008" sldId="276"/>
        </pc:sldMkLst>
        <pc:spChg chg="mod">
          <ac:chgData name="Zeng Christe" userId="5a63605ed7e3baf0" providerId="LiveId" clId="{38DDD5B7-A698-4A5D-A938-6F271DB4EBE0}" dt="2022-06-04T04:31:39.823" v="313"/>
          <ac:spMkLst>
            <pc:docMk/>
            <pc:sldMk cId="1344900008" sldId="276"/>
            <ac:spMk id="13" creationId="{FB5370F1-C6D7-433A-95A6-FC6F1C3CAA98}"/>
          </ac:spMkLst>
        </pc:spChg>
        <pc:spChg chg="mod">
          <ac:chgData name="Zeng Christe" userId="5a63605ed7e3baf0" providerId="LiveId" clId="{38DDD5B7-A698-4A5D-A938-6F271DB4EBE0}" dt="2022-06-04T04:32:33.014" v="344" actId="1076"/>
          <ac:spMkLst>
            <pc:docMk/>
            <pc:sldMk cId="1344900008" sldId="276"/>
            <ac:spMk id="17" creationId="{1A979236-953F-40D5-855D-381733B6709D}"/>
          </ac:spMkLst>
        </pc:spChg>
        <pc:spChg chg="mod">
          <ac:chgData name="Zeng Christe" userId="5a63605ed7e3baf0" providerId="LiveId" clId="{38DDD5B7-A698-4A5D-A938-6F271DB4EBE0}" dt="2022-06-04T04:33:05.509" v="368"/>
          <ac:spMkLst>
            <pc:docMk/>
            <pc:sldMk cId="1344900008" sldId="276"/>
            <ac:spMk id="20" creationId="{A283FB1C-AD31-484D-9EC4-3CF92EA5456D}"/>
          </ac:spMkLst>
        </pc:spChg>
        <pc:spChg chg="mod">
          <ac:chgData name="Zeng Christe" userId="5a63605ed7e3baf0" providerId="LiveId" clId="{38DDD5B7-A698-4A5D-A938-6F271DB4EBE0}" dt="2022-06-04T04:33:31.358" v="386"/>
          <ac:spMkLst>
            <pc:docMk/>
            <pc:sldMk cId="1344900008" sldId="276"/>
            <ac:spMk id="22" creationId="{C18B72AF-AF4F-44FC-B6F0-1D6915CC4CCA}"/>
          </ac:spMkLst>
        </pc:spChg>
        <pc:spChg chg="mod">
          <ac:chgData name="Zeng Christe" userId="5a63605ed7e3baf0" providerId="LiveId" clId="{38DDD5B7-A698-4A5D-A938-6F271DB4EBE0}" dt="2022-06-04T04:32:04.982" v="316" actId="20577"/>
          <ac:spMkLst>
            <pc:docMk/>
            <pc:sldMk cId="1344900008" sldId="276"/>
            <ac:spMk id="24" creationId="{36274B0F-4947-4D54-B806-AC990804C4BF}"/>
          </ac:spMkLst>
        </pc:spChg>
        <pc:spChg chg="mod">
          <ac:chgData name="Zeng Christe" userId="5a63605ed7e3baf0" providerId="LiveId" clId="{38DDD5B7-A698-4A5D-A938-6F271DB4EBE0}" dt="2022-06-04T04:32:55.450" v="351" actId="20577"/>
          <ac:spMkLst>
            <pc:docMk/>
            <pc:sldMk cId="1344900008" sldId="276"/>
            <ac:spMk id="25" creationId="{AA0B1568-BF15-4513-A5EA-6717B73A77BE}"/>
          </ac:spMkLst>
        </pc:spChg>
        <pc:spChg chg="mod">
          <ac:chgData name="Zeng Christe" userId="5a63605ed7e3baf0" providerId="LiveId" clId="{38DDD5B7-A698-4A5D-A938-6F271DB4EBE0}" dt="2022-06-04T04:33:21.727" v="371" actId="20577"/>
          <ac:spMkLst>
            <pc:docMk/>
            <pc:sldMk cId="1344900008" sldId="276"/>
            <ac:spMk id="26" creationId="{306A4195-FFD7-4FB9-B54C-627CEF5E6FA8}"/>
          </ac:spMkLst>
        </pc:spChg>
      </pc:sldChg>
      <pc:sldChg chg="del">
        <pc:chgData name="Zeng Christe" userId="5a63605ed7e3baf0" providerId="LiveId" clId="{38DDD5B7-A698-4A5D-A938-6F271DB4EBE0}" dt="2022-06-04T08:57:27.446" v="726" actId="47"/>
        <pc:sldMkLst>
          <pc:docMk/>
          <pc:sldMk cId="1247362522" sldId="279"/>
        </pc:sldMkLst>
      </pc:sldChg>
      <pc:sldChg chg="modSp mod ord">
        <pc:chgData name="Zeng Christe" userId="5a63605ed7e3baf0" providerId="LiveId" clId="{38DDD5B7-A698-4A5D-A938-6F271DB4EBE0}" dt="2022-06-04T04:35:53.020" v="427"/>
        <pc:sldMkLst>
          <pc:docMk/>
          <pc:sldMk cId="422944133" sldId="280"/>
        </pc:sldMkLst>
        <pc:spChg chg="mod">
          <ac:chgData name="Zeng Christe" userId="5a63605ed7e3baf0" providerId="LiveId" clId="{38DDD5B7-A698-4A5D-A938-6F271DB4EBE0}" dt="2022-06-04T04:35:46.142" v="419" actId="20577"/>
          <ac:spMkLst>
            <pc:docMk/>
            <pc:sldMk cId="422944133" sldId="280"/>
            <ac:spMk id="2" creationId="{5FCC79E8-86E7-4065-BBA8-4234813D6982}"/>
          </ac:spMkLst>
        </pc:spChg>
        <pc:spChg chg="mod">
          <ac:chgData name="Zeng Christe" userId="5a63605ed7e3baf0" providerId="LiveId" clId="{38DDD5B7-A698-4A5D-A938-6F271DB4EBE0}" dt="2022-06-04T04:35:53.020" v="427"/>
          <ac:spMkLst>
            <pc:docMk/>
            <pc:sldMk cId="422944133" sldId="280"/>
            <ac:spMk id="3" creationId="{1B79483D-6D48-4A51-8B2A-98325E347553}"/>
          </ac:spMkLst>
        </pc:spChg>
        <pc:spChg chg="mod">
          <ac:chgData name="Zeng Christe" userId="5a63605ed7e3baf0" providerId="LiveId" clId="{38DDD5B7-A698-4A5D-A938-6F271DB4EBE0}" dt="2022-06-04T04:34:09.980" v="397"/>
          <ac:spMkLst>
            <pc:docMk/>
            <pc:sldMk cId="422944133" sldId="280"/>
            <ac:spMk id="23" creationId="{39CE4A2F-0B9D-4B62-A88E-2806D9B4F77F}"/>
          </ac:spMkLst>
        </pc:spChg>
        <pc:spChg chg="mod">
          <ac:chgData name="Zeng Christe" userId="5a63605ed7e3baf0" providerId="LiveId" clId="{38DDD5B7-A698-4A5D-A938-6F271DB4EBE0}" dt="2022-06-04T04:34:16.833" v="406"/>
          <ac:spMkLst>
            <pc:docMk/>
            <pc:sldMk cId="422944133" sldId="280"/>
            <ac:spMk id="24" creationId="{0FFA1A50-4334-478E-8869-31D0F11618F4}"/>
          </ac:spMkLst>
        </pc:spChg>
        <pc:spChg chg="mod">
          <ac:chgData name="Zeng Christe" userId="5a63605ed7e3baf0" providerId="LiveId" clId="{38DDD5B7-A698-4A5D-A938-6F271DB4EBE0}" dt="2022-06-04T04:34:02.909" v="389" actId="20577"/>
          <ac:spMkLst>
            <pc:docMk/>
            <pc:sldMk cId="422944133" sldId="280"/>
            <ac:spMk id="27" creationId="{10AECD26-AD33-49B4-ACA8-544DECA2E952}"/>
          </ac:spMkLst>
        </pc:spChg>
        <pc:spChg chg="mod">
          <ac:chgData name="Zeng Christe" userId="5a63605ed7e3baf0" providerId="LiveId" clId="{38DDD5B7-A698-4A5D-A938-6F271DB4EBE0}" dt="2022-06-04T04:34:30.592" v="408" actId="20577"/>
          <ac:spMkLst>
            <pc:docMk/>
            <pc:sldMk cId="422944133" sldId="280"/>
            <ac:spMk id="28" creationId="{2BC766F3-7EC0-41E3-9064-BC45CD8D5D59}"/>
          </ac:spMkLst>
        </pc:spChg>
        <pc:grpChg chg="mod">
          <ac:chgData name="Zeng Christe" userId="5a63605ed7e3baf0" providerId="LiveId" clId="{38DDD5B7-A698-4A5D-A938-6F271DB4EBE0}" dt="2022-06-04T04:34:10.603" v="398" actId="1076"/>
          <ac:grpSpMkLst>
            <pc:docMk/>
            <pc:sldMk cId="422944133" sldId="280"/>
            <ac:grpSpMk id="18" creationId="{42B474B4-7B08-463A-BDE0-C50540021EBC}"/>
          </ac:grpSpMkLst>
        </pc:grpChg>
      </pc:sldChg>
      <pc:sldChg chg="addSp delSp modSp mod ord">
        <pc:chgData name="Zeng Christe" userId="5a63605ed7e3baf0" providerId="LiveId" clId="{38DDD5B7-A698-4A5D-A938-6F271DB4EBE0}" dt="2022-06-04T08:52:12.963" v="630" actId="22"/>
        <pc:sldMkLst>
          <pc:docMk/>
          <pc:sldMk cId="440788867" sldId="281"/>
        </pc:sldMkLst>
        <pc:spChg chg="mod">
          <ac:chgData name="Zeng Christe" userId="5a63605ed7e3baf0" providerId="LiveId" clId="{38DDD5B7-A698-4A5D-A938-6F271DB4EBE0}" dt="2022-06-04T04:39:33.862" v="521"/>
          <ac:spMkLst>
            <pc:docMk/>
            <pc:sldMk cId="440788867" sldId="281"/>
            <ac:spMk id="32" creationId="{19179388-97C4-40E5-9918-C4B6C89C772F}"/>
          </ac:spMkLst>
        </pc:spChg>
        <pc:spChg chg="mod">
          <ac:chgData name="Zeng Christe" userId="5a63605ed7e3baf0" providerId="LiveId" clId="{38DDD5B7-A698-4A5D-A938-6F271DB4EBE0}" dt="2022-06-04T04:39:50.790" v="525" actId="20577"/>
          <ac:spMkLst>
            <pc:docMk/>
            <pc:sldMk cId="440788867" sldId="281"/>
            <ac:spMk id="33" creationId="{8893F933-84A9-458C-B840-FC0A19597AAC}"/>
          </ac:spMkLst>
        </pc:spChg>
        <pc:spChg chg="mod">
          <ac:chgData name="Zeng Christe" userId="5a63605ed7e3baf0" providerId="LiveId" clId="{38DDD5B7-A698-4A5D-A938-6F271DB4EBE0}" dt="2022-06-04T08:47:05.066" v="568" actId="14100"/>
          <ac:spMkLst>
            <pc:docMk/>
            <pc:sldMk cId="440788867" sldId="281"/>
            <ac:spMk id="34" creationId="{112BF919-856E-4CCB-AAB4-CB709EF041A7}"/>
          </ac:spMkLst>
        </pc:spChg>
        <pc:spChg chg="mod">
          <ac:chgData name="Zeng Christe" userId="5a63605ed7e3baf0" providerId="LiveId" clId="{38DDD5B7-A698-4A5D-A938-6F271DB4EBE0}" dt="2022-06-04T08:47:14.660" v="569"/>
          <ac:spMkLst>
            <pc:docMk/>
            <pc:sldMk cId="440788867" sldId="281"/>
            <ac:spMk id="35" creationId="{D3D5BF5E-49C1-4556-8AF8-4C050A0AF75C}"/>
          </ac:spMkLst>
        </pc:spChg>
        <pc:spChg chg="mod">
          <ac:chgData name="Zeng Christe" userId="5a63605ed7e3baf0" providerId="LiveId" clId="{38DDD5B7-A698-4A5D-A938-6F271DB4EBE0}" dt="2022-06-04T08:47:33.582" v="595" actId="14100"/>
          <ac:spMkLst>
            <pc:docMk/>
            <pc:sldMk cId="440788867" sldId="281"/>
            <ac:spMk id="36" creationId="{9519A8D1-753E-4B2F-8E6C-243DD5473149}"/>
          </ac:spMkLst>
        </pc:spChg>
        <pc:spChg chg="mod">
          <ac:chgData name="Zeng Christe" userId="5a63605ed7e3baf0" providerId="LiveId" clId="{38DDD5B7-A698-4A5D-A938-6F271DB4EBE0}" dt="2022-06-04T08:47:43.096" v="597" actId="20577"/>
          <ac:spMkLst>
            <pc:docMk/>
            <pc:sldMk cId="440788867" sldId="281"/>
            <ac:spMk id="37" creationId="{9AD17137-5D26-4F32-9ECD-9CFE9BE7278F}"/>
          </ac:spMkLst>
        </pc:spChg>
        <pc:spChg chg="mod">
          <ac:chgData name="Zeng Christe" userId="5a63605ed7e3baf0" providerId="LiveId" clId="{38DDD5B7-A698-4A5D-A938-6F271DB4EBE0}" dt="2022-06-04T08:48:03.025" v="627" actId="14100"/>
          <ac:spMkLst>
            <pc:docMk/>
            <pc:sldMk cId="440788867" sldId="281"/>
            <ac:spMk id="38" creationId="{3E927F34-092D-4EF6-B35E-8FE7AE617AE5}"/>
          </ac:spMkLst>
        </pc:spChg>
        <pc:spChg chg="mod">
          <ac:chgData name="Zeng Christe" userId="5a63605ed7e3baf0" providerId="LiveId" clId="{38DDD5B7-A698-4A5D-A938-6F271DB4EBE0}" dt="2022-06-04T08:48:08.234" v="628"/>
          <ac:spMkLst>
            <pc:docMk/>
            <pc:sldMk cId="440788867" sldId="281"/>
            <ac:spMk id="39" creationId="{160BF0B0-2E4D-4DB3-9400-459528172D74}"/>
          </ac:spMkLst>
        </pc:spChg>
        <pc:spChg chg="add del">
          <ac:chgData name="Zeng Christe" userId="5a63605ed7e3baf0" providerId="LiveId" clId="{38DDD5B7-A698-4A5D-A938-6F271DB4EBE0}" dt="2022-06-04T08:52:12.963" v="630" actId="22"/>
          <ac:spMkLst>
            <pc:docMk/>
            <pc:sldMk cId="440788867" sldId="281"/>
            <ac:spMk id="40" creationId="{89BB336F-4A83-CB69-F6BC-F2DF51178E4E}"/>
          </ac:spMkLst>
        </pc:spChg>
        <pc:grpChg chg="mod">
          <ac:chgData name="Zeng Christe" userId="5a63605ed7e3baf0" providerId="LiveId" clId="{38DDD5B7-A698-4A5D-A938-6F271DB4EBE0}" dt="2022-06-04T04:39:58.205" v="526" actId="1076"/>
          <ac:grpSpMkLst>
            <pc:docMk/>
            <pc:sldMk cId="440788867" sldId="281"/>
            <ac:grpSpMk id="31" creationId="{96ACFCEE-F4D2-458A-85FA-DF3BD1FE3CF2}"/>
          </ac:grpSpMkLst>
        </pc:grpChg>
      </pc:sldChg>
      <pc:sldChg chg="del">
        <pc:chgData name="Zeng Christe" userId="5a63605ed7e3baf0" providerId="LiveId" clId="{38DDD5B7-A698-4A5D-A938-6F271DB4EBE0}" dt="2022-06-04T08:57:28.432" v="727" actId="47"/>
        <pc:sldMkLst>
          <pc:docMk/>
          <pc:sldMk cId="3874836791" sldId="282"/>
        </pc:sldMkLst>
      </pc:sldChg>
      <pc:sldChg chg="addSp delSp modSp mod">
        <pc:chgData name="Zeng Christe" userId="5a63605ed7e3baf0" providerId="LiveId" clId="{38DDD5B7-A698-4A5D-A938-6F271DB4EBE0}" dt="2022-06-04T09:06:42.198" v="982" actId="22"/>
        <pc:sldMkLst>
          <pc:docMk/>
          <pc:sldMk cId="3359718831" sldId="284"/>
        </pc:sldMkLst>
        <pc:spChg chg="mod">
          <ac:chgData name="Zeng Christe" userId="5a63605ed7e3baf0" providerId="LiveId" clId="{38DDD5B7-A698-4A5D-A938-6F271DB4EBE0}" dt="2022-06-04T09:04:55.748" v="924"/>
          <ac:spMkLst>
            <pc:docMk/>
            <pc:sldMk cId="3359718831" sldId="284"/>
            <ac:spMk id="3" creationId="{1B79483D-6D48-4A51-8B2A-98325E347553}"/>
          </ac:spMkLst>
        </pc:spChg>
        <pc:spChg chg="del">
          <ac:chgData name="Zeng Christe" userId="5a63605ed7e3baf0" providerId="LiveId" clId="{38DDD5B7-A698-4A5D-A938-6F271DB4EBE0}" dt="2022-06-04T09:05:18.750" v="926" actId="478"/>
          <ac:spMkLst>
            <pc:docMk/>
            <pc:sldMk cId="3359718831" sldId="284"/>
            <ac:spMk id="17" creationId="{F93A0C57-4BEE-41A7-8829-A3795D02AC0D}"/>
          </ac:spMkLst>
        </pc:spChg>
        <pc:spChg chg="mod">
          <ac:chgData name="Zeng Christe" userId="5a63605ed7e3baf0" providerId="LiveId" clId="{38DDD5B7-A698-4A5D-A938-6F271DB4EBE0}" dt="2022-06-04T09:05:43.784" v="949"/>
          <ac:spMkLst>
            <pc:docMk/>
            <pc:sldMk cId="3359718831" sldId="284"/>
            <ac:spMk id="19" creationId="{CABFF7F2-D495-4393-9B56-2388080968AE}"/>
          </ac:spMkLst>
        </pc:spChg>
        <pc:spChg chg="mod">
          <ac:chgData name="Zeng Christe" userId="5a63605ed7e3baf0" providerId="LiveId" clId="{38DDD5B7-A698-4A5D-A938-6F271DB4EBE0}" dt="2022-06-04T09:06:10.702" v="962" actId="20577"/>
          <ac:spMkLst>
            <pc:docMk/>
            <pc:sldMk cId="3359718831" sldId="284"/>
            <ac:spMk id="20" creationId="{1F36B982-FFF5-4FCC-8E01-25B0E97BE111}"/>
          </ac:spMkLst>
        </pc:spChg>
        <pc:spChg chg="del">
          <ac:chgData name="Zeng Christe" userId="5a63605ed7e3baf0" providerId="LiveId" clId="{38DDD5B7-A698-4A5D-A938-6F271DB4EBE0}" dt="2022-06-04T09:05:32.435" v="930" actId="478"/>
          <ac:spMkLst>
            <pc:docMk/>
            <pc:sldMk cId="3359718831" sldId="284"/>
            <ac:spMk id="21" creationId="{4D309DAB-8EAD-4AA7-9C6D-077F7F5C560F}"/>
          </ac:spMkLst>
        </pc:spChg>
        <pc:spChg chg="mod">
          <ac:chgData name="Zeng Christe" userId="5a63605ed7e3baf0" providerId="LiveId" clId="{38DDD5B7-A698-4A5D-A938-6F271DB4EBE0}" dt="2022-06-04T09:06:29.136" v="978" actId="20577"/>
          <ac:spMkLst>
            <pc:docMk/>
            <pc:sldMk cId="3359718831" sldId="284"/>
            <ac:spMk id="24" creationId="{0AC138BA-AE3D-46E3-BCC6-D71B9EC5086F}"/>
          </ac:spMkLst>
        </pc:spChg>
        <pc:spChg chg="mod">
          <ac:chgData name="Zeng Christe" userId="5a63605ed7e3baf0" providerId="LiveId" clId="{38DDD5B7-A698-4A5D-A938-6F271DB4EBE0}" dt="2022-06-04T09:06:35.196" v="980" actId="20577"/>
          <ac:spMkLst>
            <pc:docMk/>
            <pc:sldMk cId="3359718831" sldId="284"/>
            <ac:spMk id="25" creationId="{DAF85BE4-917D-4A9B-94F7-50217B2D7BF1}"/>
          </ac:spMkLst>
        </pc:spChg>
        <pc:spChg chg="del">
          <ac:chgData name="Zeng Christe" userId="5a63605ed7e3baf0" providerId="LiveId" clId="{38DDD5B7-A698-4A5D-A938-6F271DB4EBE0}" dt="2022-06-04T09:06:15.324" v="963" actId="478"/>
          <ac:spMkLst>
            <pc:docMk/>
            <pc:sldMk cId="3359718831" sldId="284"/>
            <ac:spMk id="26" creationId="{C2F03544-2FB0-4A73-9322-58038F0A4FB5}"/>
          </ac:spMkLst>
        </pc:spChg>
        <pc:spChg chg="add del">
          <ac:chgData name="Zeng Christe" userId="5a63605ed7e3baf0" providerId="LiveId" clId="{38DDD5B7-A698-4A5D-A938-6F271DB4EBE0}" dt="2022-06-04T09:06:42.198" v="982" actId="22"/>
          <ac:spMkLst>
            <pc:docMk/>
            <pc:sldMk cId="3359718831" sldId="284"/>
            <ac:spMk id="27" creationId="{0521A26A-E2E8-3683-2A9A-AF4B12CAD4A9}"/>
          </ac:spMkLst>
        </pc:spChg>
        <pc:picChg chg="add mod">
          <ac:chgData name="Zeng Christe" userId="5a63605ed7e3baf0" providerId="LiveId" clId="{38DDD5B7-A698-4A5D-A938-6F271DB4EBE0}" dt="2022-06-04T09:05:25.722" v="929" actId="1076"/>
          <ac:picMkLst>
            <pc:docMk/>
            <pc:sldMk cId="3359718831" sldId="284"/>
            <ac:picMk id="16" creationId="{ADB75AE9-BB86-66AF-00F9-419CABA6ACAD}"/>
          </ac:picMkLst>
        </pc:picChg>
      </pc:sldChg>
      <pc:sldChg chg="del">
        <pc:chgData name="Zeng Christe" userId="5a63605ed7e3baf0" providerId="LiveId" clId="{38DDD5B7-A698-4A5D-A938-6F271DB4EBE0}" dt="2022-06-04T09:06:53.184" v="986" actId="47"/>
        <pc:sldMkLst>
          <pc:docMk/>
          <pc:sldMk cId="3882128950" sldId="285"/>
        </pc:sldMkLst>
      </pc:sldChg>
      <pc:sldChg chg="del">
        <pc:chgData name="Zeng Christe" userId="5a63605ed7e3baf0" providerId="LiveId" clId="{38DDD5B7-A698-4A5D-A938-6F271DB4EBE0}" dt="2022-06-04T09:06:56.842" v="987" actId="47"/>
        <pc:sldMkLst>
          <pc:docMk/>
          <pc:sldMk cId="3743142846" sldId="286"/>
        </pc:sldMkLst>
      </pc:sldChg>
      <pc:sldChg chg="del">
        <pc:chgData name="Zeng Christe" userId="5a63605ed7e3baf0" providerId="LiveId" clId="{38DDD5B7-A698-4A5D-A938-6F271DB4EBE0}" dt="2022-06-04T08:59:10.832" v="759" actId="47"/>
        <pc:sldMkLst>
          <pc:docMk/>
          <pc:sldMk cId="1085768689" sldId="287"/>
        </pc:sldMkLst>
      </pc:sldChg>
      <pc:sldChg chg="addSp delSp modSp mod">
        <pc:chgData name="Zeng Christe" userId="5a63605ed7e3baf0" providerId="LiveId" clId="{38DDD5B7-A698-4A5D-A938-6F271DB4EBE0}" dt="2022-06-04T09:15:10.253" v="1251" actId="20577"/>
        <pc:sldMkLst>
          <pc:docMk/>
          <pc:sldMk cId="2656082898" sldId="288"/>
        </pc:sldMkLst>
        <pc:spChg chg="mod">
          <ac:chgData name="Zeng Christe" userId="5a63605ed7e3baf0" providerId="LiveId" clId="{38DDD5B7-A698-4A5D-A938-6F271DB4EBE0}" dt="2022-06-04T09:15:10.253" v="1251" actId="20577"/>
          <ac:spMkLst>
            <pc:docMk/>
            <pc:sldMk cId="2656082898" sldId="288"/>
            <ac:spMk id="2" creationId="{5FCC79E8-86E7-4065-BBA8-4234813D6982}"/>
          </ac:spMkLst>
        </pc:spChg>
        <pc:spChg chg="mod">
          <ac:chgData name="Zeng Christe" userId="5a63605ed7e3baf0" providerId="LiveId" clId="{38DDD5B7-A698-4A5D-A938-6F271DB4EBE0}" dt="2022-06-04T09:04:05.246" v="903"/>
          <ac:spMkLst>
            <pc:docMk/>
            <pc:sldMk cId="2656082898" sldId="288"/>
            <ac:spMk id="3" creationId="{1B79483D-6D48-4A51-8B2A-98325E347553}"/>
          </ac:spMkLst>
        </pc:spChg>
        <pc:grpChg chg="del">
          <ac:chgData name="Zeng Christe" userId="5a63605ed7e3baf0" providerId="LiveId" clId="{38DDD5B7-A698-4A5D-A938-6F271DB4EBE0}" dt="2022-06-04T09:04:10.807" v="904" actId="478"/>
          <ac:grpSpMkLst>
            <pc:docMk/>
            <pc:sldMk cId="2656082898" sldId="288"/>
            <ac:grpSpMk id="16" creationId="{23542673-6510-4CD6-8F8C-EC6CB240313A}"/>
          </ac:grpSpMkLst>
        </pc:grpChg>
        <pc:grpChg chg="del">
          <ac:chgData name="Zeng Christe" userId="5a63605ed7e3baf0" providerId="LiveId" clId="{38DDD5B7-A698-4A5D-A938-6F271DB4EBE0}" dt="2022-06-04T09:04:21.984" v="908" actId="478"/>
          <ac:grpSpMkLst>
            <pc:docMk/>
            <pc:sldMk cId="2656082898" sldId="288"/>
            <ac:grpSpMk id="30" creationId="{68E7731E-B077-4A06-997F-5C9D3EF3AD26}"/>
          </ac:grpSpMkLst>
        </pc:grpChg>
        <pc:grpChg chg="del">
          <ac:chgData name="Zeng Christe" userId="5a63605ed7e3baf0" providerId="LiveId" clId="{38DDD5B7-A698-4A5D-A938-6F271DB4EBE0}" dt="2022-06-04T09:04:23.826" v="909" actId="478"/>
          <ac:grpSpMkLst>
            <pc:docMk/>
            <pc:sldMk cId="2656082898" sldId="288"/>
            <ac:grpSpMk id="33" creationId="{22359725-C489-40B6-9F98-FCE8B41B87A7}"/>
          </ac:grpSpMkLst>
        </pc:grpChg>
        <pc:grpChg chg="del">
          <ac:chgData name="Zeng Christe" userId="5a63605ed7e3baf0" providerId="LiveId" clId="{38DDD5B7-A698-4A5D-A938-6F271DB4EBE0}" dt="2022-06-04T09:04:15.900" v="905" actId="478"/>
          <ac:grpSpMkLst>
            <pc:docMk/>
            <pc:sldMk cId="2656082898" sldId="288"/>
            <ac:grpSpMk id="36" creationId="{11D7D8FF-58CE-4D60-A715-5B5071442FFD}"/>
          </ac:grpSpMkLst>
        </pc:grpChg>
        <pc:graphicFrameChg chg="del mod">
          <ac:chgData name="Zeng Christe" userId="5a63605ed7e3baf0" providerId="LiveId" clId="{38DDD5B7-A698-4A5D-A938-6F271DB4EBE0}" dt="2022-06-04T09:04:19.996" v="907" actId="478"/>
          <ac:graphicFrameMkLst>
            <pc:docMk/>
            <pc:sldMk cId="2656082898" sldId="288"/>
            <ac:graphicFrameMk id="25" creationId="{7C8913CC-7E69-4249-8F5D-9E7FA1F52717}"/>
          </ac:graphicFrameMkLst>
        </pc:graphicFrameChg>
        <pc:picChg chg="add mod">
          <ac:chgData name="Zeng Christe" userId="5a63605ed7e3baf0" providerId="LiveId" clId="{38DDD5B7-A698-4A5D-A938-6F271DB4EBE0}" dt="2022-06-04T09:04:37.263" v="913" actId="1076"/>
          <ac:picMkLst>
            <pc:docMk/>
            <pc:sldMk cId="2656082898" sldId="288"/>
            <ac:picMk id="6" creationId="{2342FA37-ADDF-7950-34EC-F1AE425735E8}"/>
          </ac:picMkLst>
        </pc:picChg>
      </pc:sldChg>
      <pc:sldChg chg="del">
        <pc:chgData name="Zeng Christe" userId="5a63605ed7e3baf0" providerId="LiveId" clId="{38DDD5B7-A698-4A5D-A938-6F271DB4EBE0}" dt="2022-06-04T08:59:13.729" v="760" actId="47"/>
        <pc:sldMkLst>
          <pc:docMk/>
          <pc:sldMk cId="2251769777" sldId="289"/>
        </pc:sldMkLst>
      </pc:sldChg>
      <pc:sldChg chg="del">
        <pc:chgData name="Zeng Christe" userId="5a63605ed7e3baf0" providerId="LiveId" clId="{38DDD5B7-A698-4A5D-A938-6F271DB4EBE0}" dt="2022-06-04T09:11:34.772" v="1130" actId="47"/>
        <pc:sldMkLst>
          <pc:docMk/>
          <pc:sldMk cId="2637596514" sldId="291"/>
        </pc:sldMkLst>
      </pc:sldChg>
      <pc:sldChg chg="modSp mod">
        <pc:chgData name="Zeng Christe" userId="5a63605ed7e3baf0" providerId="LiveId" clId="{38DDD5B7-A698-4A5D-A938-6F271DB4EBE0}" dt="2022-06-04T09:11:45.185" v="1138" actId="20577"/>
        <pc:sldMkLst>
          <pc:docMk/>
          <pc:sldMk cId="3318456978" sldId="292"/>
        </pc:sldMkLst>
        <pc:spChg chg="mod">
          <ac:chgData name="Zeng Christe" userId="5a63605ed7e3baf0" providerId="LiveId" clId="{38DDD5B7-A698-4A5D-A938-6F271DB4EBE0}" dt="2022-06-04T09:11:41.793" v="1137"/>
          <ac:spMkLst>
            <pc:docMk/>
            <pc:sldMk cId="3318456978" sldId="292"/>
            <ac:spMk id="13" creationId="{894801C0-371B-42A4-9CF4-41C89E62DD78}"/>
          </ac:spMkLst>
        </pc:spChg>
        <pc:spChg chg="mod">
          <ac:chgData name="Zeng Christe" userId="5a63605ed7e3baf0" providerId="LiveId" clId="{38DDD5B7-A698-4A5D-A938-6F271DB4EBE0}" dt="2022-06-04T09:11:45.185" v="1138" actId="20577"/>
          <ac:spMkLst>
            <pc:docMk/>
            <pc:sldMk cId="3318456978" sldId="292"/>
            <ac:spMk id="14" creationId="{09DC8189-2713-4357-A4B1-95EC6F0C4B52}"/>
          </ac:spMkLst>
        </pc:spChg>
      </pc:sldChg>
      <pc:sldChg chg="del">
        <pc:chgData name="Zeng Christe" userId="5a63605ed7e3baf0" providerId="LiveId" clId="{38DDD5B7-A698-4A5D-A938-6F271DB4EBE0}" dt="2022-06-04T08:57:30.013" v="728" actId="47"/>
        <pc:sldMkLst>
          <pc:docMk/>
          <pc:sldMk cId="3345766105" sldId="293"/>
        </pc:sldMkLst>
      </pc:sldChg>
      <pc:sldChg chg="delSp modSp mod">
        <pc:chgData name="Zeng Christe" userId="5a63605ed7e3baf0" providerId="LiveId" clId="{38DDD5B7-A698-4A5D-A938-6F271DB4EBE0}" dt="2022-06-04T09:14:00.189" v="1213" actId="20577"/>
        <pc:sldMkLst>
          <pc:docMk/>
          <pc:sldMk cId="1053933595" sldId="294"/>
        </pc:sldMkLst>
        <pc:spChg chg="del mod topLvl">
          <ac:chgData name="Zeng Christe" userId="5a63605ed7e3baf0" providerId="LiveId" clId="{38DDD5B7-A698-4A5D-A938-6F271DB4EBE0}" dt="2022-06-04T09:13:49.925" v="1201" actId="478"/>
          <ac:spMkLst>
            <pc:docMk/>
            <pc:sldMk cId="1053933595" sldId="294"/>
            <ac:spMk id="2" creationId="{386A53F4-7B0F-4247-AE9C-A6381A5CC16D}"/>
          </ac:spMkLst>
        </pc:spChg>
        <pc:spChg chg="mod topLvl">
          <ac:chgData name="Zeng Christe" userId="5a63605ed7e3baf0" providerId="LiveId" clId="{38DDD5B7-A698-4A5D-A938-6F271DB4EBE0}" dt="2022-06-04T09:14:00.189" v="1213" actId="20577"/>
          <ac:spMkLst>
            <pc:docMk/>
            <pc:sldMk cId="1053933595" sldId="294"/>
            <ac:spMk id="10" creationId="{9DFF788E-03A9-45A2-B8FF-99E9C41E7689}"/>
          </ac:spMkLst>
        </pc:spChg>
        <pc:spChg chg="del mod">
          <ac:chgData name="Zeng Christe" userId="5a63605ed7e3baf0" providerId="LiveId" clId="{38DDD5B7-A698-4A5D-A938-6F271DB4EBE0}" dt="2022-06-04T04:27:52.352" v="165"/>
          <ac:spMkLst>
            <pc:docMk/>
            <pc:sldMk cId="1053933595" sldId="294"/>
            <ac:spMk id="12" creationId="{138C5448-A2D0-4BEC-9140-36C1710CF40A}"/>
          </ac:spMkLst>
        </pc:spChg>
        <pc:spChg chg="mod">
          <ac:chgData name="Zeng Christe" userId="5a63605ed7e3baf0" providerId="LiveId" clId="{38DDD5B7-A698-4A5D-A938-6F271DB4EBE0}" dt="2022-06-04T04:27:50.540" v="163" actId="20577"/>
          <ac:spMkLst>
            <pc:docMk/>
            <pc:sldMk cId="1053933595" sldId="294"/>
            <ac:spMk id="13" creationId="{894801C0-371B-42A4-9CF4-41C89E62DD78}"/>
          </ac:spMkLst>
        </pc:spChg>
        <pc:spChg chg="mod">
          <ac:chgData name="Zeng Christe" userId="5a63605ed7e3baf0" providerId="LiveId" clId="{38DDD5B7-A698-4A5D-A938-6F271DB4EBE0}" dt="2022-06-04T04:27:29.632" v="154" actId="20577"/>
          <ac:spMkLst>
            <pc:docMk/>
            <pc:sldMk cId="1053933595" sldId="294"/>
            <ac:spMk id="14" creationId="{09DC8189-2713-4357-A4B1-95EC6F0C4B52}"/>
          </ac:spMkLst>
        </pc:spChg>
        <pc:spChg chg="mod">
          <ac:chgData name="Zeng Christe" userId="5a63605ed7e3baf0" providerId="LiveId" clId="{38DDD5B7-A698-4A5D-A938-6F271DB4EBE0}" dt="2022-06-04T04:27:24.191" v="153" actId="20577"/>
          <ac:spMkLst>
            <pc:docMk/>
            <pc:sldMk cId="1053933595" sldId="294"/>
            <ac:spMk id="15" creationId="{483A8FF5-D915-49E5-A67F-25A73941231D}"/>
          </ac:spMkLst>
        </pc:spChg>
        <pc:spChg chg="mod">
          <ac:chgData name="Zeng Christe" userId="5a63605ed7e3baf0" providerId="LiveId" clId="{38DDD5B7-A698-4A5D-A938-6F271DB4EBE0}" dt="2022-06-04T04:27:01.826" v="137"/>
          <ac:spMkLst>
            <pc:docMk/>
            <pc:sldMk cId="1053933595" sldId="294"/>
            <ac:spMk id="16" creationId="{C8E32747-A73C-4599-B78C-FDA40BA0B3BB}"/>
          </ac:spMkLst>
        </pc:spChg>
        <pc:grpChg chg="del mod">
          <ac:chgData name="Zeng Christe" userId="5a63605ed7e3baf0" providerId="LiveId" clId="{38DDD5B7-A698-4A5D-A938-6F271DB4EBE0}" dt="2022-06-04T09:13:49.925" v="1201" actId="478"/>
          <ac:grpSpMkLst>
            <pc:docMk/>
            <pc:sldMk cId="1053933595" sldId="294"/>
            <ac:grpSpMk id="3" creationId="{1AA06DD6-CF0D-4076-9AA5-B87B9ACB1800}"/>
          </ac:grpSpMkLst>
        </pc:grpChg>
      </pc:sldChg>
      <pc:sldChg chg="delSp modSp mod">
        <pc:chgData name="Zeng Christe" userId="5a63605ed7e3baf0" providerId="LiveId" clId="{38DDD5B7-A698-4A5D-A938-6F271DB4EBE0}" dt="2022-06-04T09:11:28.644" v="1129" actId="1076"/>
        <pc:sldMkLst>
          <pc:docMk/>
          <pc:sldMk cId="3668571247" sldId="295"/>
        </pc:sldMkLst>
        <pc:spChg chg="mod">
          <ac:chgData name="Zeng Christe" userId="5a63605ed7e3baf0" providerId="LiveId" clId="{38DDD5B7-A698-4A5D-A938-6F271DB4EBE0}" dt="2022-06-04T09:11:28.644" v="1129" actId="1076"/>
          <ac:spMkLst>
            <pc:docMk/>
            <pc:sldMk cId="3668571247" sldId="295"/>
            <ac:spMk id="41" creationId="{1665182A-ADDA-47D5-B8F3-75D0A79F497C}"/>
          </ac:spMkLst>
        </pc:spChg>
        <pc:spChg chg="del">
          <ac:chgData name="Zeng Christe" userId="5a63605ed7e3baf0" providerId="LiveId" clId="{38DDD5B7-A698-4A5D-A938-6F271DB4EBE0}" dt="2022-06-04T09:11:17.555" v="1124" actId="478"/>
          <ac:spMkLst>
            <pc:docMk/>
            <pc:sldMk cId="3668571247" sldId="295"/>
            <ac:spMk id="42" creationId="{6CAC20DA-0D42-454F-927D-85FC6793E5B5}"/>
          </ac:spMkLst>
        </pc:spChg>
        <pc:spChg chg="mod">
          <ac:chgData name="Zeng Christe" userId="5a63605ed7e3baf0" providerId="LiveId" clId="{38DDD5B7-A698-4A5D-A938-6F271DB4EBE0}" dt="2022-06-04T09:11:25.978" v="1128" actId="1076"/>
          <ac:spMkLst>
            <pc:docMk/>
            <pc:sldMk cId="3668571247" sldId="295"/>
            <ac:spMk id="53" creationId="{75FEB1FF-BC5B-4CCF-9337-FC6A6CDE77D1}"/>
          </ac:spMkLst>
        </pc:spChg>
        <pc:spChg chg="del">
          <ac:chgData name="Zeng Christe" userId="5a63605ed7e3baf0" providerId="LiveId" clId="{38DDD5B7-A698-4A5D-A938-6F271DB4EBE0}" dt="2022-06-04T09:11:19.467" v="1125" actId="478"/>
          <ac:spMkLst>
            <pc:docMk/>
            <pc:sldMk cId="3668571247" sldId="295"/>
            <ac:spMk id="54" creationId="{9096F9BF-96E0-4D17-8AD5-687973ADE337}"/>
          </ac:spMkLst>
        </pc:spChg>
        <pc:spChg chg="mod">
          <ac:chgData name="Zeng Christe" userId="5a63605ed7e3baf0" providerId="LiveId" clId="{38DDD5B7-A698-4A5D-A938-6F271DB4EBE0}" dt="2022-06-04T09:11:23.152" v="1127" actId="1076"/>
          <ac:spMkLst>
            <pc:docMk/>
            <pc:sldMk cId="3668571247" sldId="295"/>
            <ac:spMk id="61" creationId="{E945BD4A-AF4A-4B49-A117-DDBD9F28D59F}"/>
          </ac:spMkLst>
        </pc:spChg>
        <pc:spChg chg="del">
          <ac:chgData name="Zeng Christe" userId="5a63605ed7e3baf0" providerId="LiveId" clId="{38DDD5B7-A698-4A5D-A938-6F271DB4EBE0}" dt="2022-06-04T09:11:21.052" v="1126" actId="478"/>
          <ac:spMkLst>
            <pc:docMk/>
            <pc:sldMk cId="3668571247" sldId="295"/>
            <ac:spMk id="62" creationId="{314D692B-DCE3-4FBC-AE69-BA3F899F31B3}"/>
          </ac:spMkLst>
        </pc:spChg>
        <pc:spChg chg="mod">
          <ac:chgData name="Zeng Christe" userId="5a63605ed7e3baf0" providerId="LiveId" clId="{38DDD5B7-A698-4A5D-A938-6F271DB4EBE0}" dt="2022-06-04T09:10:14.901" v="1067" actId="20577"/>
          <ac:spMkLst>
            <pc:docMk/>
            <pc:sldMk cId="3668571247" sldId="295"/>
            <ac:spMk id="68" creationId="{6F2351EB-B7C7-4387-87CC-409D58C6C9DC}"/>
          </ac:spMkLst>
        </pc:spChg>
        <pc:spChg chg="mod">
          <ac:chgData name="Zeng Christe" userId="5a63605ed7e3baf0" providerId="LiveId" clId="{38DDD5B7-A698-4A5D-A938-6F271DB4EBE0}" dt="2022-06-04T09:10:34.531" v="1072" actId="20577"/>
          <ac:spMkLst>
            <pc:docMk/>
            <pc:sldMk cId="3668571247" sldId="295"/>
            <ac:spMk id="69" creationId="{D82B15D8-F7D5-4B83-B48F-BEFB5B8EAD0E}"/>
          </ac:spMkLst>
        </pc:spChg>
        <pc:spChg chg="mod">
          <ac:chgData name="Zeng Christe" userId="5a63605ed7e3baf0" providerId="LiveId" clId="{38DDD5B7-A698-4A5D-A938-6F271DB4EBE0}" dt="2022-06-04T09:10:47.927" v="1074" actId="20577"/>
          <ac:spMkLst>
            <pc:docMk/>
            <pc:sldMk cId="3668571247" sldId="295"/>
            <ac:spMk id="70" creationId="{6EA6D83B-0319-4ECD-883B-C2391663EA10}"/>
          </ac:spMkLst>
        </pc:spChg>
        <pc:grpChg chg="del">
          <ac:chgData name="Zeng Christe" userId="5a63605ed7e3baf0" providerId="LiveId" clId="{38DDD5B7-A698-4A5D-A938-6F271DB4EBE0}" dt="2022-06-04T09:11:17.555" v="1124" actId="478"/>
          <ac:grpSpMkLst>
            <pc:docMk/>
            <pc:sldMk cId="3668571247" sldId="295"/>
            <ac:grpSpMk id="40" creationId="{BC95DDF9-B9D9-4485-AD68-9766F58E098F}"/>
          </ac:grpSpMkLst>
        </pc:grpChg>
        <pc:grpChg chg="del">
          <ac:chgData name="Zeng Christe" userId="5a63605ed7e3baf0" providerId="LiveId" clId="{38DDD5B7-A698-4A5D-A938-6F271DB4EBE0}" dt="2022-06-04T09:11:19.467" v="1125" actId="478"/>
          <ac:grpSpMkLst>
            <pc:docMk/>
            <pc:sldMk cId="3668571247" sldId="295"/>
            <ac:grpSpMk id="52" creationId="{DADF459C-9674-44C5-B5EE-C95B0D58D121}"/>
          </ac:grpSpMkLst>
        </pc:grpChg>
        <pc:grpChg chg="del">
          <ac:chgData name="Zeng Christe" userId="5a63605ed7e3baf0" providerId="LiveId" clId="{38DDD5B7-A698-4A5D-A938-6F271DB4EBE0}" dt="2022-06-04T09:11:21.052" v="1126" actId="478"/>
          <ac:grpSpMkLst>
            <pc:docMk/>
            <pc:sldMk cId="3668571247" sldId="295"/>
            <ac:grpSpMk id="60" creationId="{66E296E4-2D0C-4AA0-B53E-F050E4E87F4D}"/>
          </ac:grpSpMkLst>
        </pc:grpChg>
      </pc:sldChg>
      <pc:sldChg chg="addSp delSp modSp add mod ord setBg">
        <pc:chgData name="Zeng Christe" userId="5a63605ed7e3baf0" providerId="LiveId" clId="{38DDD5B7-A698-4A5D-A938-6F271DB4EBE0}" dt="2022-06-04T09:14:44.611" v="1239" actId="20577"/>
        <pc:sldMkLst>
          <pc:docMk/>
          <pc:sldMk cId="819662144" sldId="296"/>
        </pc:sldMkLst>
        <pc:spChg chg="mod">
          <ac:chgData name="Zeng Christe" userId="5a63605ed7e3baf0" providerId="LiveId" clId="{38DDD5B7-A698-4A5D-A938-6F271DB4EBE0}" dt="2022-06-04T09:14:44.611" v="1239" actId="20577"/>
          <ac:spMkLst>
            <pc:docMk/>
            <pc:sldMk cId="819662144" sldId="296"/>
            <ac:spMk id="2" creationId="{5FCC79E8-86E7-4065-BBA8-4234813D6982}"/>
          </ac:spMkLst>
        </pc:spChg>
        <pc:spChg chg="mod">
          <ac:chgData name="Zeng Christe" userId="5a63605ed7e3baf0" providerId="LiveId" clId="{38DDD5B7-A698-4A5D-A938-6F271DB4EBE0}" dt="2022-06-04T04:36:09.543" v="447"/>
          <ac:spMkLst>
            <pc:docMk/>
            <pc:sldMk cId="819662144" sldId="296"/>
            <ac:spMk id="3" creationId="{1B79483D-6D48-4A51-8B2A-98325E347553}"/>
          </ac:spMkLst>
        </pc:spChg>
        <pc:spChg chg="mod">
          <ac:chgData name="Zeng Christe" userId="5a63605ed7e3baf0" providerId="LiveId" clId="{38DDD5B7-A698-4A5D-A938-6F271DB4EBE0}" dt="2022-06-04T04:37:45.016" v="476"/>
          <ac:spMkLst>
            <pc:docMk/>
            <pc:sldMk cId="819662144" sldId="296"/>
            <ac:spMk id="17" creationId="{17946561-B944-4D64-958C-B992FCA4BEBF}"/>
          </ac:spMkLst>
        </pc:spChg>
        <pc:spChg chg="mod">
          <ac:chgData name="Zeng Christe" userId="5a63605ed7e3baf0" providerId="LiveId" clId="{38DDD5B7-A698-4A5D-A938-6F271DB4EBE0}" dt="2022-06-04T09:12:23.846" v="1141" actId="20577"/>
          <ac:spMkLst>
            <pc:docMk/>
            <pc:sldMk cId="819662144" sldId="296"/>
            <ac:spMk id="18" creationId="{E6215D00-3220-473C-9AE4-7FF806CEE29C}"/>
          </ac:spMkLst>
        </pc:spChg>
        <pc:spChg chg="del">
          <ac:chgData name="Zeng Christe" userId="5a63605ed7e3baf0" providerId="LiveId" clId="{38DDD5B7-A698-4A5D-A938-6F271DB4EBE0}" dt="2022-06-04T04:37:48.498" v="477" actId="478"/>
          <ac:spMkLst>
            <pc:docMk/>
            <pc:sldMk cId="819662144" sldId="296"/>
            <ac:spMk id="19" creationId="{89BB6274-7788-4DF9-B3D9-7CF6BE9ADF2C}"/>
          </ac:spMkLst>
        </pc:spChg>
        <pc:spChg chg="del topLvl">
          <ac:chgData name="Zeng Christe" userId="5a63605ed7e3baf0" providerId="LiveId" clId="{38DDD5B7-A698-4A5D-A938-6F271DB4EBE0}" dt="2022-06-04T04:36:40.627" v="451" actId="478"/>
          <ac:spMkLst>
            <pc:docMk/>
            <pc:sldMk cId="819662144" sldId="296"/>
            <ac:spMk id="31" creationId="{89A1FA5C-125F-4976-8D2B-A5CD6FB68501}"/>
          </ac:spMkLst>
        </pc:spChg>
        <pc:spChg chg="del mod topLvl">
          <ac:chgData name="Zeng Christe" userId="5a63605ed7e3baf0" providerId="LiveId" clId="{38DDD5B7-A698-4A5D-A938-6F271DB4EBE0}" dt="2022-06-04T04:36:39.868" v="450" actId="478"/>
          <ac:spMkLst>
            <pc:docMk/>
            <pc:sldMk cId="819662144" sldId="296"/>
            <ac:spMk id="32" creationId="{C89CB48F-E36B-4422-8683-A8AFF37EEDFA}"/>
          </ac:spMkLst>
        </pc:spChg>
        <pc:spChg chg="del topLvl">
          <ac:chgData name="Zeng Christe" userId="5a63605ed7e3baf0" providerId="LiveId" clId="{38DDD5B7-A698-4A5D-A938-6F271DB4EBE0}" dt="2022-06-04T04:36:42.850" v="452" actId="478"/>
          <ac:spMkLst>
            <pc:docMk/>
            <pc:sldMk cId="819662144" sldId="296"/>
            <ac:spMk id="34" creationId="{8ADB2450-1EA6-4EDE-BC8B-BDC8BA73D595}"/>
          </ac:spMkLst>
        </pc:spChg>
        <pc:spChg chg="topLvl">
          <ac:chgData name="Zeng Christe" userId="5a63605ed7e3baf0" providerId="LiveId" clId="{38DDD5B7-A698-4A5D-A938-6F271DB4EBE0}" dt="2022-06-04T04:36:42.850" v="452" actId="478"/>
          <ac:spMkLst>
            <pc:docMk/>
            <pc:sldMk cId="819662144" sldId="296"/>
            <ac:spMk id="35" creationId="{2502DEC5-1BAF-449C-880F-2BA101A96527}"/>
          </ac:spMkLst>
        </pc:spChg>
        <pc:grpChg chg="mod">
          <ac:chgData name="Zeng Christe" userId="5a63605ed7e3baf0" providerId="LiveId" clId="{38DDD5B7-A698-4A5D-A938-6F271DB4EBE0}" dt="2022-06-04T09:12:15.524" v="1139" actId="14100"/>
          <ac:grpSpMkLst>
            <pc:docMk/>
            <pc:sldMk cId="819662144" sldId="296"/>
            <ac:grpSpMk id="16" creationId="{23542673-6510-4CD6-8F8C-EC6CB240313A}"/>
          </ac:grpSpMkLst>
        </pc:grpChg>
        <pc:grpChg chg="del">
          <ac:chgData name="Zeng Christe" userId="5a63605ed7e3baf0" providerId="LiveId" clId="{38DDD5B7-A698-4A5D-A938-6F271DB4EBE0}" dt="2022-06-04T04:36:39.868" v="450" actId="478"/>
          <ac:grpSpMkLst>
            <pc:docMk/>
            <pc:sldMk cId="819662144" sldId="296"/>
            <ac:grpSpMk id="30" creationId="{68E7731E-B077-4A06-997F-5C9D3EF3AD26}"/>
          </ac:grpSpMkLst>
        </pc:grpChg>
        <pc:grpChg chg="del">
          <ac:chgData name="Zeng Christe" userId="5a63605ed7e3baf0" providerId="LiveId" clId="{38DDD5B7-A698-4A5D-A938-6F271DB4EBE0}" dt="2022-06-04T04:36:42.850" v="452" actId="478"/>
          <ac:grpSpMkLst>
            <pc:docMk/>
            <pc:sldMk cId="819662144" sldId="296"/>
            <ac:grpSpMk id="33" creationId="{22359725-C489-40B6-9F98-FCE8B41B87A7}"/>
          </ac:grpSpMkLst>
        </pc:grpChg>
        <pc:grpChg chg="del">
          <ac:chgData name="Zeng Christe" userId="5a63605ed7e3baf0" providerId="LiveId" clId="{38DDD5B7-A698-4A5D-A938-6F271DB4EBE0}" dt="2022-06-04T04:36:36.070" v="448" actId="478"/>
          <ac:grpSpMkLst>
            <pc:docMk/>
            <pc:sldMk cId="819662144" sldId="296"/>
            <ac:grpSpMk id="36" creationId="{11D7D8FF-58CE-4D60-A715-5B5071442FFD}"/>
          </ac:grpSpMkLst>
        </pc:grpChg>
        <pc:picChg chg="add mod">
          <ac:chgData name="Zeng Christe" userId="5a63605ed7e3baf0" providerId="LiveId" clId="{38DDD5B7-A698-4A5D-A938-6F271DB4EBE0}" dt="2022-06-04T04:37:19.786" v="463" actId="1076"/>
          <ac:picMkLst>
            <pc:docMk/>
            <pc:sldMk cId="819662144" sldId="296"/>
            <ac:picMk id="6" creationId="{AF7D598E-BB8B-AF41-AADB-D9047B79EE2E}"/>
          </ac:picMkLst>
        </pc:picChg>
        <pc:picChg chg="add mod">
          <ac:chgData name="Zeng Christe" userId="5a63605ed7e3baf0" providerId="LiveId" clId="{38DDD5B7-A698-4A5D-A938-6F271DB4EBE0}" dt="2022-06-04T04:37:22.799" v="464" actId="1076"/>
          <ac:picMkLst>
            <pc:docMk/>
            <pc:sldMk cId="819662144" sldId="296"/>
            <ac:picMk id="9" creationId="{09EA28C6-9324-3781-FEA5-709D466F2E0D}"/>
          </ac:picMkLst>
        </pc:picChg>
      </pc:sldChg>
      <pc:sldChg chg="addSp delSp modSp add mod">
        <pc:chgData name="Zeng Christe" userId="5a63605ed7e3baf0" providerId="LiveId" clId="{38DDD5B7-A698-4A5D-A938-6F271DB4EBE0}" dt="2022-06-04T08:56:06.715" v="709" actId="22"/>
        <pc:sldMkLst>
          <pc:docMk/>
          <pc:sldMk cId="1604589134" sldId="297"/>
        </pc:sldMkLst>
        <pc:spChg chg="mod">
          <ac:chgData name="Zeng Christe" userId="5a63605ed7e3baf0" providerId="LiveId" clId="{38DDD5B7-A698-4A5D-A938-6F271DB4EBE0}" dt="2022-06-04T08:55:59.301" v="707" actId="20577"/>
          <ac:spMkLst>
            <pc:docMk/>
            <pc:sldMk cId="1604589134" sldId="297"/>
            <ac:spMk id="2" creationId="{5FCC79E8-86E7-4065-BBA8-4234813D6982}"/>
          </ac:spMkLst>
        </pc:spChg>
        <pc:spChg chg="mod">
          <ac:chgData name="Zeng Christe" userId="5a63605ed7e3baf0" providerId="LiveId" clId="{38DDD5B7-A698-4A5D-A938-6F271DB4EBE0}" dt="2022-06-04T08:52:31.850" v="649"/>
          <ac:spMkLst>
            <pc:docMk/>
            <pc:sldMk cId="1604589134" sldId="297"/>
            <ac:spMk id="3" creationId="{1B79483D-6D48-4A51-8B2A-98325E347553}"/>
          </ac:spMkLst>
        </pc:spChg>
        <pc:spChg chg="del topLvl">
          <ac:chgData name="Zeng Christe" userId="5a63605ed7e3baf0" providerId="LiveId" clId="{38DDD5B7-A698-4A5D-A938-6F271DB4EBE0}" dt="2022-06-04T08:53:01.673" v="656" actId="478"/>
          <ac:spMkLst>
            <pc:docMk/>
            <pc:sldMk cId="1604589134" sldId="297"/>
            <ac:spMk id="17" creationId="{17946561-B944-4D64-958C-B992FCA4BEBF}"/>
          </ac:spMkLst>
        </pc:spChg>
        <pc:spChg chg="mod topLvl">
          <ac:chgData name="Zeng Christe" userId="5a63605ed7e3baf0" providerId="LiveId" clId="{38DDD5B7-A698-4A5D-A938-6F271DB4EBE0}" dt="2022-06-04T08:53:57.421" v="670" actId="20577"/>
          <ac:spMkLst>
            <pc:docMk/>
            <pc:sldMk cId="1604589134" sldId="297"/>
            <ac:spMk id="18" creationId="{E6215D00-3220-473C-9AE4-7FF806CEE29C}"/>
          </ac:spMkLst>
        </pc:spChg>
        <pc:spChg chg="add mod">
          <ac:chgData name="Zeng Christe" userId="5a63605ed7e3baf0" providerId="LiveId" clId="{38DDD5B7-A698-4A5D-A938-6F271DB4EBE0}" dt="2022-06-04T08:55:19.388" v="698"/>
          <ac:spMkLst>
            <pc:docMk/>
            <pc:sldMk cId="1604589134" sldId="297"/>
            <ac:spMk id="21" creationId="{C06E1BD9-4508-7A1A-1436-024C95F7FD12}"/>
          </ac:spMkLst>
        </pc:spChg>
        <pc:grpChg chg="del">
          <ac:chgData name="Zeng Christe" userId="5a63605ed7e3baf0" providerId="LiveId" clId="{38DDD5B7-A698-4A5D-A938-6F271DB4EBE0}" dt="2022-06-04T08:53:01.673" v="656" actId="478"/>
          <ac:grpSpMkLst>
            <pc:docMk/>
            <pc:sldMk cId="1604589134" sldId="297"/>
            <ac:grpSpMk id="16" creationId="{23542673-6510-4CD6-8F8C-EC6CB240313A}"/>
          </ac:grpSpMkLst>
        </pc:grpChg>
        <pc:picChg chg="del">
          <ac:chgData name="Zeng Christe" userId="5a63605ed7e3baf0" providerId="LiveId" clId="{38DDD5B7-A698-4A5D-A938-6F271DB4EBE0}" dt="2022-06-04T08:53:22.183" v="659" actId="478"/>
          <ac:picMkLst>
            <pc:docMk/>
            <pc:sldMk cId="1604589134" sldId="297"/>
            <ac:picMk id="6" creationId="{AF7D598E-BB8B-AF41-AADB-D9047B79EE2E}"/>
          </ac:picMkLst>
        </pc:picChg>
        <pc:picChg chg="add mod">
          <ac:chgData name="Zeng Christe" userId="5a63605ed7e3baf0" providerId="LiveId" clId="{38DDD5B7-A698-4A5D-A938-6F271DB4EBE0}" dt="2022-06-04T08:55:39.191" v="702" actId="14100"/>
          <ac:picMkLst>
            <pc:docMk/>
            <pc:sldMk cId="1604589134" sldId="297"/>
            <ac:picMk id="7" creationId="{8D203FC9-0874-5C92-02E3-0EC8B901F2E4}"/>
          </ac:picMkLst>
        </pc:picChg>
        <pc:picChg chg="del">
          <ac:chgData name="Zeng Christe" userId="5a63605ed7e3baf0" providerId="LiveId" clId="{38DDD5B7-A698-4A5D-A938-6F271DB4EBE0}" dt="2022-06-04T08:53:21.538" v="658" actId="478"/>
          <ac:picMkLst>
            <pc:docMk/>
            <pc:sldMk cId="1604589134" sldId="297"/>
            <ac:picMk id="9" creationId="{09EA28C6-9324-3781-FEA5-709D466F2E0D}"/>
          </ac:picMkLst>
        </pc:picChg>
        <pc:picChg chg="add mod">
          <ac:chgData name="Zeng Christe" userId="5a63605ed7e3baf0" providerId="LiveId" clId="{38DDD5B7-A698-4A5D-A938-6F271DB4EBE0}" dt="2022-06-04T08:55:34.025" v="701" actId="1076"/>
          <ac:picMkLst>
            <pc:docMk/>
            <pc:sldMk cId="1604589134" sldId="297"/>
            <ac:picMk id="20" creationId="{6AD9D08E-15D0-DDAA-A956-5D308C802BAD}"/>
          </ac:picMkLst>
        </pc:picChg>
        <pc:picChg chg="add del">
          <ac:chgData name="Zeng Christe" userId="5a63605ed7e3baf0" providerId="LiveId" clId="{38DDD5B7-A698-4A5D-A938-6F271DB4EBE0}" dt="2022-06-04T08:56:06.715" v="709" actId="22"/>
          <ac:picMkLst>
            <pc:docMk/>
            <pc:sldMk cId="1604589134" sldId="297"/>
            <ac:picMk id="23" creationId="{215EC59A-A978-B364-74F8-B90495D224BE}"/>
          </ac:picMkLst>
        </pc:picChg>
      </pc:sldChg>
      <pc:sldChg chg="addSp delSp modSp add mod">
        <pc:chgData name="Zeng Christe" userId="5a63605ed7e3baf0" providerId="LiveId" clId="{38DDD5B7-A698-4A5D-A938-6F271DB4EBE0}" dt="2022-06-04T08:57:15.332" v="724" actId="14100"/>
        <pc:sldMkLst>
          <pc:docMk/>
          <pc:sldMk cId="1548458386" sldId="298"/>
        </pc:sldMkLst>
        <pc:spChg chg="mod">
          <ac:chgData name="Zeng Christe" userId="5a63605ed7e3baf0" providerId="LiveId" clId="{38DDD5B7-A698-4A5D-A938-6F271DB4EBE0}" dt="2022-06-04T08:56:50.331" v="716" actId="1076"/>
          <ac:spMkLst>
            <pc:docMk/>
            <pc:sldMk cId="1548458386" sldId="298"/>
            <ac:spMk id="18" creationId="{E6215D00-3220-473C-9AE4-7FF806CEE29C}"/>
          </ac:spMkLst>
        </pc:spChg>
        <pc:spChg chg="del">
          <ac:chgData name="Zeng Christe" userId="5a63605ed7e3baf0" providerId="LiveId" clId="{38DDD5B7-A698-4A5D-A938-6F271DB4EBE0}" dt="2022-06-04T08:56:41.605" v="714" actId="478"/>
          <ac:spMkLst>
            <pc:docMk/>
            <pc:sldMk cId="1548458386" sldId="298"/>
            <ac:spMk id="21" creationId="{C06E1BD9-4508-7A1A-1436-024C95F7FD12}"/>
          </ac:spMkLst>
        </pc:spChg>
        <pc:picChg chg="add mod">
          <ac:chgData name="Zeng Christe" userId="5a63605ed7e3baf0" providerId="LiveId" clId="{38DDD5B7-A698-4A5D-A938-6F271DB4EBE0}" dt="2022-06-04T08:57:15.332" v="724" actId="14100"/>
          <ac:picMkLst>
            <pc:docMk/>
            <pc:sldMk cId="1548458386" sldId="298"/>
            <ac:picMk id="6" creationId="{A719EB30-2BCF-BA8D-6920-8316EBAEE4F2}"/>
          </ac:picMkLst>
        </pc:picChg>
        <pc:picChg chg="del">
          <ac:chgData name="Zeng Christe" userId="5a63605ed7e3baf0" providerId="LiveId" clId="{38DDD5B7-A698-4A5D-A938-6F271DB4EBE0}" dt="2022-06-04T08:57:01.730" v="717" actId="478"/>
          <ac:picMkLst>
            <pc:docMk/>
            <pc:sldMk cId="1548458386" sldId="298"/>
            <ac:picMk id="7" creationId="{8D203FC9-0874-5C92-02E3-0EC8B901F2E4}"/>
          </ac:picMkLst>
        </pc:picChg>
        <pc:picChg chg="del">
          <ac:chgData name="Zeng Christe" userId="5a63605ed7e3baf0" providerId="LiveId" clId="{38DDD5B7-A698-4A5D-A938-6F271DB4EBE0}" dt="2022-06-04T08:57:02.747" v="718" actId="478"/>
          <ac:picMkLst>
            <pc:docMk/>
            <pc:sldMk cId="1548458386" sldId="298"/>
            <ac:picMk id="20" creationId="{6AD9D08E-15D0-DDAA-A956-5D308C802BAD}"/>
          </ac:picMkLst>
        </pc:picChg>
      </pc:sldChg>
      <pc:sldChg chg="addSp delSp modSp add mod">
        <pc:chgData name="Zeng Christe" userId="5a63605ed7e3baf0" providerId="LiveId" clId="{38DDD5B7-A698-4A5D-A938-6F271DB4EBE0}" dt="2022-06-04T09:14:57.272" v="1243" actId="20577"/>
        <pc:sldMkLst>
          <pc:docMk/>
          <pc:sldMk cId="1879080213" sldId="299"/>
        </pc:sldMkLst>
        <pc:spChg chg="mod">
          <ac:chgData name="Zeng Christe" userId="5a63605ed7e3baf0" providerId="LiveId" clId="{38DDD5B7-A698-4A5D-A938-6F271DB4EBE0}" dt="2022-06-04T09:14:57.272" v="1243" actId="20577"/>
          <ac:spMkLst>
            <pc:docMk/>
            <pc:sldMk cId="1879080213" sldId="299"/>
            <ac:spMk id="2" creationId="{5FCC79E8-86E7-4065-BBA8-4234813D6982}"/>
          </ac:spMkLst>
        </pc:spChg>
        <pc:spChg chg="mod">
          <ac:chgData name="Zeng Christe" userId="5a63605ed7e3baf0" providerId="LiveId" clId="{38DDD5B7-A698-4A5D-A938-6F271DB4EBE0}" dt="2022-06-04T08:58:00.896" v="736" actId="20577"/>
          <ac:spMkLst>
            <pc:docMk/>
            <pc:sldMk cId="1879080213" sldId="299"/>
            <ac:spMk id="3" creationId="{1B79483D-6D48-4A51-8B2A-98325E347553}"/>
          </ac:spMkLst>
        </pc:spChg>
        <pc:spChg chg="mod">
          <ac:chgData name="Zeng Christe" userId="5a63605ed7e3baf0" providerId="LiveId" clId="{38DDD5B7-A698-4A5D-A938-6F271DB4EBE0}" dt="2022-06-04T08:58:18.025" v="739" actId="20577"/>
          <ac:spMkLst>
            <pc:docMk/>
            <pc:sldMk cId="1879080213" sldId="299"/>
            <ac:spMk id="18" creationId="{E6215D00-3220-473C-9AE4-7FF806CEE29C}"/>
          </ac:spMkLst>
        </pc:spChg>
        <pc:spChg chg="mod">
          <ac:chgData name="Zeng Christe" userId="5a63605ed7e3baf0" providerId="LiveId" clId="{38DDD5B7-A698-4A5D-A938-6F271DB4EBE0}" dt="2022-06-04T08:58:41.757" v="752"/>
          <ac:spMkLst>
            <pc:docMk/>
            <pc:sldMk cId="1879080213" sldId="299"/>
            <ac:spMk id="21" creationId="{C06E1BD9-4508-7A1A-1436-024C95F7FD12}"/>
          </ac:spMkLst>
        </pc:spChg>
        <pc:picChg chg="add mod">
          <ac:chgData name="Zeng Christe" userId="5a63605ed7e3baf0" providerId="LiveId" clId="{38DDD5B7-A698-4A5D-A938-6F271DB4EBE0}" dt="2022-06-04T08:59:00.353" v="758" actId="1076"/>
          <ac:picMkLst>
            <pc:docMk/>
            <pc:sldMk cId="1879080213" sldId="299"/>
            <ac:picMk id="6" creationId="{D427CE13-BBA8-5AF1-7AEE-066DA8837C3B}"/>
          </ac:picMkLst>
        </pc:picChg>
        <pc:picChg chg="del">
          <ac:chgData name="Zeng Christe" userId="5a63605ed7e3baf0" providerId="LiveId" clId="{38DDD5B7-A698-4A5D-A938-6F271DB4EBE0}" dt="2022-06-04T08:58:50.688" v="753" actId="478"/>
          <ac:picMkLst>
            <pc:docMk/>
            <pc:sldMk cId="1879080213" sldId="299"/>
            <ac:picMk id="7" creationId="{8D203FC9-0874-5C92-02E3-0EC8B901F2E4}"/>
          </ac:picMkLst>
        </pc:picChg>
        <pc:picChg chg="del">
          <ac:chgData name="Zeng Christe" userId="5a63605ed7e3baf0" providerId="LiveId" clId="{38DDD5B7-A698-4A5D-A938-6F271DB4EBE0}" dt="2022-06-04T08:58:51.618" v="754" actId="478"/>
          <ac:picMkLst>
            <pc:docMk/>
            <pc:sldMk cId="1879080213" sldId="299"/>
            <ac:picMk id="20" creationId="{6AD9D08E-15D0-DDAA-A956-5D308C802BAD}"/>
          </ac:picMkLst>
        </pc:picChg>
      </pc:sldChg>
      <pc:sldChg chg="addSp delSp modSp add mod">
        <pc:chgData name="Zeng Christe" userId="5a63605ed7e3baf0" providerId="LiveId" clId="{38DDD5B7-A698-4A5D-A938-6F271DB4EBE0}" dt="2022-06-04T09:15:00.760" v="1245" actId="20577"/>
        <pc:sldMkLst>
          <pc:docMk/>
          <pc:sldMk cId="421329081" sldId="300"/>
        </pc:sldMkLst>
        <pc:spChg chg="mod">
          <ac:chgData name="Zeng Christe" userId="5a63605ed7e3baf0" providerId="LiveId" clId="{38DDD5B7-A698-4A5D-A938-6F271DB4EBE0}" dt="2022-06-04T09:15:00.760" v="1245" actId="20577"/>
          <ac:spMkLst>
            <pc:docMk/>
            <pc:sldMk cId="421329081" sldId="300"/>
            <ac:spMk id="2" creationId="{5FCC79E8-86E7-4065-BBA8-4234813D6982}"/>
          </ac:spMkLst>
        </pc:spChg>
        <pc:spChg chg="mod">
          <ac:chgData name="Zeng Christe" userId="5a63605ed7e3baf0" providerId="LiveId" clId="{38DDD5B7-A698-4A5D-A938-6F271DB4EBE0}" dt="2022-06-04T08:59:54.392" v="787"/>
          <ac:spMkLst>
            <pc:docMk/>
            <pc:sldMk cId="421329081" sldId="300"/>
            <ac:spMk id="3" creationId="{1B79483D-6D48-4A51-8B2A-98325E347553}"/>
          </ac:spMkLst>
        </pc:spChg>
        <pc:spChg chg="mod">
          <ac:chgData name="Zeng Christe" userId="5a63605ed7e3baf0" providerId="LiveId" clId="{38DDD5B7-A698-4A5D-A938-6F271DB4EBE0}" dt="2022-06-04T09:00:33.334" v="797" actId="1076"/>
          <ac:spMkLst>
            <pc:docMk/>
            <pc:sldMk cId="421329081" sldId="300"/>
            <ac:spMk id="18" creationId="{E6215D00-3220-473C-9AE4-7FF806CEE29C}"/>
          </ac:spMkLst>
        </pc:spChg>
        <pc:spChg chg="del">
          <ac:chgData name="Zeng Christe" userId="5a63605ed7e3baf0" providerId="LiveId" clId="{38DDD5B7-A698-4A5D-A938-6F271DB4EBE0}" dt="2022-06-04T09:00:17.667" v="794" actId="478"/>
          <ac:spMkLst>
            <pc:docMk/>
            <pc:sldMk cId="421329081" sldId="300"/>
            <ac:spMk id="21" creationId="{C06E1BD9-4508-7A1A-1436-024C95F7FD12}"/>
          </ac:spMkLst>
        </pc:spChg>
        <pc:picChg chg="del">
          <ac:chgData name="Zeng Christe" userId="5a63605ed7e3baf0" providerId="LiveId" clId="{38DDD5B7-A698-4A5D-A938-6F271DB4EBE0}" dt="2022-06-04T09:00:25.264" v="796" actId="478"/>
          <ac:picMkLst>
            <pc:docMk/>
            <pc:sldMk cId="421329081" sldId="300"/>
            <ac:picMk id="6" creationId="{D427CE13-BBA8-5AF1-7AEE-066DA8837C3B}"/>
          </ac:picMkLst>
        </pc:picChg>
        <pc:picChg chg="add mod">
          <ac:chgData name="Zeng Christe" userId="5a63605ed7e3baf0" providerId="LiveId" clId="{38DDD5B7-A698-4A5D-A938-6F271DB4EBE0}" dt="2022-06-04T09:00:39.547" v="800" actId="1076"/>
          <ac:picMkLst>
            <pc:docMk/>
            <pc:sldMk cId="421329081" sldId="300"/>
            <ac:picMk id="7" creationId="{54C3C8D4-F2A3-0984-112F-C8092094A94F}"/>
          </ac:picMkLst>
        </pc:picChg>
      </pc:sldChg>
      <pc:sldChg chg="addSp delSp modSp add mod">
        <pc:chgData name="Zeng Christe" userId="5a63605ed7e3baf0" providerId="LiveId" clId="{38DDD5B7-A698-4A5D-A938-6F271DB4EBE0}" dt="2022-06-04T09:15:06.561" v="1249" actId="20577"/>
        <pc:sldMkLst>
          <pc:docMk/>
          <pc:sldMk cId="1262473008" sldId="301"/>
        </pc:sldMkLst>
        <pc:spChg chg="mod">
          <ac:chgData name="Zeng Christe" userId="5a63605ed7e3baf0" providerId="LiveId" clId="{38DDD5B7-A698-4A5D-A938-6F271DB4EBE0}" dt="2022-06-04T09:15:06.561" v="1249" actId="20577"/>
          <ac:spMkLst>
            <pc:docMk/>
            <pc:sldMk cId="1262473008" sldId="301"/>
            <ac:spMk id="2" creationId="{5FCC79E8-86E7-4065-BBA8-4234813D6982}"/>
          </ac:spMkLst>
        </pc:spChg>
        <pc:spChg chg="mod">
          <ac:chgData name="Zeng Christe" userId="5a63605ed7e3baf0" providerId="LiveId" clId="{38DDD5B7-A698-4A5D-A938-6F271DB4EBE0}" dt="2022-06-04T09:01:05.892" v="835"/>
          <ac:spMkLst>
            <pc:docMk/>
            <pc:sldMk cId="1262473008" sldId="301"/>
            <ac:spMk id="3" creationId="{1B79483D-6D48-4A51-8B2A-98325E347553}"/>
          </ac:spMkLst>
        </pc:spChg>
        <pc:spChg chg="mod">
          <ac:chgData name="Zeng Christe" userId="5a63605ed7e3baf0" providerId="LiveId" clId="{38DDD5B7-A698-4A5D-A938-6F271DB4EBE0}" dt="2022-06-04T09:01:20.218" v="838" actId="1076"/>
          <ac:spMkLst>
            <pc:docMk/>
            <pc:sldMk cId="1262473008" sldId="301"/>
            <ac:spMk id="18" creationId="{E6215D00-3220-473C-9AE4-7FF806CEE29C}"/>
          </ac:spMkLst>
        </pc:spChg>
        <pc:spChg chg="mod">
          <ac:chgData name="Zeng Christe" userId="5a63605ed7e3baf0" providerId="LiveId" clId="{38DDD5B7-A698-4A5D-A938-6F271DB4EBE0}" dt="2022-06-04T09:03:11.646" v="879" actId="1076"/>
          <ac:spMkLst>
            <pc:docMk/>
            <pc:sldMk cId="1262473008" sldId="301"/>
            <ac:spMk id="21" creationId="{C06E1BD9-4508-7A1A-1436-024C95F7FD12}"/>
          </ac:spMkLst>
        </pc:spChg>
        <pc:graphicFrameChg chg="del mod">
          <ac:chgData name="Zeng Christe" userId="5a63605ed7e3baf0" providerId="LiveId" clId="{38DDD5B7-A698-4A5D-A938-6F271DB4EBE0}" dt="2022-06-04T09:03:08.398" v="878" actId="478"/>
          <ac:graphicFrameMkLst>
            <pc:docMk/>
            <pc:sldMk cId="1262473008" sldId="301"/>
            <ac:graphicFrameMk id="25" creationId="{7C8913CC-7E69-4249-8F5D-9E7FA1F52717}"/>
          </ac:graphicFrameMkLst>
        </pc:graphicFrameChg>
        <pc:picChg chg="del">
          <ac:chgData name="Zeng Christe" userId="5a63605ed7e3baf0" providerId="LiveId" clId="{38DDD5B7-A698-4A5D-A938-6F271DB4EBE0}" dt="2022-06-04T09:01:45.658" v="847" actId="478"/>
          <ac:picMkLst>
            <pc:docMk/>
            <pc:sldMk cId="1262473008" sldId="301"/>
            <ac:picMk id="6" creationId="{D427CE13-BBA8-5AF1-7AEE-066DA8837C3B}"/>
          </ac:picMkLst>
        </pc:picChg>
        <pc:picChg chg="add mod">
          <ac:chgData name="Zeng Christe" userId="5a63605ed7e3baf0" providerId="LiveId" clId="{38DDD5B7-A698-4A5D-A938-6F271DB4EBE0}" dt="2022-06-04T09:03:53.653" v="890" actId="14100"/>
          <ac:picMkLst>
            <pc:docMk/>
            <pc:sldMk cId="1262473008" sldId="301"/>
            <ac:picMk id="7" creationId="{A90DF0BC-6C52-230F-0DC3-62747CF2F986}"/>
          </ac:picMkLst>
        </pc:picChg>
      </pc:sldChg>
      <pc:sldChg chg="add del">
        <pc:chgData name="Zeng Christe" userId="5a63605ed7e3baf0" providerId="LiveId" clId="{38DDD5B7-A698-4A5D-A938-6F271DB4EBE0}" dt="2022-06-04T09:00:00.268" v="789"/>
        <pc:sldMkLst>
          <pc:docMk/>
          <pc:sldMk cId="748091181" sldId="302"/>
        </pc:sldMkLst>
      </pc:sldChg>
      <pc:sldChg chg="addSp delSp modSp add mod setBg">
        <pc:chgData name="Zeng Christe" userId="5a63605ed7e3baf0" providerId="LiveId" clId="{38DDD5B7-A698-4A5D-A938-6F271DB4EBE0}" dt="2022-06-04T09:07:49.751" v="1007" actId="1076"/>
        <pc:sldMkLst>
          <pc:docMk/>
          <pc:sldMk cId="3519689951" sldId="302"/>
        </pc:sldMkLst>
        <pc:spChg chg="mod">
          <ac:chgData name="Zeng Christe" userId="5a63605ed7e3baf0" providerId="LiveId" clId="{38DDD5B7-A698-4A5D-A938-6F271DB4EBE0}" dt="2022-06-04T09:07:42.991" v="1006"/>
          <ac:spMkLst>
            <pc:docMk/>
            <pc:sldMk cId="3519689951" sldId="302"/>
            <ac:spMk id="19" creationId="{CABFF7F2-D495-4393-9B56-2388080968AE}"/>
          </ac:spMkLst>
        </pc:spChg>
        <pc:spChg chg="mod">
          <ac:chgData name="Zeng Christe" userId="5a63605ed7e3baf0" providerId="LiveId" clId="{38DDD5B7-A698-4A5D-A938-6F271DB4EBE0}" dt="2022-06-04T09:07:38.139" v="996" actId="20577"/>
          <ac:spMkLst>
            <pc:docMk/>
            <pc:sldMk cId="3519689951" sldId="302"/>
            <ac:spMk id="20" creationId="{1F36B982-FFF5-4FCC-8E01-25B0E97BE111}"/>
          </ac:spMkLst>
        </pc:spChg>
        <pc:grpChg chg="mod">
          <ac:chgData name="Zeng Christe" userId="5a63605ed7e3baf0" providerId="LiveId" clId="{38DDD5B7-A698-4A5D-A938-6F271DB4EBE0}" dt="2022-06-04T09:07:49.751" v="1007" actId="1076"/>
          <ac:grpSpMkLst>
            <pc:docMk/>
            <pc:sldMk cId="3519689951" sldId="302"/>
            <ac:grpSpMk id="7" creationId="{CAFB320C-1AE2-4297-8CE3-7E9D0D29BB78}"/>
          </ac:grpSpMkLst>
        </pc:grpChg>
        <pc:grpChg chg="del">
          <ac:chgData name="Zeng Christe" userId="5a63605ed7e3baf0" providerId="LiveId" clId="{38DDD5B7-A698-4A5D-A938-6F271DB4EBE0}" dt="2022-06-04T09:07:32.661" v="994" actId="478"/>
          <ac:grpSpMkLst>
            <pc:docMk/>
            <pc:sldMk cId="3519689951" sldId="302"/>
            <ac:grpSpMk id="9" creationId="{0242A9F2-B55D-49F5-A810-2943C2E1F570}"/>
          </ac:grpSpMkLst>
        </pc:grpChg>
        <pc:picChg chg="del">
          <ac:chgData name="Zeng Christe" userId="5a63605ed7e3baf0" providerId="LiveId" clId="{38DDD5B7-A698-4A5D-A938-6F271DB4EBE0}" dt="2022-06-04T09:07:06.682" v="988" actId="478"/>
          <ac:picMkLst>
            <pc:docMk/>
            <pc:sldMk cId="3519689951" sldId="302"/>
            <ac:picMk id="16" creationId="{ADB75AE9-BB86-66AF-00F9-419CABA6ACAD}"/>
          </ac:picMkLst>
        </pc:picChg>
        <pc:picChg chg="add mod">
          <ac:chgData name="Zeng Christe" userId="5a63605ed7e3baf0" providerId="LiveId" clId="{38DDD5B7-A698-4A5D-A938-6F271DB4EBE0}" dt="2022-06-04T09:07:13.911" v="993" actId="1076"/>
          <ac:picMkLst>
            <pc:docMk/>
            <pc:sldMk cId="3519689951" sldId="302"/>
            <ac:picMk id="17" creationId="{13997D40-4F3A-D3A3-EB74-F41D014D346C}"/>
          </ac:picMkLst>
        </pc:picChg>
      </pc:sldChg>
      <pc:sldChg chg="addSp delSp modSp add mod setBg">
        <pc:chgData name="Zeng Christe" userId="5a63605ed7e3baf0" providerId="LiveId" clId="{38DDD5B7-A698-4A5D-A938-6F271DB4EBE0}" dt="2022-06-04T09:08:41.974" v="1025" actId="1076"/>
        <pc:sldMkLst>
          <pc:docMk/>
          <pc:sldMk cId="706057399" sldId="303"/>
        </pc:sldMkLst>
        <pc:spChg chg="mod">
          <ac:chgData name="Zeng Christe" userId="5a63605ed7e3baf0" providerId="LiveId" clId="{38DDD5B7-A698-4A5D-A938-6F271DB4EBE0}" dt="2022-06-04T09:08:03.499" v="1015" actId="20577"/>
          <ac:spMkLst>
            <pc:docMk/>
            <pc:sldMk cId="706057399" sldId="303"/>
            <ac:spMk id="2" creationId="{5FCC79E8-86E7-4065-BBA8-4234813D6982}"/>
          </ac:spMkLst>
        </pc:spChg>
        <pc:spChg chg="mod">
          <ac:chgData name="Zeng Christe" userId="5a63605ed7e3baf0" providerId="LiveId" clId="{38DDD5B7-A698-4A5D-A938-6F271DB4EBE0}" dt="2022-06-04T09:07:59.381" v="1013"/>
          <ac:spMkLst>
            <pc:docMk/>
            <pc:sldMk cId="706057399" sldId="303"/>
            <ac:spMk id="3" creationId="{1B79483D-6D48-4A51-8B2A-98325E347553}"/>
          </ac:spMkLst>
        </pc:spChg>
        <pc:spChg chg="mod">
          <ac:chgData name="Zeng Christe" userId="5a63605ed7e3baf0" providerId="LiveId" clId="{38DDD5B7-A698-4A5D-A938-6F271DB4EBE0}" dt="2022-06-04T09:08:36.546" v="1023" actId="20577"/>
          <ac:spMkLst>
            <pc:docMk/>
            <pc:sldMk cId="706057399" sldId="303"/>
            <ac:spMk id="20" creationId="{1F36B982-FFF5-4FCC-8E01-25B0E97BE111}"/>
          </ac:spMkLst>
        </pc:spChg>
        <pc:grpChg chg="mod">
          <ac:chgData name="Zeng Christe" userId="5a63605ed7e3baf0" providerId="LiveId" clId="{38DDD5B7-A698-4A5D-A938-6F271DB4EBE0}" dt="2022-06-04T09:08:41.974" v="1025" actId="1076"/>
          <ac:grpSpMkLst>
            <pc:docMk/>
            <pc:sldMk cId="706057399" sldId="303"/>
            <ac:grpSpMk id="7" creationId="{CAFB320C-1AE2-4297-8CE3-7E9D0D29BB78}"/>
          </ac:grpSpMkLst>
        </pc:grpChg>
        <pc:grpChg chg="del">
          <ac:chgData name="Zeng Christe" userId="5a63605ed7e3baf0" providerId="LiveId" clId="{38DDD5B7-A698-4A5D-A938-6F271DB4EBE0}" dt="2022-06-04T09:08:39.282" v="1024" actId="478"/>
          <ac:grpSpMkLst>
            <pc:docMk/>
            <pc:sldMk cId="706057399" sldId="303"/>
            <ac:grpSpMk id="9" creationId="{0242A9F2-B55D-49F5-A810-2943C2E1F570}"/>
          </ac:grpSpMkLst>
        </pc:grpChg>
        <pc:picChg chg="del">
          <ac:chgData name="Zeng Christe" userId="5a63605ed7e3baf0" providerId="LiveId" clId="{38DDD5B7-A698-4A5D-A938-6F271DB4EBE0}" dt="2022-06-04T09:08:17.006" v="1017" actId="478"/>
          <ac:picMkLst>
            <pc:docMk/>
            <pc:sldMk cId="706057399" sldId="303"/>
            <ac:picMk id="16" creationId="{ADB75AE9-BB86-66AF-00F9-419CABA6ACAD}"/>
          </ac:picMkLst>
        </pc:picChg>
        <pc:picChg chg="add mod">
          <ac:chgData name="Zeng Christe" userId="5a63605ed7e3baf0" providerId="LiveId" clId="{38DDD5B7-A698-4A5D-A938-6F271DB4EBE0}" dt="2022-06-04T09:08:23.895" v="1021" actId="1076"/>
          <ac:picMkLst>
            <pc:docMk/>
            <pc:sldMk cId="706057399" sldId="303"/>
            <ac:picMk id="17" creationId="{CC896787-9B32-1229-4A07-15257D09465F}"/>
          </ac:picMkLst>
        </pc:picChg>
      </pc:sldChg>
      <pc:sldChg chg="addSp delSp modSp add mod setBg">
        <pc:chgData name="Zeng Christe" userId="5a63605ed7e3baf0" providerId="LiveId" clId="{38DDD5B7-A698-4A5D-A938-6F271DB4EBE0}" dt="2022-06-04T09:09:53.554" v="1065" actId="1076"/>
        <pc:sldMkLst>
          <pc:docMk/>
          <pc:sldMk cId="625072451" sldId="304"/>
        </pc:sldMkLst>
        <pc:spChg chg="mod">
          <ac:chgData name="Zeng Christe" userId="5a63605ed7e3baf0" providerId="LiveId" clId="{38DDD5B7-A698-4A5D-A938-6F271DB4EBE0}" dt="2022-06-04T09:08:55.299" v="1033" actId="20577"/>
          <ac:spMkLst>
            <pc:docMk/>
            <pc:sldMk cId="625072451" sldId="304"/>
            <ac:spMk id="2" creationId="{5FCC79E8-86E7-4065-BBA8-4234813D6982}"/>
          </ac:spMkLst>
        </pc:spChg>
        <pc:spChg chg="mod">
          <ac:chgData name="Zeng Christe" userId="5a63605ed7e3baf0" providerId="LiveId" clId="{38DDD5B7-A698-4A5D-A938-6F271DB4EBE0}" dt="2022-06-04T09:08:51.674" v="1031"/>
          <ac:spMkLst>
            <pc:docMk/>
            <pc:sldMk cId="625072451" sldId="304"/>
            <ac:spMk id="3" creationId="{1B79483D-6D48-4A51-8B2A-98325E347553}"/>
          </ac:spMkLst>
        </pc:spChg>
        <pc:spChg chg="mod">
          <ac:chgData name="Zeng Christe" userId="5a63605ed7e3baf0" providerId="LiveId" clId="{38DDD5B7-A698-4A5D-A938-6F271DB4EBE0}" dt="2022-06-04T09:09:33.097" v="1058" actId="20577"/>
          <ac:spMkLst>
            <pc:docMk/>
            <pc:sldMk cId="625072451" sldId="304"/>
            <ac:spMk id="20" creationId="{1F36B982-FFF5-4FCC-8E01-25B0E97BE111}"/>
          </ac:spMkLst>
        </pc:spChg>
        <pc:grpChg chg="mod">
          <ac:chgData name="Zeng Christe" userId="5a63605ed7e3baf0" providerId="LiveId" clId="{38DDD5B7-A698-4A5D-A938-6F271DB4EBE0}" dt="2022-06-04T09:09:42.420" v="1060" actId="1076"/>
          <ac:grpSpMkLst>
            <pc:docMk/>
            <pc:sldMk cId="625072451" sldId="304"/>
            <ac:grpSpMk id="7" creationId="{CAFB320C-1AE2-4297-8CE3-7E9D0D29BB78}"/>
          </ac:grpSpMkLst>
        </pc:grpChg>
        <pc:grpChg chg="del">
          <ac:chgData name="Zeng Christe" userId="5a63605ed7e3baf0" providerId="LiveId" clId="{38DDD5B7-A698-4A5D-A938-6F271DB4EBE0}" dt="2022-06-04T09:09:39.306" v="1059" actId="478"/>
          <ac:grpSpMkLst>
            <pc:docMk/>
            <pc:sldMk cId="625072451" sldId="304"/>
            <ac:grpSpMk id="9" creationId="{0242A9F2-B55D-49F5-A810-2943C2E1F570}"/>
          </ac:grpSpMkLst>
        </pc:grpChg>
        <pc:picChg chg="del">
          <ac:chgData name="Zeng Christe" userId="5a63605ed7e3baf0" providerId="LiveId" clId="{38DDD5B7-A698-4A5D-A938-6F271DB4EBE0}" dt="2022-06-04T09:08:57.721" v="1034" actId="478"/>
          <ac:picMkLst>
            <pc:docMk/>
            <pc:sldMk cId="625072451" sldId="304"/>
            <ac:picMk id="16" creationId="{ADB75AE9-BB86-66AF-00F9-419CABA6ACAD}"/>
          </ac:picMkLst>
        </pc:picChg>
        <pc:picChg chg="add del mod">
          <ac:chgData name="Zeng Christe" userId="5a63605ed7e3baf0" providerId="LiveId" clId="{38DDD5B7-A698-4A5D-A938-6F271DB4EBE0}" dt="2022-06-04T09:09:43.642" v="1061" actId="478"/>
          <ac:picMkLst>
            <pc:docMk/>
            <pc:sldMk cId="625072451" sldId="304"/>
            <ac:picMk id="17" creationId="{022AC6D3-AF98-F13C-120C-AD3710260B05}"/>
          </ac:picMkLst>
        </pc:picChg>
        <pc:picChg chg="add mod">
          <ac:chgData name="Zeng Christe" userId="5a63605ed7e3baf0" providerId="LiveId" clId="{38DDD5B7-A698-4A5D-A938-6F271DB4EBE0}" dt="2022-06-04T09:09:53.554" v="1065" actId="1076"/>
          <ac:picMkLst>
            <pc:docMk/>
            <pc:sldMk cId="625072451" sldId="304"/>
            <ac:picMk id="21" creationId="{F91DE195-FDB2-D4F4-7E13-1B8B5A20204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4"/>
        <c:overlap val="-100"/>
        <c:axId val="2129320591"/>
        <c:axId val="342718991"/>
      </c:barChart>
      <c:catAx>
        <c:axId val="212932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方正宋刻本秀楷简体" panose="02000000000000000000" pitchFamily="2" charset="-122"/>
                <a:ea typeface="方正宋刻本秀楷简体" panose="02000000000000000000" pitchFamily="2" charset="-122"/>
                <a:cs typeface="+mn-cs"/>
              </a:defRPr>
            </a:pPr>
            <a:endParaRPr lang="zh-CN"/>
          </a:p>
        </c:txPr>
        <c:crossAx val="342718991"/>
        <c:crosses val="autoZero"/>
        <c:auto val="1"/>
        <c:lblAlgn val="ctr"/>
        <c:lblOffset val="100"/>
        <c:noMultiLvlLbl val="0"/>
      </c:catAx>
      <c:valAx>
        <c:axId val="342718991"/>
        <c:scaling>
          <c:orientation val="minMax"/>
        </c:scaling>
        <c:delete val="1"/>
        <c:axPos val="l"/>
        <c:numFmt formatCode="General" sourceLinked="1"/>
        <c:majorTickMark val="none"/>
        <c:minorTickMark val="none"/>
        <c:tickLblPos val="nextTo"/>
        <c:crossAx val="212932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4"/>
        <c:overlap val="-100"/>
        <c:axId val="2129320591"/>
        <c:axId val="342718991"/>
      </c:barChart>
      <c:catAx>
        <c:axId val="212932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方正宋刻本秀楷简体" panose="02000000000000000000" pitchFamily="2" charset="-122"/>
                <a:ea typeface="方正宋刻本秀楷简体" panose="02000000000000000000" pitchFamily="2" charset="-122"/>
                <a:cs typeface="+mn-cs"/>
              </a:defRPr>
            </a:pPr>
            <a:endParaRPr lang="zh-CN"/>
          </a:p>
        </c:txPr>
        <c:crossAx val="342718991"/>
        <c:crosses val="autoZero"/>
        <c:auto val="1"/>
        <c:lblAlgn val="ctr"/>
        <c:lblOffset val="100"/>
        <c:noMultiLvlLbl val="0"/>
      </c:catAx>
      <c:valAx>
        <c:axId val="342718991"/>
        <c:scaling>
          <c:orientation val="minMax"/>
        </c:scaling>
        <c:delete val="1"/>
        <c:axPos val="l"/>
        <c:numFmt formatCode="General" sourceLinked="1"/>
        <c:majorTickMark val="none"/>
        <c:minorTickMark val="none"/>
        <c:tickLblPos val="nextTo"/>
        <c:crossAx val="212932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4"/>
        <c:overlap val="-100"/>
        <c:axId val="2129320591"/>
        <c:axId val="342718991"/>
      </c:barChart>
      <c:catAx>
        <c:axId val="212932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方正宋刻本秀楷简体" panose="02000000000000000000" pitchFamily="2" charset="-122"/>
                <a:ea typeface="方正宋刻本秀楷简体" panose="02000000000000000000" pitchFamily="2" charset="-122"/>
                <a:cs typeface="+mn-cs"/>
              </a:defRPr>
            </a:pPr>
            <a:endParaRPr lang="zh-CN"/>
          </a:p>
        </c:txPr>
        <c:crossAx val="342718991"/>
        <c:crosses val="autoZero"/>
        <c:auto val="1"/>
        <c:lblAlgn val="ctr"/>
        <c:lblOffset val="100"/>
        <c:noMultiLvlLbl val="0"/>
      </c:catAx>
      <c:valAx>
        <c:axId val="342718991"/>
        <c:scaling>
          <c:orientation val="minMax"/>
        </c:scaling>
        <c:delete val="1"/>
        <c:axPos val="l"/>
        <c:numFmt formatCode="General" sourceLinked="1"/>
        <c:majorTickMark val="none"/>
        <c:minorTickMark val="none"/>
        <c:tickLblPos val="nextTo"/>
        <c:crossAx val="212932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4"/>
        <c:overlap val="-100"/>
        <c:axId val="2129320591"/>
        <c:axId val="342718991"/>
      </c:barChart>
      <c:catAx>
        <c:axId val="212932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方正宋刻本秀楷简体" panose="02000000000000000000" pitchFamily="2" charset="-122"/>
                <a:ea typeface="方正宋刻本秀楷简体" panose="02000000000000000000" pitchFamily="2" charset="-122"/>
                <a:cs typeface="+mn-cs"/>
              </a:defRPr>
            </a:pPr>
            <a:endParaRPr lang="zh-CN"/>
          </a:p>
        </c:txPr>
        <c:crossAx val="342718991"/>
        <c:crosses val="autoZero"/>
        <c:auto val="1"/>
        <c:lblAlgn val="ctr"/>
        <c:lblOffset val="100"/>
        <c:noMultiLvlLbl val="0"/>
      </c:catAx>
      <c:valAx>
        <c:axId val="342718991"/>
        <c:scaling>
          <c:orientation val="minMax"/>
        </c:scaling>
        <c:delete val="1"/>
        <c:axPos val="l"/>
        <c:numFmt formatCode="General" sourceLinked="1"/>
        <c:majorTickMark val="none"/>
        <c:minorTickMark val="none"/>
        <c:tickLblPos val="nextTo"/>
        <c:crossAx val="212932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4"/>
        <c:overlap val="-100"/>
        <c:axId val="2129320591"/>
        <c:axId val="342718991"/>
      </c:barChart>
      <c:catAx>
        <c:axId val="212932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方正宋刻本秀楷简体" panose="02000000000000000000" pitchFamily="2" charset="-122"/>
                <a:ea typeface="方正宋刻本秀楷简体" panose="02000000000000000000" pitchFamily="2" charset="-122"/>
                <a:cs typeface="+mn-cs"/>
              </a:defRPr>
            </a:pPr>
            <a:endParaRPr lang="zh-CN"/>
          </a:p>
        </c:txPr>
        <c:crossAx val="342718991"/>
        <c:crosses val="autoZero"/>
        <c:auto val="1"/>
        <c:lblAlgn val="ctr"/>
        <c:lblOffset val="100"/>
        <c:noMultiLvlLbl val="0"/>
      </c:catAx>
      <c:valAx>
        <c:axId val="342718991"/>
        <c:scaling>
          <c:orientation val="minMax"/>
        </c:scaling>
        <c:delete val="1"/>
        <c:axPos val="l"/>
        <c:numFmt formatCode="General" sourceLinked="1"/>
        <c:majorTickMark val="none"/>
        <c:minorTickMark val="none"/>
        <c:tickLblPos val="nextTo"/>
        <c:crossAx val="212932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0.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1.xml"/><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3.xml"/><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4.xml"/><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5.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6.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688B81B-2200-4477-911B-AC746D185EF0}"/>
              </a:ext>
            </a:extLst>
          </p:cNvPr>
          <p:cNvSpPr txBox="1"/>
          <p:nvPr/>
        </p:nvSpPr>
        <p:spPr>
          <a:xfrm>
            <a:off x="542925" y="604952"/>
            <a:ext cx="16093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CROSS BORDER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E-COMMERCE</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0776511-3A62-44FF-9F3D-19DF28CC18F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54ED5457-C38C-4D52-B24F-65277C6629F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10311856" y="6207165"/>
            <a:ext cx="55496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Jun.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0791389" y="5791666"/>
            <a:ext cx="5645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9DFF788E-03A9-45A2-B8FF-99E9C41E7689}"/>
              </a:ext>
            </a:extLst>
          </p:cNvPr>
          <p:cNvSpPr txBox="1"/>
          <p:nvPr/>
        </p:nvSpPr>
        <p:spPr>
          <a:xfrm>
            <a:off x="648833" y="1668229"/>
            <a:ext cx="10805230" cy="25545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8000" b="1" dirty="0">
                <a:solidFill>
                  <a:prstClr val="white">
                    <a:lumMod val="95000"/>
                  </a:prstClr>
                </a:solidFill>
                <a:latin typeface="Tw Cen MT Condensed Extra Bold" panose="020B0803020202020204" pitchFamily="34" charset="0"/>
                <a:ea typeface="微软雅黑" panose="020B0503020204020204" pitchFamily="34" charset="-122"/>
              </a:rPr>
              <a:t>COST-EFFECTIVE OUTBREAK DETECTION IN NETWORKS</a:t>
            </a:r>
            <a:endParaRPr kumimoji="0" lang="zh-CN" altLang="en-US" sz="8000" b="1" i="0"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483A8FF5-D915-49E5-A67F-25A73941231D}"/>
              </a:ext>
            </a:extLst>
          </p:cNvPr>
          <p:cNvSpPr txBox="1"/>
          <p:nvPr/>
        </p:nvSpPr>
        <p:spPr>
          <a:xfrm>
            <a:off x="8257881" y="4751452"/>
            <a:ext cx="2138520" cy="369332"/>
          </a:xfrm>
          <a:prstGeom prst="rect">
            <a:avLst/>
          </a:prstGeom>
          <a:noFill/>
        </p:spPr>
        <p:txBody>
          <a:bodyPr wrap="square" rtlCol="0">
            <a:spAutoFit/>
          </a:bodyPr>
          <a:lstStyle/>
          <a:p>
            <a:pPr marL="285750" marR="0" lvl="0" indent="-285750" algn="r"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2022.6.4</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id="{C8E32747-A73C-4599-B78C-FDA40BA0B3BB}"/>
              </a:ext>
            </a:extLst>
          </p:cNvPr>
          <p:cNvSpPr txBox="1"/>
          <p:nvPr/>
        </p:nvSpPr>
        <p:spPr>
          <a:xfrm>
            <a:off x="1387727" y="4751452"/>
            <a:ext cx="2140242"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计算机学院</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3.2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贪心算法</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6215D00-3220-473C-9AE4-7FF806CEE29C}"/>
              </a:ext>
            </a:extLst>
          </p:cNvPr>
          <p:cNvSpPr txBox="1"/>
          <p:nvPr/>
        </p:nvSpPr>
        <p:spPr>
          <a:xfrm>
            <a:off x="648832" y="1609290"/>
            <a:ext cx="6052757" cy="1477328"/>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通常来说，最大化一个非递减的子模性函数是一个</a:t>
            </a:r>
            <a:r>
              <a:rPr lang="en-US" altLang="zh-CN" sz="1800" b="0" i="0" u="none" strike="noStrike" baseline="0" dirty="0">
                <a:solidFill>
                  <a:srgbClr val="333333"/>
                </a:solidFill>
                <a:latin typeface="OpenSans-Regular"/>
              </a:rPr>
              <a:t>NP-hard</a:t>
            </a:r>
            <a:r>
              <a:rPr lang="zh-CN" altLang="en-US" sz="1800" b="0" i="0" u="none" strike="noStrike" baseline="0" dirty="0">
                <a:solidFill>
                  <a:srgbClr val="333333"/>
                </a:solidFill>
                <a:latin typeface="MicrosoftYaHei"/>
              </a:rPr>
              <a:t>问题，我们首先可以从问题的简化版入手：将所有节点的代价</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也即选择某个节点付出的成本</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均衡化，比如都设为</a:t>
            </a:r>
            <a:r>
              <a:rPr lang="en-US" altLang="zh-CN" sz="1800" b="0" i="0" u="none" strike="noStrike" baseline="0" dirty="0">
                <a:solidFill>
                  <a:srgbClr val="333333"/>
                </a:solidFill>
                <a:latin typeface="OpenSans-Regular"/>
              </a:rPr>
              <a:t>1</a:t>
            </a:r>
            <a:r>
              <a:rPr lang="zh-CN" altLang="en-US" sz="1800" b="0" i="0" u="none" strike="noStrike" baseline="0" dirty="0">
                <a:solidFill>
                  <a:srgbClr val="333333"/>
                </a:solidFill>
                <a:latin typeface="MicrosoftYaHei"/>
              </a:rPr>
              <a:t>，这样贪心算法解决这一问题的步骤就非常清晰：初始选择节点集合，迭代</a:t>
            </a:r>
            <a:r>
              <a:rPr lang="en-US" altLang="zh-CN" sz="1800" b="0" i="0" u="none" strike="noStrike" baseline="0" dirty="0">
                <a:solidFill>
                  <a:srgbClr val="333333"/>
                </a:solidFill>
                <a:latin typeface="OpenSans-Regular"/>
              </a:rPr>
              <a:t>k</a:t>
            </a:r>
            <a:r>
              <a:rPr lang="zh-CN" altLang="en-US" sz="1800" b="0" i="0" u="none" strike="noStrike" baseline="0" dirty="0">
                <a:solidFill>
                  <a:srgbClr val="333333"/>
                </a:solidFill>
                <a:latin typeface="MicrosoftYaHei"/>
              </a:rPr>
              <a:t>步，每次均选择最大化边际增益的位置</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aphicFrame>
        <p:nvGraphicFramePr>
          <p:cNvPr id="25" name="图表 24">
            <a:extLst>
              <a:ext uri="{FF2B5EF4-FFF2-40B4-BE49-F238E27FC236}">
                <a16:creationId xmlns:a16="http://schemas.microsoft.com/office/drawing/2014/main" id="{7C8913CC-7E69-4249-8F5D-9E7FA1F52717}"/>
              </a:ext>
            </a:extLst>
          </p:cNvPr>
          <p:cNvGraphicFramePr/>
          <p:nvPr/>
        </p:nvGraphicFramePr>
        <p:xfrm>
          <a:off x="8130826" y="2029847"/>
          <a:ext cx="3838643" cy="3139792"/>
        </p:xfrm>
        <a:graphic>
          <a:graphicData uri="http://schemas.openxmlformats.org/drawingml/2006/chart">
            <c:chart xmlns:c="http://schemas.openxmlformats.org/drawingml/2006/chart" xmlns:r="http://schemas.openxmlformats.org/officeDocument/2006/relationships" r:id="rId4"/>
          </a:graphicData>
        </a:graphic>
      </p:graphicFrame>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7" name="图片 6">
            <a:extLst>
              <a:ext uri="{FF2B5EF4-FFF2-40B4-BE49-F238E27FC236}">
                <a16:creationId xmlns:a16="http://schemas.microsoft.com/office/drawing/2014/main" id="{8D203FC9-0874-5C92-02E3-0EC8B901F2E4}"/>
              </a:ext>
            </a:extLst>
          </p:cNvPr>
          <p:cNvPicPr>
            <a:picLocks noChangeAspect="1"/>
          </p:cNvPicPr>
          <p:nvPr/>
        </p:nvPicPr>
        <p:blipFill>
          <a:blip r:embed="rId5"/>
          <a:stretch>
            <a:fillRect/>
          </a:stretch>
        </p:blipFill>
        <p:spPr>
          <a:xfrm>
            <a:off x="6821905" y="1822433"/>
            <a:ext cx="4426063" cy="742628"/>
          </a:xfrm>
          <a:prstGeom prst="rect">
            <a:avLst/>
          </a:prstGeom>
        </p:spPr>
      </p:pic>
      <p:sp>
        <p:nvSpPr>
          <p:cNvPr id="21" name="文本框 20">
            <a:extLst>
              <a:ext uri="{FF2B5EF4-FFF2-40B4-BE49-F238E27FC236}">
                <a16:creationId xmlns:a16="http://schemas.microsoft.com/office/drawing/2014/main" id="{C06E1BD9-4508-7A1A-1436-024C95F7FD12}"/>
              </a:ext>
            </a:extLst>
          </p:cNvPr>
          <p:cNvSpPr txBox="1"/>
          <p:nvPr/>
        </p:nvSpPr>
        <p:spPr>
          <a:xfrm>
            <a:off x="648832" y="3604822"/>
            <a:ext cx="6052757" cy="1200329"/>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可是这样一种贪心算法是不能保证最差复杂度的，在很多情况下效果会非常的差，但是结果分数在可以接受的范围内，具体来说：如果</a:t>
            </a:r>
            <a:r>
              <a:rPr lang="en-US" altLang="zh-CN" sz="1800" b="0" i="0" u="none" strike="noStrike" baseline="0" dirty="0">
                <a:solidFill>
                  <a:srgbClr val="333333"/>
                </a:solidFill>
                <a:latin typeface="OpenSans-Regular"/>
              </a:rPr>
              <a:t>R</a:t>
            </a:r>
            <a:r>
              <a:rPr lang="zh-CN" altLang="en-US" sz="1800" b="0" i="0" u="none" strike="noStrike" baseline="0" dirty="0">
                <a:solidFill>
                  <a:srgbClr val="333333"/>
                </a:solidFill>
                <a:latin typeface="MicrosoftYaHei"/>
              </a:rPr>
              <a:t>函数具有子模性，那么贪心算法能够找到满足右侧式子的集合</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20" name="图片 19">
            <a:extLst>
              <a:ext uri="{FF2B5EF4-FFF2-40B4-BE49-F238E27FC236}">
                <a16:creationId xmlns:a16="http://schemas.microsoft.com/office/drawing/2014/main" id="{6AD9D08E-15D0-DDAA-A956-5D308C802BAD}"/>
              </a:ext>
            </a:extLst>
          </p:cNvPr>
          <p:cNvPicPr>
            <a:picLocks noChangeAspect="1"/>
          </p:cNvPicPr>
          <p:nvPr/>
        </p:nvPicPr>
        <p:blipFill>
          <a:blip r:embed="rId6"/>
          <a:stretch>
            <a:fillRect/>
          </a:stretch>
        </p:blipFill>
        <p:spPr>
          <a:xfrm>
            <a:off x="7132260" y="3618458"/>
            <a:ext cx="3752436" cy="558214"/>
          </a:xfrm>
          <a:prstGeom prst="rect">
            <a:avLst/>
          </a:prstGeom>
        </p:spPr>
      </p:pic>
    </p:spTree>
    <p:extLst>
      <p:ext uri="{BB962C8B-B14F-4D97-AF65-F5344CB8AC3E}">
        <p14:creationId xmlns:p14="http://schemas.microsoft.com/office/powerpoint/2010/main" val="1604589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3.2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贪心算法</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6215D00-3220-473C-9AE4-7FF806CEE29C}"/>
              </a:ext>
            </a:extLst>
          </p:cNvPr>
          <p:cNvSpPr txBox="1"/>
          <p:nvPr/>
        </p:nvSpPr>
        <p:spPr>
          <a:xfrm>
            <a:off x="648833" y="2143239"/>
            <a:ext cx="4426064" cy="1754326"/>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在代价均衡化的前提下，我们可以知道贪心算法可以给出一个分数至少在最优解 </a:t>
            </a:r>
            <a:r>
              <a:rPr lang="en-US" altLang="zh-CN" sz="1800" b="0" i="0" u="none" strike="noStrike" baseline="0" dirty="0">
                <a:solidFill>
                  <a:srgbClr val="333333"/>
                </a:solidFill>
                <a:latin typeface="OpenSans-Regular"/>
              </a:rPr>
              <a:t>(63%)</a:t>
            </a:r>
            <a:r>
              <a:rPr lang="zh-CN" altLang="en-US" sz="1800" b="0" i="0" u="none" strike="noStrike" baseline="0" dirty="0">
                <a:solidFill>
                  <a:srgbClr val="333333"/>
                </a:solidFill>
                <a:latin typeface="MicrosoftYaHei"/>
              </a:rPr>
              <a:t>水平的解。那么需要考虑代价不均衡的情况该何如处理呢？贪心算法同样能根据上述简单情况稍加拓展，将考虑收益改为考虑性价比</a:t>
            </a:r>
            <a:r>
              <a:rPr lang="en-US" altLang="zh-CN" sz="1800" b="0" i="0" u="none" strike="noStrike" baseline="0" dirty="0">
                <a:solidFill>
                  <a:srgbClr val="333333"/>
                </a:solidFill>
                <a:latin typeface="OpenSans-Regular"/>
              </a:rPr>
              <a:t>(benefit / cost ratio)</a:t>
            </a:r>
            <a:r>
              <a:rPr lang="zh-CN" altLang="en-US" sz="1800" b="0" i="0" u="none" strike="noStrike" baseline="0" dirty="0">
                <a:solidFill>
                  <a:srgbClr val="333333"/>
                </a:solidFill>
                <a:latin typeface="MicrosoftYaHei"/>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aphicFrame>
        <p:nvGraphicFramePr>
          <p:cNvPr id="25" name="图表 24">
            <a:extLst>
              <a:ext uri="{FF2B5EF4-FFF2-40B4-BE49-F238E27FC236}">
                <a16:creationId xmlns:a16="http://schemas.microsoft.com/office/drawing/2014/main" id="{7C8913CC-7E69-4249-8F5D-9E7FA1F52717}"/>
              </a:ext>
            </a:extLst>
          </p:cNvPr>
          <p:cNvGraphicFramePr/>
          <p:nvPr/>
        </p:nvGraphicFramePr>
        <p:xfrm>
          <a:off x="8130826" y="2029847"/>
          <a:ext cx="3838643" cy="3139792"/>
        </p:xfrm>
        <a:graphic>
          <a:graphicData uri="http://schemas.openxmlformats.org/drawingml/2006/chart">
            <c:chart xmlns:c="http://schemas.openxmlformats.org/drawingml/2006/chart" xmlns:r="http://schemas.openxmlformats.org/officeDocument/2006/relationships" r:id="rId4"/>
          </a:graphicData>
        </a:graphic>
      </p:graphicFrame>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6" name="图片 5">
            <a:extLst>
              <a:ext uri="{FF2B5EF4-FFF2-40B4-BE49-F238E27FC236}">
                <a16:creationId xmlns:a16="http://schemas.microsoft.com/office/drawing/2014/main" id="{A719EB30-2BCF-BA8D-6920-8316EBAEE4F2}"/>
              </a:ext>
            </a:extLst>
          </p:cNvPr>
          <p:cNvPicPr>
            <a:picLocks noChangeAspect="1"/>
          </p:cNvPicPr>
          <p:nvPr/>
        </p:nvPicPr>
        <p:blipFill>
          <a:blip r:embed="rId5"/>
          <a:stretch>
            <a:fillRect/>
          </a:stretch>
        </p:blipFill>
        <p:spPr>
          <a:xfrm>
            <a:off x="5634484" y="2320260"/>
            <a:ext cx="5073906" cy="988424"/>
          </a:xfrm>
          <a:prstGeom prst="rect">
            <a:avLst/>
          </a:prstGeom>
        </p:spPr>
      </p:pic>
    </p:spTree>
    <p:extLst>
      <p:ext uri="{BB962C8B-B14F-4D97-AF65-F5344CB8AC3E}">
        <p14:creationId xmlns:p14="http://schemas.microsoft.com/office/powerpoint/2010/main" val="154845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62637" cy="430887"/>
            <a:chOff x="514384" y="883622"/>
            <a:chExt cx="1662637"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4</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1993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碳纤维正中黑简体" panose="02010601030101010101" pitchFamily="2" charset="-122"/>
                  <a:ea typeface="碳纤维正中黑简体" panose="02010601030101010101" pitchFamily="2" charset="-122"/>
                </a:rPr>
                <a:t>CEF</a:t>
              </a: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算法</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6215D00-3220-473C-9AE4-7FF806CEE29C}"/>
              </a:ext>
            </a:extLst>
          </p:cNvPr>
          <p:cNvSpPr txBox="1"/>
          <p:nvPr/>
        </p:nvSpPr>
        <p:spPr>
          <a:xfrm>
            <a:off x="648832" y="1609290"/>
            <a:ext cx="6052757" cy="1477328"/>
          </a:xfrm>
          <a:prstGeom prst="rect">
            <a:avLst/>
          </a:prstGeom>
          <a:noFill/>
        </p:spPr>
        <p:txBody>
          <a:bodyPr wrap="square" rtlCol="0">
            <a:spAutoFit/>
          </a:bodyPr>
          <a:lstStyle/>
          <a:p>
            <a:pPr algn="l"/>
            <a:r>
              <a:rPr lang="en-US" altLang="zh-CN" sz="1800" b="0" i="0" u="none" strike="noStrike" baseline="0" dirty="0">
                <a:solidFill>
                  <a:srgbClr val="333333"/>
                </a:solidFill>
                <a:latin typeface="OpenSans-Regular"/>
              </a:rPr>
              <a:t>CEF</a:t>
            </a:r>
            <a:r>
              <a:rPr lang="zh-CN" altLang="en-US" sz="1800" b="0" i="0" u="none" strike="noStrike" baseline="0" dirty="0">
                <a:solidFill>
                  <a:srgbClr val="333333"/>
                </a:solidFill>
                <a:latin typeface="MicrosoftYaHei"/>
              </a:rPr>
              <a:t>算法首先会选择计算两个子集，分别是通过设想代价均衡的贪心集合和考虑性价比的贪心集合， 再从满足预算需求的两个子集中选择分数最高的一个，虽然这样的算法依旧无法保证最差复杂度，但它能在代价不均衡的条件下获得解决最优解的分数：</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aphicFrame>
        <p:nvGraphicFramePr>
          <p:cNvPr id="25" name="图表 24">
            <a:extLst>
              <a:ext uri="{FF2B5EF4-FFF2-40B4-BE49-F238E27FC236}">
                <a16:creationId xmlns:a16="http://schemas.microsoft.com/office/drawing/2014/main" id="{7C8913CC-7E69-4249-8F5D-9E7FA1F52717}"/>
              </a:ext>
            </a:extLst>
          </p:cNvPr>
          <p:cNvGraphicFramePr/>
          <p:nvPr/>
        </p:nvGraphicFramePr>
        <p:xfrm>
          <a:off x="8130826" y="2029847"/>
          <a:ext cx="3838643" cy="3139792"/>
        </p:xfrm>
        <a:graphic>
          <a:graphicData uri="http://schemas.openxmlformats.org/drawingml/2006/chart">
            <c:chart xmlns:c="http://schemas.openxmlformats.org/drawingml/2006/chart" xmlns:r="http://schemas.openxmlformats.org/officeDocument/2006/relationships" r:id="rId4"/>
          </a:graphicData>
        </a:graphic>
      </p:graphicFrame>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1" name="文本框 20">
            <a:extLst>
              <a:ext uri="{FF2B5EF4-FFF2-40B4-BE49-F238E27FC236}">
                <a16:creationId xmlns:a16="http://schemas.microsoft.com/office/drawing/2014/main" id="{C06E1BD9-4508-7A1A-1436-024C95F7FD12}"/>
              </a:ext>
            </a:extLst>
          </p:cNvPr>
          <p:cNvSpPr txBox="1"/>
          <p:nvPr/>
        </p:nvSpPr>
        <p:spPr>
          <a:xfrm>
            <a:off x="648832" y="3604822"/>
            <a:ext cx="6052757" cy="923330"/>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右侧理论可以被规约到</a:t>
            </a:r>
            <a:r>
              <a:rPr lang="en-US" altLang="zh-CN" sz="1800" b="0" i="0" u="none" strike="noStrike" baseline="0" dirty="0">
                <a:solidFill>
                  <a:srgbClr val="333333"/>
                </a:solidFill>
                <a:latin typeface="OpenSans-Regular"/>
              </a:rPr>
              <a:t>MAX-COVER</a:t>
            </a:r>
            <a:r>
              <a:rPr lang="zh-CN" altLang="en-US" sz="1800" b="0" i="0" u="none" strike="noStrike" baseline="0" dirty="0">
                <a:solidFill>
                  <a:srgbClr val="333333"/>
                </a:solidFill>
                <a:latin typeface="MicrosoftYaHei"/>
              </a:rPr>
              <a:t>问题证明。换句话说，</a:t>
            </a:r>
            <a:r>
              <a:rPr lang="en-US" altLang="zh-CN" sz="1800" b="0" i="0" u="none" strike="noStrike" baseline="0" dirty="0">
                <a:solidFill>
                  <a:srgbClr val="333333"/>
                </a:solidFill>
                <a:latin typeface="OpenSans-Regular"/>
              </a:rPr>
              <a:t>CEF</a:t>
            </a:r>
            <a:r>
              <a:rPr lang="zh-CN" altLang="en-US" sz="1800" b="0" i="0" u="none" strike="noStrike" baseline="0" dirty="0">
                <a:solidFill>
                  <a:srgbClr val="333333"/>
                </a:solidFill>
                <a:latin typeface="MicrosoftYaHei"/>
              </a:rPr>
              <a:t>算法能在通用情形下至少获得最优解</a:t>
            </a:r>
            <a:r>
              <a:rPr lang="en-US" altLang="zh-CN" sz="1800" b="0" i="0" u="none" strike="noStrike" baseline="0" dirty="0">
                <a:solidFill>
                  <a:srgbClr val="333333"/>
                </a:solidFill>
                <a:latin typeface="OpenSans-Regular"/>
              </a:rPr>
              <a:t>31%</a:t>
            </a:r>
          </a:p>
          <a:p>
            <a:pPr algn="l"/>
            <a:r>
              <a:rPr lang="zh-CN" altLang="en-US" sz="1800" b="0" i="0" u="none" strike="noStrike" baseline="0" dirty="0">
                <a:solidFill>
                  <a:srgbClr val="333333"/>
                </a:solidFill>
                <a:latin typeface="MicrosoftYaHei"/>
              </a:rPr>
              <a:t>的水平。</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6" name="图片 5">
            <a:extLst>
              <a:ext uri="{FF2B5EF4-FFF2-40B4-BE49-F238E27FC236}">
                <a16:creationId xmlns:a16="http://schemas.microsoft.com/office/drawing/2014/main" id="{D427CE13-BBA8-5AF1-7AEE-066DA8837C3B}"/>
              </a:ext>
            </a:extLst>
          </p:cNvPr>
          <p:cNvPicPr>
            <a:picLocks noChangeAspect="1"/>
          </p:cNvPicPr>
          <p:nvPr/>
        </p:nvPicPr>
        <p:blipFill>
          <a:blip r:embed="rId5"/>
          <a:stretch>
            <a:fillRect/>
          </a:stretch>
        </p:blipFill>
        <p:spPr>
          <a:xfrm>
            <a:off x="6325304" y="2762847"/>
            <a:ext cx="5866696" cy="923330"/>
          </a:xfrm>
          <a:prstGeom prst="rect">
            <a:avLst/>
          </a:prstGeom>
        </p:spPr>
      </p:pic>
    </p:spTree>
    <p:extLst>
      <p:ext uri="{BB962C8B-B14F-4D97-AF65-F5344CB8AC3E}">
        <p14:creationId xmlns:p14="http://schemas.microsoft.com/office/powerpoint/2010/main" val="187908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2970688" cy="430887"/>
            <a:chOff x="514384" y="883622"/>
            <a:chExt cx="2970688"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4</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25074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加速奖惩函数的计算</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6215D00-3220-473C-9AE4-7FF806CEE29C}"/>
              </a:ext>
            </a:extLst>
          </p:cNvPr>
          <p:cNvSpPr txBox="1"/>
          <p:nvPr/>
        </p:nvSpPr>
        <p:spPr>
          <a:xfrm>
            <a:off x="648833" y="1612591"/>
            <a:ext cx="6052757" cy="1754326"/>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从上述两个例子我们可以知道，大部分的</a:t>
            </a:r>
            <a:r>
              <a:rPr lang="en-US" altLang="zh-CN" sz="1800" b="0" i="0" u="none" strike="noStrike" baseline="0" dirty="0">
                <a:solidFill>
                  <a:srgbClr val="333333"/>
                </a:solidFill>
                <a:latin typeface="OpenSans-Regular"/>
              </a:rPr>
              <a:t>outbreak</a:t>
            </a:r>
            <a:r>
              <a:rPr lang="zh-CN" altLang="en-US" sz="1800" b="0" i="0" u="none" strike="noStrike" baseline="0" dirty="0">
                <a:solidFill>
                  <a:srgbClr val="333333"/>
                </a:solidFill>
                <a:latin typeface="MicrosoftYaHei"/>
              </a:rPr>
              <a:t>都是稀疏的，只会影响网络的一小部分区域并且被一小部分节点检测到，因此大部分节点不会引起奖惩。基于这样一个事实，我们可以利用具有稀疏性的奖惩函数</a:t>
            </a:r>
            <a:r>
              <a:rPr lang="en-US" altLang="zh-CN" sz="1800" b="0" i="0" u="none" strike="noStrike" baseline="0" dirty="0">
                <a:solidFill>
                  <a:srgbClr val="333333"/>
                </a:solidFill>
                <a:latin typeface="OpenSans-Regular"/>
              </a:rPr>
              <a:t>R</a:t>
            </a:r>
            <a:r>
              <a:rPr lang="zh-CN" altLang="en-US" sz="1800" b="0" i="0" u="none" strike="noStrike" baseline="0" dirty="0">
                <a:solidFill>
                  <a:srgbClr val="333333"/>
                </a:solidFill>
                <a:latin typeface="MicrosoftYaHei"/>
              </a:rPr>
              <a:t>作为一个</a:t>
            </a:r>
            <a:r>
              <a:rPr lang="zh-CN" altLang="en-US" sz="1800" b="1" i="0" u="none" strike="noStrike" baseline="0" dirty="0">
                <a:solidFill>
                  <a:srgbClr val="333333"/>
                </a:solidFill>
                <a:latin typeface="MicrosoftYaHei-Bold"/>
              </a:rPr>
              <a:t>倒排索引</a:t>
            </a:r>
            <a:r>
              <a:rPr lang="zh-CN" altLang="en-US" sz="1800" b="0" i="0" u="none" strike="noStrike" baseline="0" dirty="0">
                <a:solidFill>
                  <a:srgbClr val="333333"/>
                </a:solidFill>
                <a:latin typeface="MicrosoftYaHei"/>
              </a:rPr>
              <a:t>，允许通过传感器的索引快速查找奖惩结果，由此我们就能够快速计算奖惩而不用扫描整个数据集。</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aphicFrame>
        <p:nvGraphicFramePr>
          <p:cNvPr id="25" name="图表 24">
            <a:extLst>
              <a:ext uri="{FF2B5EF4-FFF2-40B4-BE49-F238E27FC236}">
                <a16:creationId xmlns:a16="http://schemas.microsoft.com/office/drawing/2014/main" id="{7C8913CC-7E69-4249-8F5D-9E7FA1F52717}"/>
              </a:ext>
            </a:extLst>
          </p:cNvPr>
          <p:cNvGraphicFramePr/>
          <p:nvPr/>
        </p:nvGraphicFramePr>
        <p:xfrm>
          <a:off x="8130826" y="2029847"/>
          <a:ext cx="3838643" cy="3139792"/>
        </p:xfrm>
        <a:graphic>
          <a:graphicData uri="http://schemas.openxmlformats.org/drawingml/2006/chart">
            <c:chart xmlns:c="http://schemas.openxmlformats.org/drawingml/2006/chart" xmlns:r="http://schemas.openxmlformats.org/officeDocument/2006/relationships" r:id="rId4"/>
          </a:graphicData>
        </a:graphic>
      </p:graphicFrame>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7" name="图片 6">
            <a:extLst>
              <a:ext uri="{FF2B5EF4-FFF2-40B4-BE49-F238E27FC236}">
                <a16:creationId xmlns:a16="http://schemas.microsoft.com/office/drawing/2014/main" id="{54C3C8D4-F2A3-0984-112F-C8092094A94F}"/>
              </a:ext>
            </a:extLst>
          </p:cNvPr>
          <p:cNvPicPr>
            <a:picLocks noChangeAspect="1"/>
          </p:cNvPicPr>
          <p:nvPr/>
        </p:nvPicPr>
        <p:blipFill>
          <a:blip r:embed="rId5"/>
          <a:stretch>
            <a:fillRect/>
          </a:stretch>
        </p:blipFill>
        <p:spPr>
          <a:xfrm>
            <a:off x="6069415" y="3926995"/>
            <a:ext cx="5170392" cy="1194538"/>
          </a:xfrm>
          <a:prstGeom prst="rect">
            <a:avLst/>
          </a:prstGeom>
        </p:spPr>
      </p:pic>
    </p:spTree>
    <p:extLst>
      <p:ext uri="{BB962C8B-B14F-4D97-AF65-F5344CB8AC3E}">
        <p14:creationId xmlns:p14="http://schemas.microsoft.com/office/powerpoint/2010/main" val="42132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2712604" cy="430887"/>
            <a:chOff x="514384" y="883622"/>
            <a:chExt cx="2712604"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4</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.3</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22493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减少奖惩计算次数</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6215D00-3220-473C-9AE4-7FF806CEE29C}"/>
              </a:ext>
            </a:extLst>
          </p:cNvPr>
          <p:cNvSpPr txBox="1"/>
          <p:nvPr/>
        </p:nvSpPr>
        <p:spPr>
          <a:xfrm>
            <a:off x="648831" y="1432823"/>
            <a:ext cx="6052757" cy="923330"/>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即便我们加速了计算奖惩函数的速度，但是大量的函数计算仍然会使算法的速度和复杂度令人无法忍受，因此这一小节提出一种方法来减少对奖惩函数的计算次数。</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1" name="文本框 20">
            <a:extLst>
              <a:ext uri="{FF2B5EF4-FFF2-40B4-BE49-F238E27FC236}">
                <a16:creationId xmlns:a16="http://schemas.microsoft.com/office/drawing/2014/main" id="{C06E1BD9-4508-7A1A-1436-024C95F7FD12}"/>
              </a:ext>
            </a:extLst>
          </p:cNvPr>
          <p:cNvSpPr txBox="1"/>
          <p:nvPr/>
        </p:nvSpPr>
        <p:spPr>
          <a:xfrm>
            <a:off x="751268" y="2736463"/>
            <a:ext cx="6052757" cy="2862322"/>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假定我们已经计算过每个位置</a:t>
            </a:r>
            <a:r>
              <a:rPr lang="en-US" altLang="zh-CN" sz="1800" b="0" i="0" u="none" strike="noStrike" baseline="0" dirty="0">
                <a:solidFill>
                  <a:srgbClr val="333333"/>
                </a:solidFill>
                <a:latin typeface="OpenSans-Regular"/>
              </a:rPr>
              <a:t>s</a:t>
            </a:r>
            <a:r>
              <a:rPr lang="zh-CN" altLang="en-US" sz="1800" b="0" i="0" u="none" strike="noStrike" baseline="0" dirty="0">
                <a:solidFill>
                  <a:srgbClr val="333333"/>
                </a:solidFill>
                <a:latin typeface="MicrosoftYaHei"/>
              </a:rPr>
              <a:t>的边际增益：随着选中节点集合不断扩大，边际增益永远不会再增加</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前面提到的子模性</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，所以我们在计算新添加的节点所带来的边际增益时，我们不再每次都重新计算，而是采用一种懒惰更新的方式：</a:t>
            </a:r>
            <a:endParaRPr lang="en-US" altLang="zh-CN" sz="1800" b="0" i="0" u="none" strike="noStrike" baseline="0" dirty="0">
              <a:solidFill>
                <a:srgbClr val="333333"/>
              </a:solidFill>
              <a:latin typeface="MicrosoftYaHei"/>
            </a:endParaRPr>
          </a:p>
          <a:p>
            <a:pPr marL="285750" indent="-285750" algn="l">
              <a:buFont typeface="Arial" panose="020B0604020202020204" pitchFamily="34" charset="0"/>
              <a:buChar char="•"/>
            </a:pPr>
            <a:r>
              <a:rPr lang="zh-CN" altLang="en-US" sz="1800" b="0" i="0" u="none" strike="noStrike" baseline="0" dirty="0">
                <a:solidFill>
                  <a:srgbClr val="333333"/>
                </a:solidFill>
                <a:latin typeface="MicrosoftYaHei"/>
              </a:rPr>
              <a:t>首先假设所有位置的边际增益都是不清楚的，并初始化一个边际增益的优先队列，</a:t>
            </a:r>
            <a:endParaRPr lang="en-US" altLang="zh-CN" sz="1800" b="0" i="0" u="none" strike="noStrike" baseline="0" dirty="0">
              <a:solidFill>
                <a:srgbClr val="333333"/>
              </a:solidFill>
              <a:latin typeface="MicrosoftYaHei"/>
            </a:endParaRPr>
          </a:p>
          <a:p>
            <a:pPr marL="285750" indent="-285750" algn="l">
              <a:buFont typeface="Arial" panose="020B0604020202020204" pitchFamily="34" charset="0"/>
              <a:buChar char="•"/>
            </a:pPr>
            <a:r>
              <a:rPr lang="zh-CN" altLang="en-US" sz="1800" b="0" i="0" u="none" strike="noStrike" baseline="0" dirty="0">
                <a:solidFill>
                  <a:srgbClr val="333333"/>
                </a:solidFill>
                <a:latin typeface="MicrosoftYaHei"/>
              </a:rPr>
              <a:t>当找到下一个节点的添加位置时，我们以递减的次序遍历它的边际增益，</a:t>
            </a:r>
            <a:endParaRPr lang="en-US" altLang="zh-CN" sz="1800" b="0" i="0" u="none" strike="noStrike" baseline="0" dirty="0">
              <a:solidFill>
                <a:srgbClr val="333333"/>
              </a:solidFill>
              <a:latin typeface="MicrosoftYaHei"/>
            </a:endParaRPr>
          </a:p>
          <a:p>
            <a:pPr marL="285750" indent="-285750" algn="l">
              <a:buFont typeface="Arial" panose="020B0604020202020204" pitchFamily="34" charset="0"/>
              <a:buChar char="•"/>
            </a:pPr>
            <a:r>
              <a:rPr lang="zh-CN" altLang="en-US" sz="1800" b="0" i="0" u="none" strike="noStrike" baseline="0" dirty="0">
                <a:solidFill>
                  <a:srgbClr val="333333"/>
                </a:solidFill>
                <a:latin typeface="MicrosoftYaHei"/>
              </a:rPr>
              <a:t>如果优先队列顶端的增益是不清楚的，那么计算边际增益并加入优先队列。</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7" name="图片 6">
            <a:extLst>
              <a:ext uri="{FF2B5EF4-FFF2-40B4-BE49-F238E27FC236}">
                <a16:creationId xmlns:a16="http://schemas.microsoft.com/office/drawing/2014/main" id="{A90DF0BC-6C52-230F-0DC3-62747CF2F986}"/>
              </a:ext>
            </a:extLst>
          </p:cNvPr>
          <p:cNvPicPr>
            <a:picLocks noChangeAspect="1"/>
          </p:cNvPicPr>
          <p:nvPr/>
        </p:nvPicPr>
        <p:blipFill>
          <a:blip r:embed="rId4"/>
          <a:stretch>
            <a:fillRect/>
          </a:stretch>
        </p:blipFill>
        <p:spPr>
          <a:xfrm>
            <a:off x="6701588" y="2013765"/>
            <a:ext cx="5378117" cy="3123718"/>
          </a:xfrm>
          <a:prstGeom prst="rect">
            <a:avLst/>
          </a:prstGeom>
        </p:spPr>
      </p:pic>
    </p:spTree>
    <p:extLst>
      <p:ext uri="{BB962C8B-B14F-4D97-AF65-F5344CB8AC3E}">
        <p14:creationId xmlns:p14="http://schemas.microsoft.com/office/powerpoint/2010/main" val="1262473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2196437" cy="430887"/>
            <a:chOff x="514384" y="883622"/>
            <a:chExt cx="2196437"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4.4</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算法的伪代码</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342FA37-ADDF-7950-34EC-F1AE425735E8}"/>
              </a:ext>
            </a:extLst>
          </p:cNvPr>
          <p:cNvPicPr>
            <a:picLocks noChangeAspect="1"/>
          </p:cNvPicPr>
          <p:nvPr/>
        </p:nvPicPr>
        <p:blipFill>
          <a:blip r:embed="rId6"/>
          <a:stretch>
            <a:fillRect/>
          </a:stretch>
        </p:blipFill>
        <p:spPr>
          <a:xfrm>
            <a:off x="3401184" y="894663"/>
            <a:ext cx="5606007" cy="4916896"/>
          </a:xfrm>
          <a:prstGeom prst="rect">
            <a:avLst/>
          </a:prstGeom>
        </p:spPr>
      </p:pic>
    </p:spTree>
    <p:extLst>
      <p:ext uri="{BB962C8B-B14F-4D97-AF65-F5344CB8AC3E}">
        <p14:creationId xmlns:p14="http://schemas.microsoft.com/office/powerpoint/2010/main" val="2656082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5.1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博客网络</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案例</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263668"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平行四边形 4">
            <a:extLst>
              <a:ext uri="{FF2B5EF4-FFF2-40B4-BE49-F238E27FC236}">
                <a16:creationId xmlns:a16="http://schemas.microsoft.com/office/drawing/2014/main" id="{979F0887-23A3-491F-9B67-33E0832F45B3}"/>
              </a:ext>
            </a:extLst>
          </p:cNvPr>
          <p:cNvSpPr/>
          <p:nvPr/>
        </p:nvSpPr>
        <p:spPr>
          <a:xfrm>
            <a:off x="686365" y="1319470"/>
            <a:ext cx="5186534" cy="4219060"/>
          </a:xfrm>
          <a:prstGeom prst="parallelogram">
            <a:avLst>
              <a:gd name="adj" fmla="val 35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6319101" y="1263399"/>
            <a:ext cx="5186534" cy="1401658"/>
            <a:chOff x="6319101" y="1355625"/>
            <a:chExt cx="5186534" cy="1401658"/>
          </a:xfrm>
        </p:grpSpPr>
        <p:sp>
          <p:nvSpPr>
            <p:cNvPr id="19" name="文本框 18">
              <a:extLst>
                <a:ext uri="{FF2B5EF4-FFF2-40B4-BE49-F238E27FC236}">
                  <a16:creationId xmlns:a16="http://schemas.microsoft.com/office/drawing/2014/main" id="{CABFF7F2-D495-4393-9B56-2388080968AE}"/>
                </a:ext>
              </a:extLst>
            </p:cNvPr>
            <p:cNvSpPr txBox="1"/>
            <p:nvPr/>
          </p:nvSpPr>
          <p:spPr>
            <a:xfrm>
              <a:off x="6959235" y="1367132"/>
              <a:ext cx="30908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性能表现</a:t>
              </a:r>
            </a:p>
          </p:txBody>
        </p:sp>
        <p:sp>
          <p:nvSpPr>
            <p:cNvPr id="20" name="文本框 19">
              <a:extLst>
                <a:ext uri="{FF2B5EF4-FFF2-40B4-BE49-F238E27FC236}">
                  <a16:creationId xmlns:a16="http://schemas.microsoft.com/office/drawing/2014/main" id="{1F36B982-FFF5-4FCC-8E01-25B0E97BE111}"/>
                </a:ext>
              </a:extLst>
            </p:cNvPr>
            <p:cNvSpPr txBox="1"/>
            <p:nvPr/>
          </p:nvSpPr>
          <p:spPr>
            <a:xfrm>
              <a:off x="6319101" y="1833953"/>
              <a:ext cx="5186534" cy="923330"/>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根据左侧图所示，可以看到</a:t>
              </a:r>
              <a:r>
                <a:rPr lang="en-US" altLang="zh-CN" sz="1800" b="0" i="0" u="none" strike="noStrike" baseline="0" dirty="0">
                  <a:solidFill>
                    <a:srgbClr val="333333"/>
                  </a:solidFill>
                  <a:latin typeface="OpenSans-Regular"/>
                </a:rPr>
                <a:t>CELF</a:t>
              </a:r>
              <a:r>
                <a:rPr lang="zh-CN" altLang="en-US" sz="1800" b="0" i="0" u="none" strike="noStrike" baseline="0" dirty="0">
                  <a:solidFill>
                    <a:srgbClr val="333333"/>
                  </a:solidFill>
                  <a:latin typeface="MicrosoftYaHei"/>
                </a:rPr>
                <a:t>算法的结果无论在哪个数量的博客上都更加接近底线，肯定也更加接近最优解</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2" name="iconfont-11180-4674648">
              <a:extLst>
                <a:ext uri="{FF2B5EF4-FFF2-40B4-BE49-F238E27FC236}">
                  <a16:creationId xmlns:a16="http://schemas.microsoft.com/office/drawing/2014/main" id="{682C2806-9C17-4007-A41D-047A16D07870}"/>
                </a:ext>
              </a:extLst>
            </p:cNvPr>
            <p:cNvSpPr>
              <a:spLocks noChangeAspect="1"/>
            </p:cNvSpPr>
            <p:nvPr/>
          </p:nvSpPr>
          <p:spPr bwMode="auto">
            <a:xfrm>
              <a:off x="6349352" y="1355625"/>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sp>
      </p:grpSp>
      <p:grpSp>
        <p:nvGrpSpPr>
          <p:cNvPr id="9" name="组合 8">
            <a:extLst>
              <a:ext uri="{FF2B5EF4-FFF2-40B4-BE49-F238E27FC236}">
                <a16:creationId xmlns:a16="http://schemas.microsoft.com/office/drawing/2014/main" id="{0242A9F2-B55D-49F5-A810-2943C2E1F570}"/>
              </a:ext>
            </a:extLst>
          </p:cNvPr>
          <p:cNvGrpSpPr/>
          <p:nvPr/>
        </p:nvGrpSpPr>
        <p:grpSpPr>
          <a:xfrm>
            <a:off x="6319101" y="3596252"/>
            <a:ext cx="5186534" cy="1136258"/>
            <a:chOff x="6319101" y="3596252"/>
            <a:chExt cx="5186534" cy="1136258"/>
          </a:xfrm>
        </p:grpSpPr>
        <p:sp>
          <p:nvSpPr>
            <p:cNvPr id="25" name="文本框 24">
              <a:extLst>
                <a:ext uri="{FF2B5EF4-FFF2-40B4-BE49-F238E27FC236}">
                  <a16:creationId xmlns:a16="http://schemas.microsoft.com/office/drawing/2014/main" id="{DAF85BE4-917D-4A9B-94F7-50217B2D7BF1}"/>
                </a:ext>
              </a:extLst>
            </p:cNvPr>
            <p:cNvSpPr txBox="1"/>
            <p:nvPr/>
          </p:nvSpPr>
          <p:spPr>
            <a:xfrm>
              <a:off x="6319101" y="4024624"/>
              <a:ext cx="51865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baseline="0" dirty="0">
                  <a:solidFill>
                    <a:srgbClr val="333333"/>
                  </a:solidFill>
                  <a:latin typeface="MicrosoftYaHei"/>
                </a:rPr>
                <a:t>在这个问题上，</a:t>
              </a:r>
              <a:r>
                <a:rPr lang="en-US" altLang="zh-CN" sz="2000" b="0" i="0" u="none" strike="noStrike" baseline="0" dirty="0">
                  <a:solidFill>
                    <a:srgbClr val="333333"/>
                  </a:solidFill>
                  <a:latin typeface="OpenSans-Regular"/>
                </a:rPr>
                <a:t>PA</a:t>
              </a:r>
              <a:r>
                <a:rPr lang="zh-CN" altLang="en-US" sz="2000" b="0" i="0" u="none" strike="noStrike" baseline="0" dirty="0">
                  <a:solidFill>
                    <a:srgbClr val="333333"/>
                  </a:solidFill>
                  <a:latin typeface="MicrosoftYaHei"/>
                </a:rPr>
                <a:t>奖惩函数能够获得最佳表现。</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3" name="iconfont-10585-5147501">
              <a:extLst>
                <a:ext uri="{FF2B5EF4-FFF2-40B4-BE49-F238E27FC236}">
                  <a16:creationId xmlns:a16="http://schemas.microsoft.com/office/drawing/2014/main" id="{4BA209D0-6CA2-4F41-9805-25CBEA0E833E}"/>
                </a:ext>
              </a:extLst>
            </p:cNvPr>
            <p:cNvSpPr>
              <a:spLocks noChangeAspect="1"/>
            </p:cNvSpPr>
            <p:nvPr/>
          </p:nvSpPr>
          <p:spPr bwMode="auto">
            <a:xfrm>
              <a:off x="6390474" y="3635419"/>
              <a:ext cx="409394" cy="316744"/>
            </a:xfrm>
            <a:custGeom>
              <a:avLst/>
              <a:gdLst>
                <a:gd name="T0" fmla="*/ 8851 w 12288"/>
                <a:gd name="T1" fmla="*/ 2190 h 9507"/>
                <a:gd name="T2" fmla="*/ 5095 w 12288"/>
                <a:gd name="T3" fmla="*/ 299 h 9507"/>
                <a:gd name="T4" fmla="*/ 2323 w 12288"/>
                <a:gd name="T5" fmla="*/ 3463 h 9507"/>
                <a:gd name="T6" fmla="*/ 0 w 12288"/>
                <a:gd name="T7" fmla="*/ 6419 h 9507"/>
                <a:gd name="T8" fmla="*/ 3072 w 12288"/>
                <a:gd name="T9" fmla="*/ 9507 h 9507"/>
                <a:gd name="T10" fmla="*/ 8832 w 12288"/>
                <a:gd name="T11" fmla="*/ 9507 h 9507"/>
                <a:gd name="T12" fmla="*/ 12288 w 12288"/>
                <a:gd name="T13" fmla="*/ 5839 h 9507"/>
                <a:gd name="T14" fmla="*/ 8851 w 12288"/>
                <a:gd name="T15" fmla="*/ 2190 h 9507"/>
                <a:gd name="T16" fmla="*/ 7857 w 12288"/>
                <a:gd name="T17" fmla="*/ 5994 h 9507"/>
                <a:gd name="T18" fmla="*/ 7455 w 12288"/>
                <a:gd name="T19" fmla="*/ 5994 h 9507"/>
                <a:gd name="T20" fmla="*/ 7253 w 12288"/>
                <a:gd name="T21" fmla="*/ 6186 h 9507"/>
                <a:gd name="T22" fmla="*/ 7248 w 12288"/>
                <a:gd name="T23" fmla="*/ 8151 h 9507"/>
                <a:gd name="T24" fmla="*/ 6845 w 12288"/>
                <a:gd name="T25" fmla="*/ 8535 h 9507"/>
                <a:gd name="T26" fmla="*/ 5441 w 12288"/>
                <a:gd name="T27" fmla="*/ 8535 h 9507"/>
                <a:gd name="T28" fmla="*/ 5039 w 12288"/>
                <a:gd name="T29" fmla="*/ 8151 h 9507"/>
                <a:gd name="T30" fmla="*/ 5034 w 12288"/>
                <a:gd name="T31" fmla="*/ 6186 h 9507"/>
                <a:gd name="T32" fmla="*/ 4832 w 12288"/>
                <a:gd name="T33" fmla="*/ 5994 h 9507"/>
                <a:gd name="T34" fmla="*/ 4429 w 12288"/>
                <a:gd name="T35" fmla="*/ 5994 h 9507"/>
                <a:gd name="T36" fmla="*/ 4026 w 12288"/>
                <a:gd name="T37" fmla="*/ 5610 h 9507"/>
                <a:gd name="T38" fmla="*/ 4104 w 12288"/>
                <a:gd name="T39" fmla="*/ 5380 h 9507"/>
                <a:gd name="T40" fmla="*/ 5784 w 12288"/>
                <a:gd name="T41" fmla="*/ 3442 h 9507"/>
                <a:gd name="T42" fmla="*/ 6499 w 12288"/>
                <a:gd name="T43" fmla="*/ 3442 h 9507"/>
                <a:gd name="T44" fmla="*/ 8180 w 12288"/>
                <a:gd name="T45" fmla="*/ 5380 h 9507"/>
                <a:gd name="T46" fmla="*/ 8259 w 12288"/>
                <a:gd name="T47" fmla="*/ 5610 h 9507"/>
                <a:gd name="T48" fmla="*/ 7857 w 12288"/>
                <a:gd name="T49" fmla="*/ 5994 h 9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88" h="9507">
                  <a:moveTo>
                    <a:pt x="8851" y="2190"/>
                  </a:moveTo>
                  <a:cubicBezTo>
                    <a:pt x="8176" y="777"/>
                    <a:pt x="6631" y="0"/>
                    <a:pt x="5095" y="299"/>
                  </a:cubicBezTo>
                  <a:cubicBezTo>
                    <a:pt x="3558" y="599"/>
                    <a:pt x="2418" y="1900"/>
                    <a:pt x="2323" y="3463"/>
                  </a:cubicBezTo>
                  <a:cubicBezTo>
                    <a:pt x="979" y="3847"/>
                    <a:pt x="0" y="5028"/>
                    <a:pt x="0" y="6419"/>
                  </a:cubicBezTo>
                  <a:cubicBezTo>
                    <a:pt x="0" y="8061"/>
                    <a:pt x="1363" y="9410"/>
                    <a:pt x="3072" y="9507"/>
                  </a:cubicBezTo>
                  <a:lnTo>
                    <a:pt x="8832" y="9507"/>
                  </a:lnTo>
                  <a:cubicBezTo>
                    <a:pt x="10732" y="9507"/>
                    <a:pt x="12288" y="7865"/>
                    <a:pt x="12288" y="5839"/>
                  </a:cubicBezTo>
                  <a:cubicBezTo>
                    <a:pt x="12287" y="3889"/>
                    <a:pt x="10770" y="2288"/>
                    <a:pt x="8851" y="2190"/>
                  </a:cubicBezTo>
                  <a:close/>
                  <a:moveTo>
                    <a:pt x="7857" y="5994"/>
                  </a:moveTo>
                  <a:lnTo>
                    <a:pt x="7455" y="5994"/>
                  </a:lnTo>
                  <a:cubicBezTo>
                    <a:pt x="7347" y="5992"/>
                    <a:pt x="7257" y="6077"/>
                    <a:pt x="7253" y="6186"/>
                  </a:cubicBezTo>
                  <a:lnTo>
                    <a:pt x="7248" y="8151"/>
                  </a:lnTo>
                  <a:cubicBezTo>
                    <a:pt x="7243" y="8368"/>
                    <a:pt x="7062" y="8541"/>
                    <a:pt x="6845" y="8535"/>
                  </a:cubicBezTo>
                  <a:lnTo>
                    <a:pt x="5441" y="8535"/>
                  </a:lnTo>
                  <a:cubicBezTo>
                    <a:pt x="5223" y="8541"/>
                    <a:pt x="5043" y="8368"/>
                    <a:pt x="5039" y="8151"/>
                  </a:cubicBezTo>
                  <a:lnTo>
                    <a:pt x="5034" y="6186"/>
                  </a:lnTo>
                  <a:cubicBezTo>
                    <a:pt x="5031" y="6077"/>
                    <a:pt x="4940" y="5991"/>
                    <a:pt x="4832" y="5994"/>
                  </a:cubicBezTo>
                  <a:lnTo>
                    <a:pt x="4429" y="5994"/>
                  </a:lnTo>
                  <a:cubicBezTo>
                    <a:pt x="4212" y="5998"/>
                    <a:pt x="4032" y="5827"/>
                    <a:pt x="4026" y="5610"/>
                  </a:cubicBezTo>
                  <a:cubicBezTo>
                    <a:pt x="4025" y="5527"/>
                    <a:pt x="4053" y="5446"/>
                    <a:pt x="4104" y="5380"/>
                  </a:cubicBezTo>
                  <a:lnTo>
                    <a:pt x="5784" y="3442"/>
                  </a:lnTo>
                  <a:cubicBezTo>
                    <a:pt x="5986" y="3254"/>
                    <a:pt x="6298" y="3254"/>
                    <a:pt x="6499" y="3442"/>
                  </a:cubicBezTo>
                  <a:lnTo>
                    <a:pt x="8180" y="5380"/>
                  </a:lnTo>
                  <a:cubicBezTo>
                    <a:pt x="8231" y="5446"/>
                    <a:pt x="8259" y="5526"/>
                    <a:pt x="8259" y="5610"/>
                  </a:cubicBezTo>
                  <a:cubicBezTo>
                    <a:pt x="8254" y="5827"/>
                    <a:pt x="8074" y="5999"/>
                    <a:pt x="7857" y="5994"/>
                  </a:cubicBezTo>
                  <a:close/>
                </a:path>
              </a:pathLst>
            </a:custGeom>
            <a:solidFill>
              <a:schemeClr val="tx1"/>
            </a:solidFill>
            <a:ln>
              <a:noFill/>
            </a:ln>
          </p:spPr>
        </p:sp>
        <p:sp>
          <p:nvSpPr>
            <p:cNvPr id="24" name="文本框 23">
              <a:extLst>
                <a:ext uri="{FF2B5EF4-FFF2-40B4-BE49-F238E27FC236}">
                  <a16:creationId xmlns:a16="http://schemas.microsoft.com/office/drawing/2014/main" id="{0AC138BA-AE3D-46E3-BCC6-D71B9EC5086F}"/>
                </a:ext>
              </a:extLst>
            </p:cNvPr>
            <p:cNvSpPr txBox="1"/>
            <p:nvPr/>
          </p:nvSpPr>
          <p:spPr>
            <a:xfrm>
              <a:off x="6959235" y="3596252"/>
              <a:ext cx="30908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奖惩函数</a:t>
              </a:r>
            </a:p>
          </p:txBody>
        </p:sp>
      </p:grpSp>
      <p:pic>
        <p:nvPicPr>
          <p:cNvPr id="16" name="图片 15">
            <a:extLst>
              <a:ext uri="{FF2B5EF4-FFF2-40B4-BE49-F238E27FC236}">
                <a16:creationId xmlns:a16="http://schemas.microsoft.com/office/drawing/2014/main" id="{ADB75AE9-BB86-66AF-00F9-419CABA6ACAD}"/>
              </a:ext>
            </a:extLst>
          </p:cNvPr>
          <p:cNvPicPr>
            <a:picLocks noChangeAspect="1"/>
          </p:cNvPicPr>
          <p:nvPr/>
        </p:nvPicPr>
        <p:blipFill>
          <a:blip r:embed="rId6"/>
          <a:stretch>
            <a:fillRect/>
          </a:stretch>
        </p:blipFill>
        <p:spPr>
          <a:xfrm>
            <a:off x="587375" y="2102117"/>
            <a:ext cx="5659745" cy="2373758"/>
          </a:xfrm>
          <a:prstGeom prst="rect">
            <a:avLst/>
          </a:prstGeom>
        </p:spPr>
      </p:pic>
    </p:spTree>
    <p:extLst>
      <p:ext uri="{BB962C8B-B14F-4D97-AF65-F5344CB8AC3E}">
        <p14:creationId xmlns:p14="http://schemas.microsoft.com/office/powerpoint/2010/main" val="3359718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5.1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博客网络</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案例</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263668"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平行四边形 4">
            <a:extLst>
              <a:ext uri="{FF2B5EF4-FFF2-40B4-BE49-F238E27FC236}">
                <a16:creationId xmlns:a16="http://schemas.microsoft.com/office/drawing/2014/main" id="{979F0887-23A3-491F-9B67-33E0832F45B3}"/>
              </a:ext>
            </a:extLst>
          </p:cNvPr>
          <p:cNvSpPr/>
          <p:nvPr/>
        </p:nvSpPr>
        <p:spPr>
          <a:xfrm>
            <a:off x="686365" y="1319470"/>
            <a:ext cx="5186534" cy="4219060"/>
          </a:xfrm>
          <a:prstGeom prst="parallelogram">
            <a:avLst>
              <a:gd name="adj" fmla="val 35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6349031" y="2117641"/>
            <a:ext cx="5186534" cy="1955656"/>
            <a:chOff x="6319101" y="1355625"/>
            <a:chExt cx="5186534" cy="1955656"/>
          </a:xfrm>
        </p:grpSpPr>
        <p:sp>
          <p:nvSpPr>
            <p:cNvPr id="19" name="文本框 18">
              <a:extLst>
                <a:ext uri="{FF2B5EF4-FFF2-40B4-BE49-F238E27FC236}">
                  <a16:creationId xmlns:a16="http://schemas.microsoft.com/office/drawing/2014/main" id="{CABFF7F2-D495-4393-9B56-2388080968AE}"/>
                </a:ext>
              </a:extLst>
            </p:cNvPr>
            <p:cNvSpPr txBox="1"/>
            <p:nvPr/>
          </p:nvSpPr>
          <p:spPr>
            <a:xfrm>
              <a:off x="6959235" y="1367132"/>
              <a:ext cx="30908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执行时间表现</a:t>
              </a:r>
            </a:p>
          </p:txBody>
        </p:sp>
        <p:sp>
          <p:nvSpPr>
            <p:cNvPr id="20" name="文本框 19">
              <a:extLst>
                <a:ext uri="{FF2B5EF4-FFF2-40B4-BE49-F238E27FC236}">
                  <a16:creationId xmlns:a16="http://schemas.microsoft.com/office/drawing/2014/main" id="{1F36B982-FFF5-4FCC-8E01-25B0E97BE111}"/>
                </a:ext>
              </a:extLst>
            </p:cNvPr>
            <p:cNvSpPr txBox="1"/>
            <p:nvPr/>
          </p:nvSpPr>
          <p:spPr>
            <a:xfrm>
              <a:off x="6319101" y="1833953"/>
              <a:ext cx="5186534" cy="1477328"/>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从执行时间上来讲，下图能够非常直观地反映结果，穷举搜索的时间是随着博客数量的选择指数型增长的，而原始的贪心算法也是多项式级增长，而</a:t>
              </a:r>
              <a:r>
                <a:rPr lang="en-US" altLang="zh-CN" sz="1800" b="0" i="0" u="none" strike="noStrike" baseline="0" dirty="0">
                  <a:solidFill>
                    <a:srgbClr val="333333"/>
                  </a:solidFill>
                  <a:latin typeface="OpenSans-Regular"/>
                </a:rPr>
                <a:t>CLEF</a:t>
              </a:r>
              <a:r>
                <a:rPr lang="zh-CN" altLang="en-US" sz="1800" b="0" i="0" u="none" strike="noStrike" baseline="0" dirty="0">
                  <a:solidFill>
                    <a:srgbClr val="333333"/>
                  </a:solidFill>
                  <a:latin typeface="MicrosoftYaHei"/>
                </a:rPr>
                <a:t>算法确没有太大的改变，展示了此算法的优越性。</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2" name="iconfont-11180-4674648">
              <a:extLst>
                <a:ext uri="{FF2B5EF4-FFF2-40B4-BE49-F238E27FC236}">
                  <a16:creationId xmlns:a16="http://schemas.microsoft.com/office/drawing/2014/main" id="{682C2806-9C17-4007-A41D-047A16D07870}"/>
                </a:ext>
              </a:extLst>
            </p:cNvPr>
            <p:cNvSpPr>
              <a:spLocks noChangeAspect="1"/>
            </p:cNvSpPr>
            <p:nvPr/>
          </p:nvSpPr>
          <p:spPr bwMode="auto">
            <a:xfrm>
              <a:off x="6349352" y="1355625"/>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sp>
      </p:grpSp>
      <p:pic>
        <p:nvPicPr>
          <p:cNvPr id="17" name="图片 16">
            <a:extLst>
              <a:ext uri="{FF2B5EF4-FFF2-40B4-BE49-F238E27FC236}">
                <a16:creationId xmlns:a16="http://schemas.microsoft.com/office/drawing/2014/main" id="{13997D40-4F3A-D3A3-EB74-F41D014D346C}"/>
              </a:ext>
            </a:extLst>
          </p:cNvPr>
          <p:cNvPicPr>
            <a:picLocks noChangeAspect="1"/>
          </p:cNvPicPr>
          <p:nvPr/>
        </p:nvPicPr>
        <p:blipFill>
          <a:blip r:embed="rId4"/>
          <a:stretch>
            <a:fillRect/>
          </a:stretch>
        </p:blipFill>
        <p:spPr>
          <a:xfrm>
            <a:off x="542925" y="1783453"/>
            <a:ext cx="5662666" cy="3128207"/>
          </a:xfrm>
          <a:prstGeom prst="rect">
            <a:avLst/>
          </a:prstGeom>
        </p:spPr>
      </p:pic>
    </p:spTree>
    <p:extLst>
      <p:ext uri="{BB962C8B-B14F-4D97-AF65-F5344CB8AC3E}">
        <p14:creationId xmlns:p14="http://schemas.microsoft.com/office/powerpoint/2010/main" val="3519689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PROBLEM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prstClr val="white">
                    <a:lumMod val="75000"/>
                  </a:prstClr>
                </a:solidFill>
                <a:ea typeface="等线" panose="02010600030101010101" pitchFamily="2" charset="-122"/>
              </a:rPr>
              <a:t>DESCRIPTION</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优化研究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宋体" panose="02010600030101010101" pitchFamily="2" charset="-122"/>
                <a:ea typeface="宋体" panose="02010600030101010101" pitchFamily="2" charset="-122"/>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196B4773-2FA6-4DD6-84CA-9C1A032BED2E}"/>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9" name="文本框 38">
            <a:extLst>
              <a:ext uri="{FF2B5EF4-FFF2-40B4-BE49-F238E27FC236}">
                <a16:creationId xmlns:a16="http://schemas.microsoft.com/office/drawing/2014/main" id="{C8469B60-7AD5-41F0-8FA3-E6948C9492A3}"/>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16FA163-735D-4639-890F-565A37BF82C1}"/>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连接符 41">
            <a:extLst>
              <a:ext uri="{FF2B5EF4-FFF2-40B4-BE49-F238E27FC236}">
                <a16:creationId xmlns:a16="http://schemas.microsoft.com/office/drawing/2014/main" id="{56CA3691-9065-4678-BACE-DE65F1C4E3B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5.2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供水网络</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案例</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263668"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平行四边形 4">
            <a:extLst>
              <a:ext uri="{FF2B5EF4-FFF2-40B4-BE49-F238E27FC236}">
                <a16:creationId xmlns:a16="http://schemas.microsoft.com/office/drawing/2014/main" id="{979F0887-23A3-491F-9B67-33E0832F45B3}"/>
              </a:ext>
            </a:extLst>
          </p:cNvPr>
          <p:cNvSpPr/>
          <p:nvPr/>
        </p:nvSpPr>
        <p:spPr>
          <a:xfrm>
            <a:off x="686365" y="1319470"/>
            <a:ext cx="5186534" cy="4219060"/>
          </a:xfrm>
          <a:prstGeom prst="parallelogram">
            <a:avLst>
              <a:gd name="adj" fmla="val 35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6319101" y="2442494"/>
            <a:ext cx="5186534" cy="1678657"/>
            <a:chOff x="6319101" y="1355625"/>
            <a:chExt cx="5186534" cy="1678657"/>
          </a:xfrm>
        </p:grpSpPr>
        <p:sp>
          <p:nvSpPr>
            <p:cNvPr id="19" name="文本框 18">
              <a:extLst>
                <a:ext uri="{FF2B5EF4-FFF2-40B4-BE49-F238E27FC236}">
                  <a16:creationId xmlns:a16="http://schemas.microsoft.com/office/drawing/2014/main" id="{CABFF7F2-D495-4393-9B56-2388080968AE}"/>
                </a:ext>
              </a:extLst>
            </p:cNvPr>
            <p:cNvSpPr txBox="1"/>
            <p:nvPr/>
          </p:nvSpPr>
          <p:spPr>
            <a:xfrm>
              <a:off x="6959235" y="1367132"/>
              <a:ext cx="30908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性能表现</a:t>
              </a:r>
            </a:p>
          </p:txBody>
        </p:sp>
        <p:sp>
          <p:nvSpPr>
            <p:cNvPr id="20" name="文本框 19">
              <a:extLst>
                <a:ext uri="{FF2B5EF4-FFF2-40B4-BE49-F238E27FC236}">
                  <a16:creationId xmlns:a16="http://schemas.microsoft.com/office/drawing/2014/main" id="{1F36B982-FFF5-4FCC-8E01-25B0E97BE111}"/>
                </a:ext>
              </a:extLst>
            </p:cNvPr>
            <p:cNvSpPr txBox="1"/>
            <p:nvPr/>
          </p:nvSpPr>
          <p:spPr>
            <a:xfrm>
              <a:off x="6319101" y="1833953"/>
              <a:ext cx="5186534" cy="1200329"/>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与博客网络的结果类似，</a:t>
              </a:r>
              <a:r>
                <a:rPr lang="en-US" altLang="zh-CN" sz="1800" b="0" i="0" u="none" strike="noStrike" baseline="0" dirty="0">
                  <a:solidFill>
                    <a:srgbClr val="333333"/>
                  </a:solidFill>
                  <a:latin typeface="OpenSans-Regular"/>
                </a:rPr>
                <a:t>CELF</a:t>
              </a:r>
              <a:r>
                <a:rPr lang="zh-CN" altLang="en-US" sz="1800" b="0" i="0" u="none" strike="noStrike" baseline="0" dirty="0">
                  <a:solidFill>
                    <a:srgbClr val="333333"/>
                  </a:solidFill>
                  <a:latin typeface="MicrosoftYaHei"/>
                </a:rPr>
                <a:t>算法在这一问题上也展示了它更加接近最优解的优秀表现，但是此问题上</a:t>
              </a:r>
              <a:r>
                <a:rPr lang="en-US" altLang="zh-CN" sz="1800" b="0" i="0" u="none" strike="noStrike" baseline="0" dirty="0">
                  <a:solidFill>
                    <a:srgbClr val="333333"/>
                  </a:solidFill>
                  <a:latin typeface="OpenSans-Regular"/>
                </a:rPr>
                <a:t>DT</a:t>
              </a:r>
              <a:r>
                <a:rPr lang="zh-CN" altLang="en-US" sz="1800" b="0" i="0" u="none" strike="noStrike" baseline="0" dirty="0">
                  <a:solidFill>
                    <a:srgbClr val="333333"/>
                  </a:solidFill>
                  <a:latin typeface="MicrosoftYaHei"/>
                </a:rPr>
                <a:t>评价标准更加符合问题需求，与博客网络稍有不同。</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2" name="iconfont-11180-4674648">
              <a:extLst>
                <a:ext uri="{FF2B5EF4-FFF2-40B4-BE49-F238E27FC236}">
                  <a16:creationId xmlns:a16="http://schemas.microsoft.com/office/drawing/2014/main" id="{682C2806-9C17-4007-A41D-047A16D07870}"/>
                </a:ext>
              </a:extLst>
            </p:cNvPr>
            <p:cNvSpPr>
              <a:spLocks noChangeAspect="1"/>
            </p:cNvSpPr>
            <p:nvPr/>
          </p:nvSpPr>
          <p:spPr bwMode="auto">
            <a:xfrm>
              <a:off x="6349352" y="1355625"/>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sp>
      </p:grpSp>
      <p:pic>
        <p:nvPicPr>
          <p:cNvPr id="17" name="图片 16">
            <a:extLst>
              <a:ext uri="{FF2B5EF4-FFF2-40B4-BE49-F238E27FC236}">
                <a16:creationId xmlns:a16="http://schemas.microsoft.com/office/drawing/2014/main" id="{CC896787-9B32-1229-4A07-15257D09465F}"/>
              </a:ext>
            </a:extLst>
          </p:cNvPr>
          <p:cNvPicPr>
            <a:picLocks noChangeAspect="1"/>
          </p:cNvPicPr>
          <p:nvPr/>
        </p:nvPicPr>
        <p:blipFill>
          <a:blip r:embed="rId4"/>
          <a:stretch>
            <a:fillRect/>
          </a:stretch>
        </p:blipFill>
        <p:spPr>
          <a:xfrm>
            <a:off x="620345" y="1932439"/>
            <a:ext cx="5375069" cy="2945717"/>
          </a:xfrm>
          <a:prstGeom prst="rect">
            <a:avLst/>
          </a:prstGeom>
        </p:spPr>
      </p:pic>
    </p:spTree>
    <p:extLst>
      <p:ext uri="{BB962C8B-B14F-4D97-AF65-F5344CB8AC3E}">
        <p14:creationId xmlns:p14="http://schemas.microsoft.com/office/powerpoint/2010/main" val="706057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5.2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供水网络</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案例</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263668"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平行四边形 4">
            <a:extLst>
              <a:ext uri="{FF2B5EF4-FFF2-40B4-BE49-F238E27FC236}">
                <a16:creationId xmlns:a16="http://schemas.microsoft.com/office/drawing/2014/main" id="{979F0887-23A3-491F-9B67-33E0832F45B3}"/>
              </a:ext>
            </a:extLst>
          </p:cNvPr>
          <p:cNvSpPr/>
          <p:nvPr/>
        </p:nvSpPr>
        <p:spPr>
          <a:xfrm>
            <a:off x="686365" y="1319470"/>
            <a:ext cx="5186534" cy="4219060"/>
          </a:xfrm>
          <a:prstGeom prst="parallelogram">
            <a:avLst>
              <a:gd name="adj" fmla="val 35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6208652" y="2201862"/>
            <a:ext cx="5186534" cy="2232654"/>
            <a:chOff x="6319101" y="1355625"/>
            <a:chExt cx="5186534" cy="2232654"/>
          </a:xfrm>
        </p:grpSpPr>
        <p:sp>
          <p:nvSpPr>
            <p:cNvPr id="19" name="文本框 18">
              <a:extLst>
                <a:ext uri="{FF2B5EF4-FFF2-40B4-BE49-F238E27FC236}">
                  <a16:creationId xmlns:a16="http://schemas.microsoft.com/office/drawing/2014/main" id="{CABFF7F2-D495-4393-9B56-2388080968AE}"/>
                </a:ext>
              </a:extLst>
            </p:cNvPr>
            <p:cNvSpPr txBox="1"/>
            <p:nvPr/>
          </p:nvSpPr>
          <p:spPr>
            <a:xfrm>
              <a:off x="6959235" y="1367132"/>
              <a:ext cx="30908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性能表现</a:t>
              </a:r>
            </a:p>
          </p:txBody>
        </p:sp>
        <p:sp>
          <p:nvSpPr>
            <p:cNvPr id="20" name="文本框 19">
              <a:extLst>
                <a:ext uri="{FF2B5EF4-FFF2-40B4-BE49-F238E27FC236}">
                  <a16:creationId xmlns:a16="http://schemas.microsoft.com/office/drawing/2014/main" id="{1F36B982-FFF5-4FCC-8E01-25B0E97BE111}"/>
                </a:ext>
              </a:extLst>
            </p:cNvPr>
            <p:cNvSpPr txBox="1"/>
            <p:nvPr/>
          </p:nvSpPr>
          <p:spPr>
            <a:xfrm>
              <a:off x="6319101" y="1833953"/>
              <a:ext cx="5186534" cy="1754326"/>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右侧两图从运行效果和运行时间展示了</a:t>
              </a:r>
              <a:r>
                <a:rPr lang="en-US" altLang="zh-CN" sz="1800" b="0" i="0" u="none" strike="noStrike" baseline="0" dirty="0">
                  <a:solidFill>
                    <a:srgbClr val="333333"/>
                  </a:solidFill>
                  <a:latin typeface="OpenSans-Regular"/>
                </a:rPr>
                <a:t>CELF</a:t>
              </a:r>
              <a:r>
                <a:rPr lang="zh-CN" altLang="en-US" sz="1800" b="0" i="0" u="none" strike="noStrike" baseline="0" dirty="0">
                  <a:solidFill>
                    <a:srgbClr val="333333"/>
                  </a:solidFill>
                  <a:latin typeface="MicrosoftYaHei"/>
                </a:rPr>
                <a:t>算法的优势：</a:t>
              </a:r>
              <a:endParaRPr lang="en-US" altLang="zh-CN" sz="1800" b="0" i="0" u="none" strike="noStrike" baseline="0" dirty="0">
                <a:solidFill>
                  <a:srgbClr val="333333"/>
                </a:solidFill>
                <a:latin typeface="MicrosoftYaHei"/>
              </a:endParaRPr>
            </a:p>
            <a:p>
              <a:pPr marL="342900" indent="-342900" algn="l">
                <a:buAutoNum type="alphaLcPeriod"/>
              </a:pPr>
              <a:r>
                <a:rPr lang="zh-CN" altLang="en-US" sz="1800" b="0" i="0" u="none" strike="noStrike" baseline="0" dirty="0">
                  <a:solidFill>
                    <a:srgbClr val="333333"/>
                  </a:solidFill>
                  <a:latin typeface="MicrosoftYaHei"/>
                </a:rPr>
                <a:t>展示了它对层级方式和随机方式选择方法的优势</a:t>
              </a:r>
              <a:endParaRPr lang="en-US" altLang="zh-CN" sz="1800" b="0" i="0" u="none" strike="noStrike" baseline="0" dirty="0">
                <a:solidFill>
                  <a:srgbClr val="333333"/>
                </a:solidFill>
                <a:latin typeface="MicrosoftYaHei"/>
              </a:endParaRPr>
            </a:p>
            <a:p>
              <a:pPr marL="342900" indent="-342900" algn="l">
                <a:buAutoNum type="alphaLcPeriod"/>
              </a:pPr>
              <a:r>
                <a:rPr lang="zh-CN" altLang="en-US" sz="1800" b="0" i="0" u="none" strike="noStrike" baseline="0" dirty="0">
                  <a:solidFill>
                    <a:srgbClr val="333333"/>
                  </a:solidFill>
                  <a:latin typeface="MicrosoftYaHei"/>
                </a:rPr>
                <a:t>展示了它在穷举和贪心算法面前的运行时间优势。</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2" name="iconfont-11180-4674648">
              <a:extLst>
                <a:ext uri="{FF2B5EF4-FFF2-40B4-BE49-F238E27FC236}">
                  <a16:creationId xmlns:a16="http://schemas.microsoft.com/office/drawing/2014/main" id="{682C2806-9C17-4007-A41D-047A16D07870}"/>
                </a:ext>
              </a:extLst>
            </p:cNvPr>
            <p:cNvSpPr>
              <a:spLocks noChangeAspect="1"/>
            </p:cNvSpPr>
            <p:nvPr/>
          </p:nvSpPr>
          <p:spPr bwMode="auto">
            <a:xfrm>
              <a:off x="6349352" y="1355625"/>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sp>
      </p:grpSp>
      <p:pic>
        <p:nvPicPr>
          <p:cNvPr id="21" name="图片 20">
            <a:extLst>
              <a:ext uri="{FF2B5EF4-FFF2-40B4-BE49-F238E27FC236}">
                <a16:creationId xmlns:a16="http://schemas.microsoft.com/office/drawing/2014/main" id="{F91DE195-FDB2-D4F4-7E13-1B8B5A202044}"/>
              </a:ext>
            </a:extLst>
          </p:cNvPr>
          <p:cNvPicPr>
            <a:picLocks noChangeAspect="1"/>
          </p:cNvPicPr>
          <p:nvPr/>
        </p:nvPicPr>
        <p:blipFill>
          <a:blip r:embed="rId4"/>
          <a:stretch>
            <a:fillRect/>
          </a:stretch>
        </p:blipFill>
        <p:spPr>
          <a:xfrm>
            <a:off x="174262" y="2044035"/>
            <a:ext cx="5881639" cy="3181083"/>
          </a:xfrm>
          <a:prstGeom prst="rect">
            <a:avLst/>
          </a:prstGeom>
        </p:spPr>
      </p:pic>
    </p:spTree>
    <p:extLst>
      <p:ext uri="{BB962C8B-B14F-4D97-AF65-F5344CB8AC3E}">
        <p14:creationId xmlns:p14="http://schemas.microsoft.com/office/powerpoint/2010/main" val="62507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164103" cy="430887"/>
            <a:chOff x="514384" y="883622"/>
            <a:chExt cx="1164103"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6.1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70083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结论</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启示</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5627802" y="6088558"/>
            <a:ext cx="597682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CONCLUSIONS &amp; ENLIGHTMENTS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1050646" y="1285875"/>
            <a:ext cx="2235480" cy="1322537"/>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768276" y="1677357"/>
              <a:ext cx="800219"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总结</a:t>
              </a:r>
            </a:p>
          </p:txBody>
        </p:sp>
      </p:grpSp>
      <p:grpSp>
        <p:nvGrpSpPr>
          <p:cNvPr id="9" name="组合 8">
            <a:extLst>
              <a:ext uri="{FF2B5EF4-FFF2-40B4-BE49-F238E27FC236}">
                <a16:creationId xmlns:a16="http://schemas.microsoft.com/office/drawing/2014/main" id="{21E87231-5B08-494E-8DE7-6565AF7AF399}"/>
              </a:ext>
            </a:extLst>
          </p:cNvPr>
          <p:cNvGrpSpPr/>
          <p:nvPr/>
        </p:nvGrpSpPr>
        <p:grpSpPr>
          <a:xfrm>
            <a:off x="1050646" y="2834342"/>
            <a:ext cx="2235480" cy="1322537"/>
            <a:chOff x="1050646" y="2781300"/>
            <a:chExt cx="2235480" cy="1428751"/>
          </a:xfrm>
        </p:grpSpPr>
        <p:grpSp>
          <p:nvGrpSpPr>
            <p:cNvPr id="47" name="组合 46">
              <a:extLst>
                <a:ext uri="{FF2B5EF4-FFF2-40B4-BE49-F238E27FC236}">
                  <a16:creationId xmlns:a16="http://schemas.microsoft.com/office/drawing/2014/main" id="{374C8BE1-AD6C-43FC-B7C5-523138178D9A}"/>
                </a:ext>
              </a:extLst>
            </p:cNvPr>
            <p:cNvGrpSpPr/>
            <p:nvPr/>
          </p:nvGrpSpPr>
          <p:grpSpPr>
            <a:xfrm>
              <a:off x="1050646" y="2781300"/>
              <a:ext cx="2235480" cy="1428751"/>
              <a:chOff x="2909102" y="2702719"/>
              <a:chExt cx="2283652" cy="1452562"/>
            </a:xfrm>
          </p:grpSpPr>
          <p:sp>
            <p:nvSpPr>
              <p:cNvPr id="48" name="任意多边形: 形状 47">
                <a:extLst>
                  <a:ext uri="{FF2B5EF4-FFF2-40B4-BE49-F238E27FC236}">
                    <a16:creationId xmlns:a16="http://schemas.microsoft.com/office/drawing/2014/main" id="{0380CDFD-2A26-4549-87B1-0BF2E52A4D50}"/>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平行四边形 48">
                <a:extLst>
                  <a:ext uri="{FF2B5EF4-FFF2-40B4-BE49-F238E27FC236}">
                    <a16:creationId xmlns:a16="http://schemas.microsoft.com/office/drawing/2014/main" id="{74F90EEB-2CCD-4528-9949-5759120F9B1B}"/>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平行四边形 49">
                <a:extLst>
                  <a:ext uri="{FF2B5EF4-FFF2-40B4-BE49-F238E27FC236}">
                    <a16:creationId xmlns:a16="http://schemas.microsoft.com/office/drawing/2014/main" id="{0CBD0636-900D-4BE6-8D34-F0EB1440B7DF}"/>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平行四边形 50">
                <a:extLst>
                  <a:ext uri="{FF2B5EF4-FFF2-40B4-BE49-F238E27FC236}">
                    <a16:creationId xmlns:a16="http://schemas.microsoft.com/office/drawing/2014/main" id="{779A7E07-F313-4148-8673-68792B4D98A8}"/>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53" name="文本框 52">
              <a:extLst>
                <a:ext uri="{FF2B5EF4-FFF2-40B4-BE49-F238E27FC236}">
                  <a16:creationId xmlns:a16="http://schemas.microsoft.com/office/drawing/2014/main" id="{75FEB1FF-BC5B-4CCF-9337-FC6A6CDE77D1}"/>
                </a:ext>
              </a:extLst>
            </p:cNvPr>
            <p:cNvSpPr txBox="1"/>
            <p:nvPr/>
          </p:nvSpPr>
          <p:spPr>
            <a:xfrm>
              <a:off x="1768276" y="3238143"/>
              <a:ext cx="800219"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问题</a:t>
              </a:r>
            </a:p>
          </p:txBody>
        </p:sp>
      </p:grpSp>
      <p:grpSp>
        <p:nvGrpSpPr>
          <p:cNvPr id="63" name="组合 62">
            <a:extLst>
              <a:ext uri="{FF2B5EF4-FFF2-40B4-BE49-F238E27FC236}">
                <a16:creationId xmlns:a16="http://schemas.microsoft.com/office/drawing/2014/main" id="{0668F68B-133D-4ACF-8438-00687FD3AE3E}"/>
              </a:ext>
            </a:extLst>
          </p:cNvPr>
          <p:cNvGrpSpPr/>
          <p:nvPr/>
        </p:nvGrpSpPr>
        <p:grpSpPr>
          <a:xfrm>
            <a:off x="1050646" y="4382808"/>
            <a:ext cx="2235480" cy="1322537"/>
            <a:chOff x="1050646" y="4382808"/>
            <a:chExt cx="2235480" cy="1428751"/>
          </a:xfrm>
        </p:grpSpPr>
        <p:grpSp>
          <p:nvGrpSpPr>
            <p:cNvPr id="55" name="组合 54">
              <a:extLst>
                <a:ext uri="{FF2B5EF4-FFF2-40B4-BE49-F238E27FC236}">
                  <a16:creationId xmlns:a16="http://schemas.microsoft.com/office/drawing/2014/main" id="{65D70722-EFEF-4F0A-BC0E-5C3927E66FB6}"/>
                </a:ext>
              </a:extLst>
            </p:cNvPr>
            <p:cNvGrpSpPr/>
            <p:nvPr/>
          </p:nvGrpSpPr>
          <p:grpSpPr>
            <a:xfrm>
              <a:off x="1050646" y="4382808"/>
              <a:ext cx="2235480" cy="1428751"/>
              <a:chOff x="2909102" y="2702719"/>
              <a:chExt cx="2283652" cy="1452562"/>
            </a:xfrm>
          </p:grpSpPr>
          <p:sp>
            <p:nvSpPr>
              <p:cNvPr id="56" name="任意多边形: 形状 55">
                <a:extLst>
                  <a:ext uri="{FF2B5EF4-FFF2-40B4-BE49-F238E27FC236}">
                    <a16:creationId xmlns:a16="http://schemas.microsoft.com/office/drawing/2014/main" id="{895AA978-CA05-46F3-A826-FE337E671E54}"/>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平行四边形 56">
                <a:extLst>
                  <a:ext uri="{FF2B5EF4-FFF2-40B4-BE49-F238E27FC236}">
                    <a16:creationId xmlns:a16="http://schemas.microsoft.com/office/drawing/2014/main" id="{F4CD4818-FA43-4195-A8C7-05AA3E467A6F}"/>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平行四边形 57">
                <a:extLst>
                  <a:ext uri="{FF2B5EF4-FFF2-40B4-BE49-F238E27FC236}">
                    <a16:creationId xmlns:a16="http://schemas.microsoft.com/office/drawing/2014/main" id="{A8B7D975-5D71-408F-BB37-803B1EFE8D03}"/>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平行四边形 58">
                <a:extLst>
                  <a:ext uri="{FF2B5EF4-FFF2-40B4-BE49-F238E27FC236}">
                    <a16:creationId xmlns:a16="http://schemas.microsoft.com/office/drawing/2014/main" id="{5FA90479-F2BC-4F04-8AA3-4883A0896034}"/>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61" name="文本框 60">
              <a:extLst>
                <a:ext uri="{FF2B5EF4-FFF2-40B4-BE49-F238E27FC236}">
                  <a16:creationId xmlns:a16="http://schemas.microsoft.com/office/drawing/2014/main" id="{E945BD4A-AF4A-4B49-A117-DDBD9F28D59F}"/>
                </a:ext>
              </a:extLst>
            </p:cNvPr>
            <p:cNvSpPr txBox="1"/>
            <p:nvPr/>
          </p:nvSpPr>
          <p:spPr>
            <a:xfrm>
              <a:off x="1460500" y="4833800"/>
              <a:ext cx="1415772"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未来工作</a:t>
              </a: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3519013" y="194500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9B4F721-170D-4A78-8BF0-FF8A090CF76A}"/>
              </a:ext>
            </a:extLst>
          </p:cNvPr>
          <p:cNvCxnSpPr>
            <a:cxnSpLocks/>
          </p:cNvCxnSpPr>
          <p:nvPr/>
        </p:nvCxnSpPr>
        <p:spPr>
          <a:xfrm>
            <a:off x="3519013" y="34880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6A51204-2A7C-4A83-95DB-6F214C4F5F46}"/>
              </a:ext>
            </a:extLst>
          </p:cNvPr>
          <p:cNvCxnSpPr>
            <a:cxnSpLocks/>
          </p:cNvCxnSpPr>
          <p:nvPr/>
        </p:nvCxnSpPr>
        <p:spPr>
          <a:xfrm>
            <a:off x="3519013" y="50247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4673228" y="1483341"/>
            <a:ext cx="6931397" cy="923330"/>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本文在独立级联模型上做出的优化和</a:t>
            </a:r>
            <a:r>
              <a:rPr lang="en-US" altLang="zh-CN" sz="1800" b="0" i="0" u="none" strike="noStrike" baseline="0" dirty="0">
                <a:solidFill>
                  <a:srgbClr val="333333"/>
                </a:solidFill>
                <a:latin typeface="OpenSans-Regular"/>
              </a:rPr>
              <a:t>CELF</a:t>
            </a:r>
            <a:r>
              <a:rPr lang="zh-CN" altLang="en-US" sz="1800" b="0" i="0" u="none" strike="noStrike" baseline="0" dirty="0">
                <a:solidFill>
                  <a:srgbClr val="333333"/>
                </a:solidFill>
                <a:latin typeface="MicrosoftYaHei"/>
              </a:rPr>
              <a:t>算法的提出使得传播力影响模型向前迈进了一大步，能够在特定的一些应用场景中发挥它的作用。</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69" name="文本框 68">
            <a:extLst>
              <a:ext uri="{FF2B5EF4-FFF2-40B4-BE49-F238E27FC236}">
                <a16:creationId xmlns:a16="http://schemas.microsoft.com/office/drawing/2014/main" id="{D82B15D8-F7D5-4B83-B48F-BEFB5B8EAD0E}"/>
              </a:ext>
            </a:extLst>
          </p:cNvPr>
          <p:cNvSpPr txBox="1"/>
          <p:nvPr/>
        </p:nvSpPr>
        <p:spPr>
          <a:xfrm>
            <a:off x="4673228" y="3026391"/>
            <a:ext cx="6931397" cy="1477328"/>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但是目前为止，对于更适于描述复杂传播行为的阈值模型还缺乏实际数据的有效验证。线性阈值模型对阈值的随机性要求有局限性，而如果用更一般的阈值模型很可能会使模型不具备子模性等性质，从而无法设计有效的算法。所以对于阈值模型，从数据分析到建模和优化还都有不少问题要解决。</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70" name="文本框 69">
            <a:extLst>
              <a:ext uri="{FF2B5EF4-FFF2-40B4-BE49-F238E27FC236}">
                <a16:creationId xmlns:a16="http://schemas.microsoft.com/office/drawing/2014/main" id="{6EA6D83B-0319-4ECD-883B-C2391663EA10}"/>
              </a:ext>
            </a:extLst>
          </p:cNvPr>
          <p:cNvSpPr txBox="1"/>
          <p:nvPr/>
        </p:nvSpPr>
        <p:spPr>
          <a:xfrm>
            <a:off x="4673228" y="4569441"/>
            <a:ext cx="6931397" cy="923330"/>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另外，本文对传播研究都是在静态网络中进行，而实际网络都是动态变化的。如何将传播的动态性和网络的动态性合理结合，以达到有效的分析、建模和优化，也是一个需要更多关注的课题。</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688B81B-2200-4477-911B-AC746D185EF0}"/>
              </a:ext>
            </a:extLst>
          </p:cNvPr>
          <p:cNvSpPr txBox="1"/>
          <p:nvPr/>
        </p:nvSpPr>
        <p:spPr>
          <a:xfrm>
            <a:off x="542925" y="604952"/>
            <a:ext cx="16093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CROSS BORDER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E-COMMERCE</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0776511-3A62-44FF-9F3D-19DF28CC18F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54ED5457-C38C-4D52-B24F-65277C6629F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10311856" y="6207165"/>
            <a:ext cx="55496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Jun.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0791389" y="5791666"/>
            <a:ext cx="5645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锐字云字库锐黑粗GB" panose="02010604000000000000" pitchFamily="2" charset="-122"/>
                  <a:ea typeface="锐字云字库锐黑粗GB" panose="02010604000000000000" pitchFamily="2" charset="-122"/>
                  <a:cs typeface="+mn-cs"/>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1680270" cy="430887"/>
            <a:chOff x="514384" y="883622"/>
            <a:chExt cx="1680270"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研究背景</a:t>
              </a: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引</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言</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2DFC94-1524-4FAB-8B8E-1C1482DE61E5}"/>
              </a:ext>
            </a:extLst>
          </p:cNvPr>
          <p:cNvSpPr txBox="1"/>
          <p:nvPr/>
        </p:nvSpPr>
        <p:spPr>
          <a:xfrm>
            <a:off x="7925861" y="6088558"/>
            <a:ext cx="3678764"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B5370F1-C6D7-433A-95A6-FC6F1C3CAA98}"/>
              </a:ext>
            </a:extLst>
          </p:cNvPr>
          <p:cNvSpPr txBox="1"/>
          <p:nvPr/>
        </p:nvSpPr>
        <p:spPr>
          <a:xfrm>
            <a:off x="648834" y="1240754"/>
            <a:ext cx="10955792" cy="646331"/>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本文是获得</a:t>
            </a:r>
            <a:r>
              <a:rPr lang="en-US" altLang="zh-CN" sz="1800" b="0" i="0" u="none" strike="noStrike" baseline="0" dirty="0">
                <a:solidFill>
                  <a:srgbClr val="333333"/>
                </a:solidFill>
                <a:latin typeface="OpenSans-Regular"/>
              </a:rPr>
              <a:t>KDD 2019</a:t>
            </a:r>
            <a:r>
              <a:rPr lang="zh-CN" altLang="en-US" sz="1800" b="0" i="0" u="none" strike="noStrike" baseline="0" dirty="0">
                <a:solidFill>
                  <a:srgbClr val="333333"/>
                </a:solidFill>
                <a:latin typeface="MicrosoftYaHei"/>
              </a:rPr>
              <a:t>年经典论文奖</a:t>
            </a:r>
            <a:r>
              <a:rPr lang="en-US" altLang="zh-CN" sz="1800" b="0" i="0" u="none" strike="noStrike" baseline="0" dirty="0">
                <a:solidFill>
                  <a:srgbClr val="333333"/>
                </a:solidFill>
                <a:latin typeface="OpenSans-Regular"/>
              </a:rPr>
              <a:t>(Test of Time Award)</a:t>
            </a:r>
            <a:r>
              <a:rPr lang="zh-CN" altLang="en-US" sz="1800" b="0" i="0" u="none" strike="noStrike" baseline="0" dirty="0">
                <a:solidFill>
                  <a:srgbClr val="333333"/>
                </a:solidFill>
                <a:latin typeface="MicrosoftYaHei"/>
              </a:rPr>
              <a:t>的一篇关于知识发现与社交网络影响力主题的</a:t>
            </a:r>
          </a:p>
          <a:p>
            <a:pPr algn="l"/>
            <a:r>
              <a:rPr lang="zh-CN" altLang="en-US" sz="1800" b="0" i="0" u="none" strike="noStrike" baseline="0" dirty="0">
                <a:solidFill>
                  <a:srgbClr val="333333"/>
                </a:solidFill>
                <a:latin typeface="MicrosoftYaHei"/>
              </a:rPr>
              <a:t>论文，第一次发表于</a:t>
            </a:r>
            <a:r>
              <a:rPr lang="en-US" altLang="zh-CN" sz="1800" b="0" i="0" u="none" strike="noStrike" baseline="0" dirty="0">
                <a:solidFill>
                  <a:srgbClr val="333333"/>
                </a:solidFill>
                <a:latin typeface="OpenSans-Regular"/>
              </a:rPr>
              <a:t>2007</a:t>
            </a:r>
            <a:r>
              <a:rPr lang="zh-CN" altLang="en-US" sz="1800" b="0" i="0" u="none" strike="noStrike" baseline="0" dirty="0">
                <a:solidFill>
                  <a:srgbClr val="333333"/>
                </a:solidFill>
                <a:latin typeface="MicrosoftYaHei"/>
              </a:rPr>
              <a:t>年，十多年间被广泛使用并且在此领域经久不衰。</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4" name="iconfont-11180-4674648">
            <a:extLst>
              <a:ext uri="{FF2B5EF4-FFF2-40B4-BE49-F238E27FC236}">
                <a16:creationId xmlns:a16="http://schemas.microsoft.com/office/drawing/2014/main" id="{473DA56E-0532-4420-AE8E-D4F07F9345AA}"/>
              </a:ext>
            </a:extLst>
          </p:cNvPr>
          <p:cNvSpPr>
            <a:spLocks noChangeAspect="1"/>
          </p:cNvSpPr>
          <p:nvPr/>
        </p:nvSpPr>
        <p:spPr bwMode="auto">
          <a:xfrm>
            <a:off x="2062948" y="2173459"/>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bg1">
              <a:lumMod val="65000"/>
            </a:schemeClr>
          </a:solidFill>
          <a:ln>
            <a:noFill/>
          </a:ln>
        </p:spPr>
      </p:sp>
      <p:sp>
        <p:nvSpPr>
          <p:cNvPr id="15" name="iconfont-10585-5147501">
            <a:extLst>
              <a:ext uri="{FF2B5EF4-FFF2-40B4-BE49-F238E27FC236}">
                <a16:creationId xmlns:a16="http://schemas.microsoft.com/office/drawing/2014/main" id="{B42B1456-7827-4D6C-80A8-AC7C205E6A9C}"/>
              </a:ext>
            </a:extLst>
          </p:cNvPr>
          <p:cNvSpPr>
            <a:spLocks noChangeAspect="1"/>
          </p:cNvSpPr>
          <p:nvPr/>
        </p:nvSpPr>
        <p:spPr bwMode="auto">
          <a:xfrm>
            <a:off x="5891303" y="2219783"/>
            <a:ext cx="409394" cy="316744"/>
          </a:xfrm>
          <a:custGeom>
            <a:avLst/>
            <a:gdLst>
              <a:gd name="T0" fmla="*/ 8851 w 12288"/>
              <a:gd name="T1" fmla="*/ 2190 h 9507"/>
              <a:gd name="T2" fmla="*/ 5095 w 12288"/>
              <a:gd name="T3" fmla="*/ 299 h 9507"/>
              <a:gd name="T4" fmla="*/ 2323 w 12288"/>
              <a:gd name="T5" fmla="*/ 3463 h 9507"/>
              <a:gd name="T6" fmla="*/ 0 w 12288"/>
              <a:gd name="T7" fmla="*/ 6419 h 9507"/>
              <a:gd name="T8" fmla="*/ 3072 w 12288"/>
              <a:gd name="T9" fmla="*/ 9507 h 9507"/>
              <a:gd name="T10" fmla="*/ 8832 w 12288"/>
              <a:gd name="T11" fmla="*/ 9507 h 9507"/>
              <a:gd name="T12" fmla="*/ 12288 w 12288"/>
              <a:gd name="T13" fmla="*/ 5839 h 9507"/>
              <a:gd name="T14" fmla="*/ 8851 w 12288"/>
              <a:gd name="T15" fmla="*/ 2190 h 9507"/>
              <a:gd name="T16" fmla="*/ 7857 w 12288"/>
              <a:gd name="T17" fmla="*/ 5994 h 9507"/>
              <a:gd name="T18" fmla="*/ 7455 w 12288"/>
              <a:gd name="T19" fmla="*/ 5994 h 9507"/>
              <a:gd name="T20" fmla="*/ 7253 w 12288"/>
              <a:gd name="T21" fmla="*/ 6186 h 9507"/>
              <a:gd name="T22" fmla="*/ 7248 w 12288"/>
              <a:gd name="T23" fmla="*/ 8151 h 9507"/>
              <a:gd name="T24" fmla="*/ 6845 w 12288"/>
              <a:gd name="T25" fmla="*/ 8535 h 9507"/>
              <a:gd name="T26" fmla="*/ 5441 w 12288"/>
              <a:gd name="T27" fmla="*/ 8535 h 9507"/>
              <a:gd name="T28" fmla="*/ 5039 w 12288"/>
              <a:gd name="T29" fmla="*/ 8151 h 9507"/>
              <a:gd name="T30" fmla="*/ 5034 w 12288"/>
              <a:gd name="T31" fmla="*/ 6186 h 9507"/>
              <a:gd name="T32" fmla="*/ 4832 w 12288"/>
              <a:gd name="T33" fmla="*/ 5994 h 9507"/>
              <a:gd name="T34" fmla="*/ 4429 w 12288"/>
              <a:gd name="T35" fmla="*/ 5994 h 9507"/>
              <a:gd name="T36" fmla="*/ 4026 w 12288"/>
              <a:gd name="T37" fmla="*/ 5610 h 9507"/>
              <a:gd name="T38" fmla="*/ 4104 w 12288"/>
              <a:gd name="T39" fmla="*/ 5380 h 9507"/>
              <a:gd name="T40" fmla="*/ 5784 w 12288"/>
              <a:gd name="T41" fmla="*/ 3442 h 9507"/>
              <a:gd name="T42" fmla="*/ 6499 w 12288"/>
              <a:gd name="T43" fmla="*/ 3442 h 9507"/>
              <a:gd name="T44" fmla="*/ 8180 w 12288"/>
              <a:gd name="T45" fmla="*/ 5380 h 9507"/>
              <a:gd name="T46" fmla="*/ 8259 w 12288"/>
              <a:gd name="T47" fmla="*/ 5610 h 9507"/>
              <a:gd name="T48" fmla="*/ 7857 w 12288"/>
              <a:gd name="T49" fmla="*/ 5994 h 9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88" h="9507">
                <a:moveTo>
                  <a:pt x="8851" y="2190"/>
                </a:moveTo>
                <a:cubicBezTo>
                  <a:pt x="8176" y="777"/>
                  <a:pt x="6631" y="0"/>
                  <a:pt x="5095" y="299"/>
                </a:cubicBezTo>
                <a:cubicBezTo>
                  <a:pt x="3558" y="599"/>
                  <a:pt x="2418" y="1900"/>
                  <a:pt x="2323" y="3463"/>
                </a:cubicBezTo>
                <a:cubicBezTo>
                  <a:pt x="979" y="3847"/>
                  <a:pt x="0" y="5028"/>
                  <a:pt x="0" y="6419"/>
                </a:cubicBezTo>
                <a:cubicBezTo>
                  <a:pt x="0" y="8061"/>
                  <a:pt x="1363" y="9410"/>
                  <a:pt x="3072" y="9507"/>
                </a:cubicBezTo>
                <a:lnTo>
                  <a:pt x="8832" y="9507"/>
                </a:lnTo>
                <a:cubicBezTo>
                  <a:pt x="10732" y="9507"/>
                  <a:pt x="12288" y="7865"/>
                  <a:pt x="12288" y="5839"/>
                </a:cubicBezTo>
                <a:cubicBezTo>
                  <a:pt x="12287" y="3889"/>
                  <a:pt x="10770" y="2288"/>
                  <a:pt x="8851" y="2190"/>
                </a:cubicBezTo>
                <a:close/>
                <a:moveTo>
                  <a:pt x="7857" y="5994"/>
                </a:moveTo>
                <a:lnTo>
                  <a:pt x="7455" y="5994"/>
                </a:lnTo>
                <a:cubicBezTo>
                  <a:pt x="7347" y="5992"/>
                  <a:pt x="7257" y="6077"/>
                  <a:pt x="7253" y="6186"/>
                </a:cubicBezTo>
                <a:lnTo>
                  <a:pt x="7248" y="8151"/>
                </a:lnTo>
                <a:cubicBezTo>
                  <a:pt x="7243" y="8368"/>
                  <a:pt x="7062" y="8541"/>
                  <a:pt x="6845" y="8535"/>
                </a:cubicBezTo>
                <a:lnTo>
                  <a:pt x="5441" y="8535"/>
                </a:lnTo>
                <a:cubicBezTo>
                  <a:pt x="5223" y="8541"/>
                  <a:pt x="5043" y="8368"/>
                  <a:pt x="5039" y="8151"/>
                </a:cubicBezTo>
                <a:lnTo>
                  <a:pt x="5034" y="6186"/>
                </a:lnTo>
                <a:cubicBezTo>
                  <a:pt x="5031" y="6077"/>
                  <a:pt x="4940" y="5991"/>
                  <a:pt x="4832" y="5994"/>
                </a:cubicBezTo>
                <a:lnTo>
                  <a:pt x="4429" y="5994"/>
                </a:lnTo>
                <a:cubicBezTo>
                  <a:pt x="4212" y="5998"/>
                  <a:pt x="4032" y="5827"/>
                  <a:pt x="4026" y="5610"/>
                </a:cubicBezTo>
                <a:cubicBezTo>
                  <a:pt x="4025" y="5527"/>
                  <a:pt x="4053" y="5446"/>
                  <a:pt x="4104" y="5380"/>
                </a:cubicBezTo>
                <a:lnTo>
                  <a:pt x="5784" y="3442"/>
                </a:lnTo>
                <a:cubicBezTo>
                  <a:pt x="5986" y="3254"/>
                  <a:pt x="6298" y="3254"/>
                  <a:pt x="6499" y="3442"/>
                </a:cubicBezTo>
                <a:lnTo>
                  <a:pt x="8180" y="5380"/>
                </a:lnTo>
                <a:cubicBezTo>
                  <a:pt x="8231" y="5446"/>
                  <a:pt x="8259" y="5526"/>
                  <a:pt x="8259" y="5610"/>
                </a:cubicBezTo>
                <a:cubicBezTo>
                  <a:pt x="8254" y="5827"/>
                  <a:pt x="8074" y="5999"/>
                  <a:pt x="7857" y="5994"/>
                </a:cubicBezTo>
                <a:close/>
              </a:path>
            </a:pathLst>
          </a:custGeom>
          <a:solidFill>
            <a:schemeClr val="accent1"/>
          </a:solidFill>
          <a:ln>
            <a:noFill/>
          </a:ln>
        </p:spPr>
      </p:sp>
      <p:sp>
        <p:nvSpPr>
          <p:cNvPr id="16" name="live-chat_72439">
            <a:extLst>
              <a:ext uri="{FF2B5EF4-FFF2-40B4-BE49-F238E27FC236}">
                <a16:creationId xmlns:a16="http://schemas.microsoft.com/office/drawing/2014/main" id="{985EF570-9ACA-4C2B-AAD9-2F9DBB9271D7}"/>
              </a:ext>
            </a:extLst>
          </p:cNvPr>
          <p:cNvSpPr>
            <a:spLocks noChangeAspect="1"/>
          </p:cNvSpPr>
          <p:nvPr/>
        </p:nvSpPr>
        <p:spPr bwMode="auto">
          <a:xfrm>
            <a:off x="9579670" y="2199467"/>
            <a:ext cx="409393" cy="357377"/>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lumMod val="65000"/>
            </a:schemeClr>
          </a:solidFill>
          <a:ln>
            <a:noFill/>
          </a:ln>
        </p:spPr>
      </p:sp>
      <p:sp>
        <p:nvSpPr>
          <p:cNvPr id="17" name="文本框 16">
            <a:extLst>
              <a:ext uri="{FF2B5EF4-FFF2-40B4-BE49-F238E27FC236}">
                <a16:creationId xmlns:a16="http://schemas.microsoft.com/office/drawing/2014/main" id="{1A979236-953F-40D5-855D-381733B6709D}"/>
              </a:ext>
            </a:extLst>
          </p:cNvPr>
          <p:cNvSpPr txBox="1"/>
          <p:nvPr/>
        </p:nvSpPr>
        <p:spPr>
          <a:xfrm>
            <a:off x="1403844" y="2633226"/>
            <a:ext cx="17276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影响力传播</a:t>
            </a:r>
          </a:p>
        </p:txBody>
      </p:sp>
      <p:cxnSp>
        <p:nvCxnSpPr>
          <p:cNvPr id="18" name="直接连接符 17">
            <a:extLst>
              <a:ext uri="{FF2B5EF4-FFF2-40B4-BE49-F238E27FC236}">
                <a16:creationId xmlns:a16="http://schemas.microsoft.com/office/drawing/2014/main" id="{6088AB19-8AE6-494D-9063-573A3F6A22C9}"/>
              </a:ext>
            </a:extLst>
          </p:cNvPr>
          <p:cNvCxnSpPr>
            <a:cxnSpLocks/>
            <a:stCxn id="19" idx="1"/>
            <a:endCxn id="23" idx="3"/>
          </p:cNvCxnSpPr>
          <p:nvPr/>
        </p:nvCxnSpPr>
        <p:spPr>
          <a:xfrm>
            <a:off x="1483401" y="3104158"/>
            <a:ext cx="906608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77451A14-99C7-4430-B8E3-48CBFE8B8C69}"/>
              </a:ext>
            </a:extLst>
          </p:cNvPr>
          <p:cNvSpPr/>
          <p:nvPr/>
        </p:nvSpPr>
        <p:spPr>
          <a:xfrm>
            <a:off x="1483401" y="3081298"/>
            <a:ext cx="1568486" cy="45719"/>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A283FB1C-AD31-484D-9EC4-3CF92EA5456D}"/>
              </a:ext>
            </a:extLst>
          </p:cNvPr>
          <p:cNvSpPr txBox="1"/>
          <p:nvPr/>
        </p:nvSpPr>
        <p:spPr>
          <a:xfrm>
            <a:off x="5342486" y="2633226"/>
            <a:ext cx="15684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独立级联</a:t>
            </a:r>
          </a:p>
        </p:txBody>
      </p:sp>
      <p:sp>
        <p:nvSpPr>
          <p:cNvPr id="21" name="矩形: 圆角 20">
            <a:extLst>
              <a:ext uri="{FF2B5EF4-FFF2-40B4-BE49-F238E27FC236}">
                <a16:creationId xmlns:a16="http://schemas.microsoft.com/office/drawing/2014/main" id="{1E2EAC64-21B1-4D98-8CB1-00D71E75C58B}"/>
              </a:ext>
            </a:extLst>
          </p:cNvPr>
          <p:cNvSpPr/>
          <p:nvPr/>
        </p:nvSpPr>
        <p:spPr>
          <a:xfrm>
            <a:off x="5342486" y="3076665"/>
            <a:ext cx="1568486"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文本框 21">
            <a:extLst>
              <a:ext uri="{FF2B5EF4-FFF2-40B4-BE49-F238E27FC236}">
                <a16:creationId xmlns:a16="http://schemas.microsoft.com/office/drawing/2014/main" id="{C18B72AF-AF4F-44FC-B6F0-1D6915CC4CCA}"/>
              </a:ext>
            </a:extLst>
          </p:cNvPr>
          <p:cNvSpPr txBox="1"/>
          <p:nvPr/>
        </p:nvSpPr>
        <p:spPr>
          <a:xfrm>
            <a:off x="8981000" y="2633226"/>
            <a:ext cx="15684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CELF</a:t>
            </a: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算法</a:t>
            </a:r>
          </a:p>
        </p:txBody>
      </p:sp>
      <p:sp>
        <p:nvSpPr>
          <p:cNvPr id="23" name="矩形: 圆角 22">
            <a:extLst>
              <a:ext uri="{FF2B5EF4-FFF2-40B4-BE49-F238E27FC236}">
                <a16:creationId xmlns:a16="http://schemas.microsoft.com/office/drawing/2014/main" id="{A6CE0A90-ED72-414D-9AC3-6D8A17D6C373}"/>
              </a:ext>
            </a:extLst>
          </p:cNvPr>
          <p:cNvSpPr/>
          <p:nvPr/>
        </p:nvSpPr>
        <p:spPr>
          <a:xfrm>
            <a:off x="8981000" y="3081298"/>
            <a:ext cx="1568486" cy="45719"/>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36274B0F-4947-4D54-B806-AC990804C4BF}"/>
              </a:ext>
            </a:extLst>
          </p:cNvPr>
          <p:cNvSpPr txBox="1"/>
          <p:nvPr/>
        </p:nvSpPr>
        <p:spPr>
          <a:xfrm>
            <a:off x="648833" y="3291425"/>
            <a:ext cx="3517738" cy="2585323"/>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社交网络模型和影响力传播模型是数据挖掘领域和知识发现领域非常重要的一类问题。通常来说，社交网络影响力传播领域致力于解决如何刻画影响力在社交网络中的传播模式，也即社交网络中的结点的状态如何影响到其相邻的节点，并且造成某一状态</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通常指活跃状态</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在网络中的扩散传播。</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5" name="文本框 24">
            <a:extLst>
              <a:ext uri="{FF2B5EF4-FFF2-40B4-BE49-F238E27FC236}">
                <a16:creationId xmlns:a16="http://schemas.microsoft.com/office/drawing/2014/main" id="{AA0B1568-BF15-4513-A5EA-6717B73A77BE}"/>
              </a:ext>
            </a:extLst>
          </p:cNvPr>
          <p:cNvSpPr txBox="1"/>
          <p:nvPr/>
        </p:nvSpPr>
        <p:spPr>
          <a:xfrm>
            <a:off x="4367860" y="3291425"/>
            <a:ext cx="3517738" cy="2308324"/>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早在</a:t>
            </a:r>
            <a:r>
              <a:rPr lang="en-US" altLang="zh-CN" sz="1800" b="0" i="0" u="none" strike="noStrike" baseline="0" dirty="0">
                <a:solidFill>
                  <a:srgbClr val="333333"/>
                </a:solidFill>
                <a:latin typeface="OpenSans-Regular"/>
              </a:rPr>
              <a:t>2003</a:t>
            </a:r>
            <a:r>
              <a:rPr lang="zh-CN" altLang="en-US" sz="1800" b="0" i="0" u="none" strike="noStrike" baseline="0" dirty="0">
                <a:solidFill>
                  <a:srgbClr val="333333"/>
                </a:solidFill>
                <a:latin typeface="MicrosoftYaHei"/>
              </a:rPr>
              <a:t>年，</a:t>
            </a:r>
            <a:r>
              <a:rPr lang="en-US" altLang="zh-CN" sz="1800" b="0" i="0" u="none" strike="noStrike" baseline="0" dirty="0">
                <a:solidFill>
                  <a:srgbClr val="333333"/>
                </a:solidFill>
                <a:latin typeface="OpenSans-Regular"/>
              </a:rPr>
              <a:t>Kempe &amp; Kleinberg</a:t>
            </a:r>
            <a:r>
              <a:rPr lang="zh-CN" altLang="en-US" sz="1800" b="0" i="0" u="none" strike="noStrike" baseline="0" dirty="0">
                <a:solidFill>
                  <a:srgbClr val="333333"/>
                </a:solidFill>
                <a:latin typeface="MicrosoftYaHei"/>
              </a:rPr>
              <a:t>就提出了经典的独立级联模型</a:t>
            </a:r>
            <a:r>
              <a:rPr lang="en-US" altLang="zh-CN" sz="1800" b="0" i="0" u="none" strike="noStrike" baseline="0" dirty="0">
                <a:solidFill>
                  <a:srgbClr val="333333"/>
                </a:solidFill>
                <a:latin typeface="OpenSans-Regular"/>
              </a:rPr>
              <a:t>(IC)</a:t>
            </a:r>
            <a:r>
              <a:rPr lang="zh-CN" altLang="en-US" sz="1800" b="0" i="0" u="none" strike="noStrike" baseline="0" dirty="0">
                <a:solidFill>
                  <a:srgbClr val="333333"/>
                </a:solidFill>
                <a:latin typeface="MicrosoftYaHei"/>
              </a:rPr>
              <a:t>来解释这一问题，它是一种发掘离散时间递进性的传播模型，本质上为</a:t>
            </a:r>
            <a:r>
              <a:rPr lang="en-US" altLang="zh-CN" sz="1800" b="0" i="0" u="none" strike="noStrike" baseline="0" dirty="0">
                <a:solidFill>
                  <a:srgbClr val="333333"/>
                </a:solidFill>
                <a:latin typeface="OpenSans-Regular"/>
              </a:rPr>
              <a:t>Greedy</a:t>
            </a:r>
            <a:r>
              <a:rPr lang="zh-CN" altLang="en-US" sz="1800" b="0" i="0" u="none" strike="noStrike" baseline="0" dirty="0">
                <a:solidFill>
                  <a:srgbClr val="333333"/>
                </a:solidFill>
                <a:latin typeface="MicrosoftYaHei"/>
              </a:rPr>
              <a:t>算法，但这一方法的缺点也非常明显，无法保证最差复杂度和运行速度，在更加广泛的场景中无法做出有效的解释。</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6" name="文本框 25">
            <a:extLst>
              <a:ext uri="{FF2B5EF4-FFF2-40B4-BE49-F238E27FC236}">
                <a16:creationId xmlns:a16="http://schemas.microsoft.com/office/drawing/2014/main" id="{306A4195-FFD7-4FB9-B54C-627CEF5E6FA8}"/>
              </a:ext>
            </a:extLst>
          </p:cNvPr>
          <p:cNvSpPr txBox="1"/>
          <p:nvPr/>
        </p:nvSpPr>
        <p:spPr>
          <a:xfrm>
            <a:off x="8025497" y="3291425"/>
            <a:ext cx="3517738" cy="2031325"/>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本文的提出在很大程度上缓解了这一问题，本文提出的</a:t>
            </a:r>
            <a:r>
              <a:rPr lang="en-US" altLang="zh-CN" sz="1800" b="0" i="0" u="none" strike="noStrike" baseline="0" dirty="0">
                <a:solidFill>
                  <a:srgbClr val="333333"/>
                </a:solidFill>
                <a:latin typeface="OpenSans-Regular"/>
              </a:rPr>
              <a:t>CELF</a:t>
            </a:r>
            <a:r>
              <a:rPr lang="zh-CN" altLang="en-US" sz="1800" b="0" i="0" u="none" strike="noStrike" baseline="0" dirty="0">
                <a:solidFill>
                  <a:srgbClr val="333333"/>
                </a:solidFill>
                <a:latin typeface="MicrosoftYaHei"/>
              </a:rPr>
              <a:t>算法通过进一步发掘利用影响力的子模性</a:t>
            </a:r>
            <a:r>
              <a:rPr lang="en-US" altLang="zh-CN" sz="1800" b="0" i="0" u="none" strike="noStrike" baseline="0" dirty="0">
                <a:solidFill>
                  <a:srgbClr val="333333"/>
                </a:solidFill>
                <a:latin typeface="OpenSans-Regular"/>
              </a:rPr>
              <a:t>(</a:t>
            </a:r>
            <a:r>
              <a:rPr lang="en-US" altLang="zh-CN" sz="1800" b="0" i="0" u="none" strike="noStrike" baseline="0" dirty="0" err="1">
                <a:solidFill>
                  <a:srgbClr val="333333"/>
                </a:solidFill>
                <a:latin typeface="OpenSans-Regular"/>
              </a:rPr>
              <a:t>submodularity</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，即边际影响力增量会呈现递减的趋势改进了</a:t>
            </a:r>
            <a:r>
              <a:rPr lang="en-US" altLang="zh-CN" sz="1800" b="0" i="0" u="none" strike="noStrike" baseline="0" dirty="0">
                <a:solidFill>
                  <a:srgbClr val="333333"/>
                </a:solidFill>
                <a:latin typeface="OpenSans-Regular"/>
              </a:rPr>
              <a:t>Kempe &amp; Kleinberg</a:t>
            </a:r>
            <a:r>
              <a:rPr lang="zh-CN" altLang="en-US" sz="1800" b="0" i="0" u="none" strike="noStrike" baseline="0" dirty="0">
                <a:solidFill>
                  <a:srgbClr val="333333"/>
                </a:solidFill>
                <a:latin typeface="MicrosoftYaHei"/>
              </a:rPr>
              <a:t>的</a:t>
            </a:r>
            <a:r>
              <a:rPr lang="en-US" altLang="zh-CN" sz="1800" b="0" i="0" u="none" strike="noStrike" baseline="0" dirty="0">
                <a:solidFill>
                  <a:srgbClr val="333333"/>
                </a:solidFill>
                <a:latin typeface="OpenSans-Regular"/>
              </a:rPr>
              <a:t>Greedy</a:t>
            </a:r>
            <a:r>
              <a:rPr lang="zh-CN" altLang="en-US" sz="1800" b="0" i="0" u="none" strike="noStrike" baseline="0" dirty="0">
                <a:solidFill>
                  <a:srgbClr val="333333"/>
                </a:solidFill>
                <a:latin typeface="MicrosoftYaHei"/>
              </a:rPr>
              <a:t>算法，将运算速度提高了</a:t>
            </a:r>
            <a:r>
              <a:rPr lang="en-US" altLang="zh-CN" sz="1800" b="0" i="0" u="none" strike="noStrike" baseline="0" dirty="0">
                <a:solidFill>
                  <a:srgbClr val="333333"/>
                </a:solidFill>
                <a:latin typeface="OpenSans-Regular"/>
              </a:rPr>
              <a:t>700</a:t>
            </a:r>
            <a:r>
              <a:rPr lang="zh-CN" altLang="en-US" sz="1800" b="0" i="0" u="none" strike="noStrike" baseline="0" dirty="0">
                <a:solidFill>
                  <a:srgbClr val="333333"/>
                </a:solidFill>
                <a:latin typeface="MicrosoftYaHei"/>
              </a:rPr>
              <a:t>倍以上。</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1344900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2.1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问题实例</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文献</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综述</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8" y="6011614"/>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925861" y="6088558"/>
            <a:ext cx="367876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LITERATURE REVIEW</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2B474B4-7B08-463A-BDE0-C50540021EBC}"/>
              </a:ext>
            </a:extLst>
          </p:cNvPr>
          <p:cNvGrpSpPr/>
          <p:nvPr/>
        </p:nvGrpSpPr>
        <p:grpSpPr>
          <a:xfrm>
            <a:off x="648833" y="1228238"/>
            <a:ext cx="4933198" cy="4339916"/>
            <a:chOff x="648833" y="1289846"/>
            <a:chExt cx="4933198" cy="4339916"/>
          </a:xfrm>
        </p:grpSpPr>
        <p:sp>
          <p:nvSpPr>
            <p:cNvPr id="5" name="矩形: 圆角 4">
              <a:extLst>
                <a:ext uri="{FF2B5EF4-FFF2-40B4-BE49-F238E27FC236}">
                  <a16:creationId xmlns:a16="http://schemas.microsoft.com/office/drawing/2014/main" id="{0B85A883-5966-46B2-999F-BDC98A06FFE5}"/>
                </a:ext>
              </a:extLst>
            </p:cNvPr>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4277FD08-60EC-4CA6-8680-AFD66135024E}"/>
                </a:ext>
              </a:extLst>
            </p:cNvPr>
            <p:cNvSpPr/>
            <p:nvPr/>
          </p:nvSpPr>
          <p:spPr>
            <a:xfrm>
              <a:off x="1446933" y="5425079"/>
              <a:ext cx="3336998" cy="14307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圆角 8">
              <a:extLst>
                <a:ext uri="{FF2B5EF4-FFF2-40B4-BE49-F238E27FC236}">
                  <a16:creationId xmlns:a16="http://schemas.microsoft.com/office/drawing/2014/main" id="{44120170-1AA0-455D-B86F-01E5958732AB}"/>
                </a:ext>
              </a:extLst>
            </p:cNvPr>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9" name="组合 18">
            <a:extLst>
              <a:ext uri="{FF2B5EF4-FFF2-40B4-BE49-F238E27FC236}">
                <a16:creationId xmlns:a16="http://schemas.microsoft.com/office/drawing/2014/main" id="{B80BEAB0-6F77-497B-8552-D6DE075EB35B}"/>
              </a:ext>
            </a:extLst>
          </p:cNvPr>
          <p:cNvGrpSpPr/>
          <p:nvPr/>
        </p:nvGrpSpPr>
        <p:grpSpPr>
          <a:xfrm>
            <a:off x="6671427" y="1289846"/>
            <a:ext cx="4933198" cy="4339916"/>
            <a:chOff x="648833" y="1289846"/>
            <a:chExt cx="4933198" cy="4339916"/>
          </a:xfrm>
        </p:grpSpPr>
        <p:sp>
          <p:nvSpPr>
            <p:cNvPr id="20" name="矩形: 圆角 19">
              <a:extLst>
                <a:ext uri="{FF2B5EF4-FFF2-40B4-BE49-F238E27FC236}">
                  <a16:creationId xmlns:a16="http://schemas.microsoft.com/office/drawing/2014/main" id="{78EF89C4-F32D-477B-93C6-179DC8DF4153}"/>
                </a:ext>
              </a:extLst>
            </p:cNvPr>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矩形: 圆角 20">
              <a:extLst>
                <a:ext uri="{FF2B5EF4-FFF2-40B4-BE49-F238E27FC236}">
                  <a16:creationId xmlns:a16="http://schemas.microsoft.com/office/drawing/2014/main" id="{ACC085A1-9868-4DF8-9725-47A1119D0E8B}"/>
                </a:ext>
              </a:extLst>
            </p:cNvPr>
            <p:cNvSpPr/>
            <p:nvPr/>
          </p:nvSpPr>
          <p:spPr>
            <a:xfrm>
              <a:off x="1446933" y="5425079"/>
              <a:ext cx="3336998" cy="143075"/>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矩形: 圆角 21">
              <a:extLst>
                <a:ext uri="{FF2B5EF4-FFF2-40B4-BE49-F238E27FC236}">
                  <a16:creationId xmlns:a16="http://schemas.microsoft.com/office/drawing/2014/main" id="{5797825E-C0E3-4A39-B364-AC7ADC8733D1}"/>
                </a:ext>
              </a:extLst>
            </p:cNvPr>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3" name="文本框 22">
            <a:extLst>
              <a:ext uri="{FF2B5EF4-FFF2-40B4-BE49-F238E27FC236}">
                <a16:creationId xmlns:a16="http://schemas.microsoft.com/office/drawing/2014/main" id="{39CE4A2F-0B9D-4B62-A88E-2806D9B4F77F}"/>
              </a:ext>
            </a:extLst>
          </p:cNvPr>
          <p:cNvSpPr txBox="1"/>
          <p:nvPr/>
        </p:nvSpPr>
        <p:spPr>
          <a:xfrm>
            <a:off x="2390714" y="2220676"/>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水质检测</a:t>
            </a:r>
          </a:p>
        </p:txBody>
      </p:sp>
      <p:sp>
        <p:nvSpPr>
          <p:cNvPr id="24" name="文本框 23">
            <a:extLst>
              <a:ext uri="{FF2B5EF4-FFF2-40B4-BE49-F238E27FC236}">
                <a16:creationId xmlns:a16="http://schemas.microsoft.com/office/drawing/2014/main" id="{0FFA1A50-4334-478E-8869-31D0F11618F4}"/>
              </a:ext>
            </a:extLst>
          </p:cNvPr>
          <p:cNvSpPr txBox="1"/>
          <p:nvPr/>
        </p:nvSpPr>
        <p:spPr>
          <a:xfrm>
            <a:off x="8413308" y="2220676"/>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博客网络</a:t>
            </a:r>
          </a:p>
        </p:txBody>
      </p:sp>
      <p:sp>
        <p:nvSpPr>
          <p:cNvPr id="25" name="iconfont-1016-791883">
            <a:extLst>
              <a:ext uri="{FF2B5EF4-FFF2-40B4-BE49-F238E27FC236}">
                <a16:creationId xmlns:a16="http://schemas.microsoft.com/office/drawing/2014/main" id="{625DBCA3-9A1B-4520-87C9-72FF06C49D4C}"/>
              </a:ext>
            </a:extLst>
          </p:cNvPr>
          <p:cNvSpPr>
            <a:spLocks noChangeAspect="1"/>
          </p:cNvSpPr>
          <p:nvPr/>
        </p:nvSpPr>
        <p:spPr bwMode="auto">
          <a:xfrm>
            <a:off x="2892219" y="1741641"/>
            <a:ext cx="446426" cy="405872"/>
          </a:xfrm>
          <a:custGeom>
            <a:avLst/>
            <a:gdLst>
              <a:gd name="T0" fmla="*/ 14080 w 14080"/>
              <a:gd name="T1" fmla="*/ 5312 h 12800"/>
              <a:gd name="T2" fmla="*/ 12320 w 14080"/>
              <a:gd name="T3" fmla="*/ 7072 h 12800"/>
              <a:gd name="T4" fmla="*/ 10560 w 14080"/>
              <a:gd name="T5" fmla="*/ 5312 h 12800"/>
              <a:gd name="T6" fmla="*/ 10560 w 14080"/>
              <a:gd name="T7" fmla="*/ 5312 h 12800"/>
              <a:gd name="T8" fmla="*/ 10560 w 14080"/>
              <a:gd name="T9" fmla="*/ 5312 h 12800"/>
              <a:gd name="T10" fmla="*/ 10560 w 14080"/>
              <a:gd name="T11" fmla="*/ 5312 h 12800"/>
              <a:gd name="T12" fmla="*/ 8800 w 14080"/>
              <a:gd name="T13" fmla="*/ 7072 h 12800"/>
              <a:gd name="T14" fmla="*/ 7040 w 14080"/>
              <a:gd name="T15" fmla="*/ 5312 h 12800"/>
              <a:gd name="T16" fmla="*/ 7040 w 14080"/>
              <a:gd name="T17" fmla="*/ 5312 h 12800"/>
              <a:gd name="T18" fmla="*/ 7040 w 14080"/>
              <a:gd name="T19" fmla="*/ 5312 h 12800"/>
              <a:gd name="T20" fmla="*/ 7040 w 14080"/>
              <a:gd name="T21" fmla="*/ 5312 h 12800"/>
              <a:gd name="T22" fmla="*/ 7040 w 14080"/>
              <a:gd name="T23" fmla="*/ 5312 h 12800"/>
              <a:gd name="T24" fmla="*/ 5280 w 14080"/>
              <a:gd name="T25" fmla="*/ 7072 h 12800"/>
              <a:gd name="T26" fmla="*/ 3520 w 14080"/>
              <a:gd name="T27" fmla="*/ 5312 h 12800"/>
              <a:gd name="T28" fmla="*/ 3520 w 14080"/>
              <a:gd name="T29" fmla="*/ 5312 h 12800"/>
              <a:gd name="T30" fmla="*/ 3520 w 14080"/>
              <a:gd name="T31" fmla="*/ 5312 h 12800"/>
              <a:gd name="T32" fmla="*/ 3520 w 14080"/>
              <a:gd name="T33" fmla="*/ 5312 h 12800"/>
              <a:gd name="T34" fmla="*/ 3520 w 14080"/>
              <a:gd name="T35" fmla="*/ 5312 h 12800"/>
              <a:gd name="T36" fmla="*/ 1760 w 14080"/>
              <a:gd name="T37" fmla="*/ 7072 h 12800"/>
              <a:gd name="T38" fmla="*/ 0 w 14080"/>
              <a:gd name="T39" fmla="*/ 5312 h 12800"/>
              <a:gd name="T40" fmla="*/ 0 w 14080"/>
              <a:gd name="T41" fmla="*/ 5312 h 12800"/>
              <a:gd name="T42" fmla="*/ 0 w 14080"/>
              <a:gd name="T43" fmla="*/ 5312 h 12800"/>
              <a:gd name="T44" fmla="*/ 0 w 14080"/>
              <a:gd name="T45" fmla="*/ 5312 h 12800"/>
              <a:gd name="T46" fmla="*/ 1248 w 14080"/>
              <a:gd name="T47" fmla="*/ 1984 h 12800"/>
              <a:gd name="T48" fmla="*/ 12864 w 14080"/>
              <a:gd name="T49" fmla="*/ 1984 h 12800"/>
              <a:gd name="T50" fmla="*/ 14080 w 14080"/>
              <a:gd name="T51" fmla="*/ 5312 h 12800"/>
              <a:gd name="T52" fmla="*/ 14080 w 14080"/>
              <a:gd name="T53" fmla="*/ 5312 h 12800"/>
              <a:gd name="T54" fmla="*/ 11872 w 14080"/>
              <a:gd name="T55" fmla="*/ 1312 h 12800"/>
              <a:gd name="T56" fmla="*/ 2208 w 14080"/>
              <a:gd name="T57" fmla="*/ 1312 h 12800"/>
              <a:gd name="T58" fmla="*/ 1536 w 14080"/>
              <a:gd name="T59" fmla="*/ 640 h 12800"/>
              <a:gd name="T60" fmla="*/ 2208 w 14080"/>
              <a:gd name="T61" fmla="*/ 0 h 12800"/>
              <a:gd name="T62" fmla="*/ 11872 w 14080"/>
              <a:gd name="T63" fmla="*/ 0 h 12800"/>
              <a:gd name="T64" fmla="*/ 12544 w 14080"/>
              <a:gd name="T65" fmla="*/ 672 h 12800"/>
              <a:gd name="T66" fmla="*/ 11872 w 14080"/>
              <a:gd name="T67" fmla="*/ 1312 h 12800"/>
              <a:gd name="T68" fmla="*/ 1984 w 14080"/>
              <a:gd name="T69" fmla="*/ 7712 h 12800"/>
              <a:gd name="T70" fmla="*/ 1984 w 14080"/>
              <a:gd name="T71" fmla="*/ 7712 h 12800"/>
              <a:gd name="T72" fmla="*/ 2176 w 14080"/>
              <a:gd name="T73" fmla="*/ 7680 h 12800"/>
              <a:gd name="T74" fmla="*/ 2208 w 14080"/>
              <a:gd name="T75" fmla="*/ 7680 h 12800"/>
              <a:gd name="T76" fmla="*/ 2304 w 14080"/>
              <a:gd name="T77" fmla="*/ 7648 h 12800"/>
              <a:gd name="T78" fmla="*/ 2656 w 14080"/>
              <a:gd name="T79" fmla="*/ 7552 h 12800"/>
              <a:gd name="T80" fmla="*/ 2656 w 14080"/>
              <a:gd name="T81" fmla="*/ 7552 h 12800"/>
              <a:gd name="T82" fmla="*/ 2656 w 14080"/>
              <a:gd name="T83" fmla="*/ 7552 h 12800"/>
              <a:gd name="T84" fmla="*/ 2656 w 14080"/>
              <a:gd name="T85" fmla="*/ 10816 h 12800"/>
              <a:gd name="T86" fmla="*/ 11456 w 14080"/>
              <a:gd name="T87" fmla="*/ 10816 h 12800"/>
              <a:gd name="T88" fmla="*/ 11456 w 14080"/>
              <a:gd name="T89" fmla="*/ 7552 h 12800"/>
              <a:gd name="T90" fmla="*/ 11456 w 14080"/>
              <a:gd name="T91" fmla="*/ 7552 h 12800"/>
              <a:gd name="T92" fmla="*/ 11456 w 14080"/>
              <a:gd name="T93" fmla="*/ 7552 h 12800"/>
              <a:gd name="T94" fmla="*/ 11808 w 14080"/>
              <a:gd name="T95" fmla="*/ 7648 h 12800"/>
              <a:gd name="T96" fmla="*/ 11904 w 14080"/>
              <a:gd name="T97" fmla="*/ 7680 h 12800"/>
              <a:gd name="T98" fmla="*/ 11936 w 14080"/>
              <a:gd name="T99" fmla="*/ 7680 h 12800"/>
              <a:gd name="T100" fmla="*/ 12128 w 14080"/>
              <a:gd name="T101" fmla="*/ 7712 h 12800"/>
              <a:gd name="T102" fmla="*/ 12128 w 14080"/>
              <a:gd name="T103" fmla="*/ 7712 h 12800"/>
              <a:gd name="T104" fmla="*/ 12352 w 14080"/>
              <a:gd name="T105" fmla="*/ 7712 h 12800"/>
              <a:gd name="T106" fmla="*/ 12800 w 14080"/>
              <a:gd name="T107" fmla="*/ 7680 h 12800"/>
              <a:gd name="T108" fmla="*/ 12800 w 14080"/>
              <a:gd name="T109" fmla="*/ 12128 h 12800"/>
              <a:gd name="T110" fmla="*/ 12128 w 14080"/>
              <a:gd name="T111" fmla="*/ 12800 h 12800"/>
              <a:gd name="T112" fmla="*/ 1984 w 14080"/>
              <a:gd name="T113" fmla="*/ 12800 h 12800"/>
              <a:gd name="T114" fmla="*/ 1312 w 14080"/>
              <a:gd name="T115" fmla="*/ 12128 h 12800"/>
              <a:gd name="T116" fmla="*/ 1312 w 14080"/>
              <a:gd name="T117" fmla="*/ 7680 h 12800"/>
              <a:gd name="T118" fmla="*/ 1760 w 14080"/>
              <a:gd name="T119" fmla="*/ 7712 h 12800"/>
              <a:gd name="T120" fmla="*/ 1984 w 14080"/>
              <a:gd name="T121" fmla="*/ 7712 h 12800"/>
              <a:gd name="T122" fmla="*/ 1984 w 14080"/>
              <a:gd name="T123" fmla="*/ 771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80" h="12800">
                <a:moveTo>
                  <a:pt x="14080" y="5312"/>
                </a:moveTo>
                <a:cubicBezTo>
                  <a:pt x="14080" y="6272"/>
                  <a:pt x="13280" y="7072"/>
                  <a:pt x="12320" y="7072"/>
                </a:cubicBezTo>
                <a:cubicBezTo>
                  <a:pt x="11360" y="7072"/>
                  <a:pt x="10560" y="6272"/>
                  <a:pt x="10560" y="5312"/>
                </a:cubicBezTo>
                <a:lnTo>
                  <a:pt x="10560" y="5312"/>
                </a:lnTo>
                <a:lnTo>
                  <a:pt x="10560" y="5312"/>
                </a:lnTo>
                <a:lnTo>
                  <a:pt x="10560" y="5312"/>
                </a:lnTo>
                <a:cubicBezTo>
                  <a:pt x="10560" y="6272"/>
                  <a:pt x="9760" y="7072"/>
                  <a:pt x="8800" y="7072"/>
                </a:cubicBezTo>
                <a:cubicBezTo>
                  <a:pt x="7840" y="7072"/>
                  <a:pt x="7040" y="6272"/>
                  <a:pt x="7040" y="5312"/>
                </a:cubicBezTo>
                <a:lnTo>
                  <a:pt x="7040" y="5312"/>
                </a:lnTo>
                <a:lnTo>
                  <a:pt x="7040" y="5312"/>
                </a:lnTo>
                <a:lnTo>
                  <a:pt x="7040" y="5312"/>
                </a:lnTo>
                <a:lnTo>
                  <a:pt x="7040" y="5312"/>
                </a:lnTo>
                <a:cubicBezTo>
                  <a:pt x="7040" y="6272"/>
                  <a:pt x="6240" y="7072"/>
                  <a:pt x="5280" y="7072"/>
                </a:cubicBezTo>
                <a:cubicBezTo>
                  <a:pt x="4320" y="7072"/>
                  <a:pt x="3520" y="6272"/>
                  <a:pt x="3520" y="5312"/>
                </a:cubicBezTo>
                <a:lnTo>
                  <a:pt x="3520" y="5312"/>
                </a:lnTo>
                <a:lnTo>
                  <a:pt x="3520" y="5312"/>
                </a:lnTo>
                <a:lnTo>
                  <a:pt x="3520" y="5312"/>
                </a:lnTo>
                <a:lnTo>
                  <a:pt x="3520" y="5312"/>
                </a:lnTo>
                <a:cubicBezTo>
                  <a:pt x="3520" y="6272"/>
                  <a:pt x="2720" y="7072"/>
                  <a:pt x="1760" y="7072"/>
                </a:cubicBezTo>
                <a:cubicBezTo>
                  <a:pt x="800" y="7072"/>
                  <a:pt x="0" y="6272"/>
                  <a:pt x="0" y="5312"/>
                </a:cubicBezTo>
                <a:lnTo>
                  <a:pt x="0" y="5312"/>
                </a:lnTo>
                <a:lnTo>
                  <a:pt x="0" y="5312"/>
                </a:lnTo>
                <a:lnTo>
                  <a:pt x="0" y="5312"/>
                </a:lnTo>
                <a:lnTo>
                  <a:pt x="1248" y="1984"/>
                </a:lnTo>
                <a:lnTo>
                  <a:pt x="12864" y="1984"/>
                </a:lnTo>
                <a:lnTo>
                  <a:pt x="14080" y="5312"/>
                </a:lnTo>
                <a:lnTo>
                  <a:pt x="14080" y="5312"/>
                </a:lnTo>
                <a:close/>
                <a:moveTo>
                  <a:pt x="11872" y="1312"/>
                </a:moveTo>
                <a:lnTo>
                  <a:pt x="2208" y="1312"/>
                </a:lnTo>
                <a:cubicBezTo>
                  <a:pt x="1856" y="1312"/>
                  <a:pt x="1536" y="1024"/>
                  <a:pt x="1536" y="640"/>
                </a:cubicBezTo>
                <a:cubicBezTo>
                  <a:pt x="1536" y="288"/>
                  <a:pt x="1824" y="0"/>
                  <a:pt x="2208" y="0"/>
                </a:cubicBezTo>
                <a:lnTo>
                  <a:pt x="11872" y="0"/>
                </a:lnTo>
                <a:cubicBezTo>
                  <a:pt x="12224" y="0"/>
                  <a:pt x="12544" y="288"/>
                  <a:pt x="12544" y="672"/>
                </a:cubicBezTo>
                <a:cubicBezTo>
                  <a:pt x="12544" y="1024"/>
                  <a:pt x="12256" y="1312"/>
                  <a:pt x="11872" y="1312"/>
                </a:cubicBezTo>
                <a:close/>
                <a:moveTo>
                  <a:pt x="1984" y="7712"/>
                </a:moveTo>
                <a:lnTo>
                  <a:pt x="1984" y="7712"/>
                </a:lnTo>
                <a:cubicBezTo>
                  <a:pt x="2048" y="7712"/>
                  <a:pt x="2112" y="7712"/>
                  <a:pt x="2176" y="7680"/>
                </a:cubicBezTo>
                <a:lnTo>
                  <a:pt x="2208" y="7680"/>
                </a:lnTo>
                <a:cubicBezTo>
                  <a:pt x="2240" y="7680"/>
                  <a:pt x="2272" y="7680"/>
                  <a:pt x="2304" y="7648"/>
                </a:cubicBezTo>
                <a:cubicBezTo>
                  <a:pt x="2432" y="7616"/>
                  <a:pt x="2528" y="7584"/>
                  <a:pt x="2656" y="7552"/>
                </a:cubicBezTo>
                <a:lnTo>
                  <a:pt x="2656" y="7552"/>
                </a:lnTo>
                <a:lnTo>
                  <a:pt x="2656" y="7552"/>
                </a:lnTo>
                <a:lnTo>
                  <a:pt x="2656" y="10816"/>
                </a:lnTo>
                <a:lnTo>
                  <a:pt x="11456" y="10816"/>
                </a:lnTo>
                <a:lnTo>
                  <a:pt x="11456" y="7552"/>
                </a:lnTo>
                <a:lnTo>
                  <a:pt x="11456" y="7552"/>
                </a:lnTo>
                <a:lnTo>
                  <a:pt x="11456" y="7552"/>
                </a:lnTo>
                <a:cubicBezTo>
                  <a:pt x="11584" y="7584"/>
                  <a:pt x="11680" y="7616"/>
                  <a:pt x="11808" y="7648"/>
                </a:cubicBezTo>
                <a:cubicBezTo>
                  <a:pt x="11840" y="7648"/>
                  <a:pt x="11872" y="7648"/>
                  <a:pt x="11904" y="7680"/>
                </a:cubicBezTo>
                <a:lnTo>
                  <a:pt x="11936" y="7680"/>
                </a:lnTo>
                <a:cubicBezTo>
                  <a:pt x="12000" y="7680"/>
                  <a:pt x="12064" y="7712"/>
                  <a:pt x="12128" y="7712"/>
                </a:cubicBezTo>
                <a:lnTo>
                  <a:pt x="12128" y="7712"/>
                </a:lnTo>
                <a:lnTo>
                  <a:pt x="12352" y="7712"/>
                </a:lnTo>
                <a:cubicBezTo>
                  <a:pt x="12512" y="7712"/>
                  <a:pt x="12640" y="7712"/>
                  <a:pt x="12800" y="7680"/>
                </a:cubicBezTo>
                <a:lnTo>
                  <a:pt x="12800" y="12128"/>
                </a:lnTo>
                <a:cubicBezTo>
                  <a:pt x="12800" y="12480"/>
                  <a:pt x="12512" y="12800"/>
                  <a:pt x="12128" y="12800"/>
                </a:cubicBezTo>
                <a:lnTo>
                  <a:pt x="1984" y="12800"/>
                </a:lnTo>
                <a:cubicBezTo>
                  <a:pt x="1632" y="12800"/>
                  <a:pt x="1312" y="12512"/>
                  <a:pt x="1312" y="12128"/>
                </a:cubicBezTo>
                <a:lnTo>
                  <a:pt x="1312" y="7680"/>
                </a:lnTo>
                <a:cubicBezTo>
                  <a:pt x="1440" y="7712"/>
                  <a:pt x="1600" y="7712"/>
                  <a:pt x="1760" y="7712"/>
                </a:cubicBezTo>
                <a:lnTo>
                  <a:pt x="1984" y="7712"/>
                </a:lnTo>
                <a:close/>
                <a:moveTo>
                  <a:pt x="1984" y="7712"/>
                </a:move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6" name="iconfont-1027-797105">
            <a:extLst>
              <a:ext uri="{FF2B5EF4-FFF2-40B4-BE49-F238E27FC236}">
                <a16:creationId xmlns:a16="http://schemas.microsoft.com/office/drawing/2014/main" id="{1BACAA17-6166-436C-AB13-871A82796332}"/>
              </a:ext>
            </a:extLst>
          </p:cNvPr>
          <p:cNvSpPr>
            <a:spLocks noChangeAspect="1"/>
          </p:cNvSpPr>
          <p:nvPr/>
        </p:nvSpPr>
        <p:spPr bwMode="auto">
          <a:xfrm>
            <a:off x="8914812" y="1761880"/>
            <a:ext cx="446427" cy="357224"/>
          </a:xfrm>
          <a:custGeom>
            <a:avLst/>
            <a:gdLst>
              <a:gd name="T0" fmla="*/ 10893 w 11166"/>
              <a:gd name="T1" fmla="*/ 274 h 8934"/>
              <a:gd name="T2" fmla="*/ 931 w 11166"/>
              <a:gd name="T3" fmla="*/ 0 h 8934"/>
              <a:gd name="T4" fmla="*/ 0 w 11166"/>
              <a:gd name="T5" fmla="*/ 931 h 8934"/>
              <a:gd name="T6" fmla="*/ 274 w 11166"/>
              <a:gd name="T7" fmla="*/ 8660 h 8934"/>
              <a:gd name="T8" fmla="*/ 10236 w 11166"/>
              <a:gd name="T9" fmla="*/ 8934 h 8934"/>
              <a:gd name="T10" fmla="*/ 11166 w 11166"/>
              <a:gd name="T11" fmla="*/ 8003 h 8934"/>
              <a:gd name="T12" fmla="*/ 1057 w 11166"/>
              <a:gd name="T13" fmla="*/ 4202 h 8934"/>
              <a:gd name="T14" fmla="*/ 1911 w 11166"/>
              <a:gd name="T15" fmla="*/ 4165 h 8934"/>
              <a:gd name="T16" fmla="*/ 2312 w 11166"/>
              <a:gd name="T17" fmla="*/ 3872 h 8934"/>
              <a:gd name="T18" fmla="*/ 2723 w 11166"/>
              <a:gd name="T19" fmla="*/ 3405 h 8934"/>
              <a:gd name="T20" fmla="*/ 3265 w 11166"/>
              <a:gd name="T21" fmla="*/ 2980 h 8934"/>
              <a:gd name="T22" fmla="*/ 3907 w 11166"/>
              <a:gd name="T23" fmla="*/ 4344 h 8934"/>
              <a:gd name="T24" fmla="*/ 4681 w 11166"/>
              <a:gd name="T25" fmla="*/ 2112 h 8934"/>
              <a:gd name="T26" fmla="*/ 5011 w 11166"/>
              <a:gd name="T27" fmla="*/ 1149 h 8934"/>
              <a:gd name="T28" fmla="*/ 5219 w 11166"/>
              <a:gd name="T29" fmla="*/ 677 h 8934"/>
              <a:gd name="T30" fmla="*/ 5681 w 11166"/>
              <a:gd name="T31" fmla="*/ 649 h 8934"/>
              <a:gd name="T32" fmla="*/ 5889 w 11166"/>
              <a:gd name="T33" fmla="*/ 1239 h 8934"/>
              <a:gd name="T34" fmla="*/ 6063 w 11166"/>
              <a:gd name="T35" fmla="*/ 2669 h 8934"/>
              <a:gd name="T36" fmla="*/ 6455 w 11166"/>
              <a:gd name="T37" fmla="*/ 6005 h 8934"/>
              <a:gd name="T38" fmla="*/ 6969 w 11166"/>
              <a:gd name="T39" fmla="*/ 4301 h 8934"/>
              <a:gd name="T40" fmla="*/ 7201 w 11166"/>
              <a:gd name="T41" fmla="*/ 3551 h 8934"/>
              <a:gd name="T42" fmla="*/ 7371 w 11166"/>
              <a:gd name="T43" fmla="*/ 3155 h 8934"/>
              <a:gd name="T44" fmla="*/ 7875 w 11166"/>
              <a:gd name="T45" fmla="*/ 3112 h 8934"/>
              <a:gd name="T46" fmla="*/ 7965 w 11166"/>
              <a:gd name="T47" fmla="*/ 3532 h 8934"/>
              <a:gd name="T48" fmla="*/ 8295 w 11166"/>
              <a:gd name="T49" fmla="*/ 4523 h 8934"/>
              <a:gd name="T50" fmla="*/ 8418 w 11166"/>
              <a:gd name="T51" fmla="*/ 4287 h 8934"/>
              <a:gd name="T52" fmla="*/ 9003 w 11166"/>
              <a:gd name="T53" fmla="*/ 4032 h 8934"/>
              <a:gd name="T54" fmla="*/ 9419 w 11166"/>
              <a:gd name="T55" fmla="*/ 4042 h 8934"/>
              <a:gd name="T56" fmla="*/ 9645 w 11166"/>
              <a:gd name="T57" fmla="*/ 4759 h 8934"/>
              <a:gd name="T58" fmla="*/ 9286 w 11166"/>
              <a:gd name="T59" fmla="*/ 4769 h 8934"/>
              <a:gd name="T60" fmla="*/ 8881 w 11166"/>
              <a:gd name="T61" fmla="*/ 4995 h 8934"/>
              <a:gd name="T62" fmla="*/ 8579 w 11166"/>
              <a:gd name="T63" fmla="*/ 5731 h 8934"/>
              <a:gd name="T64" fmla="*/ 8281 w 11166"/>
              <a:gd name="T65" fmla="*/ 5915 h 8934"/>
              <a:gd name="T66" fmla="*/ 8003 w 11166"/>
              <a:gd name="T67" fmla="*/ 5750 h 8934"/>
              <a:gd name="T68" fmla="*/ 7776 w 11166"/>
              <a:gd name="T69" fmla="*/ 5184 h 8934"/>
              <a:gd name="T70" fmla="*/ 7163 w 11166"/>
              <a:gd name="T71" fmla="*/ 6203 h 8934"/>
              <a:gd name="T72" fmla="*/ 6837 w 11166"/>
              <a:gd name="T73" fmla="*/ 7265 h 8934"/>
              <a:gd name="T74" fmla="*/ 6663 w 11166"/>
              <a:gd name="T75" fmla="*/ 7874 h 8934"/>
              <a:gd name="T76" fmla="*/ 6163 w 11166"/>
              <a:gd name="T77" fmla="*/ 8355 h 8934"/>
              <a:gd name="T78" fmla="*/ 5776 w 11166"/>
              <a:gd name="T79" fmla="*/ 7836 h 8934"/>
              <a:gd name="T80" fmla="*/ 5691 w 11166"/>
              <a:gd name="T81" fmla="*/ 6921 h 8934"/>
              <a:gd name="T82" fmla="*/ 5521 w 11166"/>
              <a:gd name="T83" fmla="*/ 5137 h 8934"/>
              <a:gd name="T84" fmla="*/ 4804 w 11166"/>
              <a:gd name="T85" fmla="*/ 4013 h 8934"/>
              <a:gd name="T86" fmla="*/ 4468 w 11166"/>
              <a:gd name="T87" fmla="*/ 4995 h 8934"/>
              <a:gd name="T88" fmla="*/ 4294 w 11166"/>
              <a:gd name="T89" fmla="*/ 5514 h 8934"/>
              <a:gd name="T90" fmla="*/ 3916 w 11166"/>
              <a:gd name="T91" fmla="*/ 5835 h 8934"/>
              <a:gd name="T92" fmla="*/ 3529 w 11166"/>
              <a:gd name="T93" fmla="*/ 5448 h 8934"/>
              <a:gd name="T94" fmla="*/ 3265 w 11166"/>
              <a:gd name="T95" fmla="*/ 4712 h 8934"/>
              <a:gd name="T96" fmla="*/ 2907 w 11166"/>
              <a:gd name="T97" fmla="*/ 4297 h 8934"/>
              <a:gd name="T98" fmla="*/ 2614 w 11166"/>
              <a:gd name="T99" fmla="*/ 4636 h 8934"/>
              <a:gd name="T100" fmla="*/ 2019 w 11166"/>
              <a:gd name="T101" fmla="*/ 4929 h 8934"/>
              <a:gd name="T102" fmla="*/ 1453 w 11166"/>
              <a:gd name="T103" fmla="*/ 4929 h 8934"/>
              <a:gd name="T104" fmla="*/ 1057 w 11166"/>
              <a:gd name="T105" fmla="*/ 4202 h 8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66" h="8934">
                <a:moveTo>
                  <a:pt x="11166" y="931"/>
                </a:moveTo>
                <a:cubicBezTo>
                  <a:pt x="11166" y="675"/>
                  <a:pt x="11074" y="454"/>
                  <a:pt x="10893" y="274"/>
                </a:cubicBezTo>
                <a:cubicBezTo>
                  <a:pt x="10713" y="93"/>
                  <a:pt x="10492" y="0"/>
                  <a:pt x="10236" y="0"/>
                </a:cubicBezTo>
                <a:lnTo>
                  <a:pt x="931" y="0"/>
                </a:lnTo>
                <a:cubicBezTo>
                  <a:pt x="675" y="0"/>
                  <a:pt x="454" y="93"/>
                  <a:pt x="274" y="274"/>
                </a:cubicBezTo>
                <a:cubicBezTo>
                  <a:pt x="93" y="454"/>
                  <a:pt x="0" y="675"/>
                  <a:pt x="0" y="931"/>
                </a:cubicBezTo>
                <a:lnTo>
                  <a:pt x="0" y="8003"/>
                </a:lnTo>
                <a:cubicBezTo>
                  <a:pt x="0" y="8259"/>
                  <a:pt x="93" y="8480"/>
                  <a:pt x="274" y="8660"/>
                </a:cubicBezTo>
                <a:cubicBezTo>
                  <a:pt x="454" y="8840"/>
                  <a:pt x="675" y="8934"/>
                  <a:pt x="931" y="8934"/>
                </a:cubicBezTo>
                <a:lnTo>
                  <a:pt x="10236" y="8934"/>
                </a:lnTo>
                <a:cubicBezTo>
                  <a:pt x="10492" y="8934"/>
                  <a:pt x="10713" y="8840"/>
                  <a:pt x="10893" y="8660"/>
                </a:cubicBezTo>
                <a:cubicBezTo>
                  <a:pt x="11074" y="8480"/>
                  <a:pt x="11166" y="8259"/>
                  <a:pt x="11166" y="8003"/>
                </a:cubicBezTo>
                <a:lnTo>
                  <a:pt x="11166" y="931"/>
                </a:lnTo>
                <a:close/>
                <a:moveTo>
                  <a:pt x="1057" y="4202"/>
                </a:moveTo>
                <a:lnTo>
                  <a:pt x="1576" y="4202"/>
                </a:lnTo>
                <a:cubicBezTo>
                  <a:pt x="1714" y="4202"/>
                  <a:pt x="1826" y="4190"/>
                  <a:pt x="1911" y="4165"/>
                </a:cubicBezTo>
                <a:cubicBezTo>
                  <a:pt x="1996" y="4139"/>
                  <a:pt x="2079" y="4092"/>
                  <a:pt x="2161" y="4023"/>
                </a:cubicBezTo>
                <a:lnTo>
                  <a:pt x="2312" y="3872"/>
                </a:lnTo>
                <a:cubicBezTo>
                  <a:pt x="2375" y="3809"/>
                  <a:pt x="2441" y="3737"/>
                  <a:pt x="2510" y="3655"/>
                </a:cubicBezTo>
                <a:cubicBezTo>
                  <a:pt x="2579" y="3573"/>
                  <a:pt x="2650" y="3490"/>
                  <a:pt x="2723" y="3405"/>
                </a:cubicBezTo>
                <a:cubicBezTo>
                  <a:pt x="2795" y="3320"/>
                  <a:pt x="2863" y="3240"/>
                  <a:pt x="2925" y="3164"/>
                </a:cubicBezTo>
                <a:cubicBezTo>
                  <a:pt x="3051" y="3007"/>
                  <a:pt x="3164" y="2945"/>
                  <a:pt x="3265" y="2980"/>
                </a:cubicBezTo>
                <a:cubicBezTo>
                  <a:pt x="3366" y="3015"/>
                  <a:pt x="3441" y="3089"/>
                  <a:pt x="3492" y="3202"/>
                </a:cubicBezTo>
                <a:lnTo>
                  <a:pt x="3907" y="4344"/>
                </a:lnTo>
                <a:cubicBezTo>
                  <a:pt x="4121" y="3746"/>
                  <a:pt x="4310" y="3205"/>
                  <a:pt x="4473" y="2721"/>
                </a:cubicBezTo>
                <a:cubicBezTo>
                  <a:pt x="4542" y="2513"/>
                  <a:pt x="4612" y="2310"/>
                  <a:pt x="4681" y="2112"/>
                </a:cubicBezTo>
                <a:cubicBezTo>
                  <a:pt x="4750" y="1913"/>
                  <a:pt x="4813" y="1731"/>
                  <a:pt x="4870" y="1564"/>
                </a:cubicBezTo>
                <a:cubicBezTo>
                  <a:pt x="4926" y="1398"/>
                  <a:pt x="4973" y="1259"/>
                  <a:pt x="5011" y="1149"/>
                </a:cubicBezTo>
                <a:cubicBezTo>
                  <a:pt x="5049" y="1039"/>
                  <a:pt x="5071" y="968"/>
                  <a:pt x="5077" y="937"/>
                </a:cubicBezTo>
                <a:cubicBezTo>
                  <a:pt x="5109" y="830"/>
                  <a:pt x="5156" y="743"/>
                  <a:pt x="5219" y="677"/>
                </a:cubicBezTo>
                <a:cubicBezTo>
                  <a:pt x="5282" y="611"/>
                  <a:pt x="5351" y="578"/>
                  <a:pt x="5426" y="578"/>
                </a:cubicBezTo>
                <a:cubicBezTo>
                  <a:pt x="5508" y="578"/>
                  <a:pt x="5593" y="602"/>
                  <a:pt x="5681" y="649"/>
                </a:cubicBezTo>
                <a:cubicBezTo>
                  <a:pt x="5769" y="696"/>
                  <a:pt x="5826" y="792"/>
                  <a:pt x="5851" y="937"/>
                </a:cubicBezTo>
                <a:cubicBezTo>
                  <a:pt x="5858" y="975"/>
                  <a:pt x="5870" y="1075"/>
                  <a:pt x="5889" y="1239"/>
                </a:cubicBezTo>
                <a:cubicBezTo>
                  <a:pt x="5908" y="1402"/>
                  <a:pt x="5933" y="1607"/>
                  <a:pt x="5964" y="1852"/>
                </a:cubicBezTo>
                <a:cubicBezTo>
                  <a:pt x="5996" y="2098"/>
                  <a:pt x="6029" y="2370"/>
                  <a:pt x="6063" y="2669"/>
                </a:cubicBezTo>
                <a:cubicBezTo>
                  <a:pt x="6098" y="2967"/>
                  <a:pt x="6134" y="3271"/>
                  <a:pt x="6172" y="3579"/>
                </a:cubicBezTo>
                <a:cubicBezTo>
                  <a:pt x="6254" y="4303"/>
                  <a:pt x="6348" y="5111"/>
                  <a:pt x="6455" y="6005"/>
                </a:cubicBezTo>
                <a:cubicBezTo>
                  <a:pt x="6594" y="5552"/>
                  <a:pt x="6719" y="5140"/>
                  <a:pt x="6833" y="4769"/>
                </a:cubicBezTo>
                <a:cubicBezTo>
                  <a:pt x="6877" y="4611"/>
                  <a:pt x="6922" y="4455"/>
                  <a:pt x="6969" y="4301"/>
                </a:cubicBezTo>
                <a:cubicBezTo>
                  <a:pt x="7017" y="4147"/>
                  <a:pt x="7061" y="4006"/>
                  <a:pt x="7102" y="3877"/>
                </a:cubicBezTo>
                <a:cubicBezTo>
                  <a:pt x="7142" y="3748"/>
                  <a:pt x="7176" y="3639"/>
                  <a:pt x="7201" y="3551"/>
                </a:cubicBezTo>
                <a:cubicBezTo>
                  <a:pt x="7226" y="3463"/>
                  <a:pt x="7245" y="3406"/>
                  <a:pt x="7257" y="3381"/>
                </a:cubicBezTo>
                <a:cubicBezTo>
                  <a:pt x="7289" y="3281"/>
                  <a:pt x="7327" y="3205"/>
                  <a:pt x="7371" y="3155"/>
                </a:cubicBezTo>
                <a:cubicBezTo>
                  <a:pt x="7415" y="3104"/>
                  <a:pt x="7474" y="3070"/>
                  <a:pt x="7550" y="3051"/>
                </a:cubicBezTo>
                <a:cubicBezTo>
                  <a:pt x="7695" y="3013"/>
                  <a:pt x="7803" y="3033"/>
                  <a:pt x="7875" y="3112"/>
                </a:cubicBezTo>
                <a:cubicBezTo>
                  <a:pt x="7948" y="3191"/>
                  <a:pt x="7984" y="3271"/>
                  <a:pt x="7984" y="3353"/>
                </a:cubicBezTo>
                <a:cubicBezTo>
                  <a:pt x="7984" y="3422"/>
                  <a:pt x="7978" y="3482"/>
                  <a:pt x="7965" y="3532"/>
                </a:cubicBezTo>
                <a:cubicBezTo>
                  <a:pt x="7959" y="3557"/>
                  <a:pt x="7956" y="3579"/>
                  <a:pt x="7956" y="3598"/>
                </a:cubicBezTo>
                <a:lnTo>
                  <a:pt x="8295" y="4523"/>
                </a:lnTo>
                <a:cubicBezTo>
                  <a:pt x="8302" y="4517"/>
                  <a:pt x="8311" y="4504"/>
                  <a:pt x="8324" y="4485"/>
                </a:cubicBezTo>
                <a:cubicBezTo>
                  <a:pt x="8343" y="4454"/>
                  <a:pt x="8374" y="4388"/>
                  <a:pt x="8418" y="4287"/>
                </a:cubicBezTo>
                <a:cubicBezTo>
                  <a:pt x="8469" y="4180"/>
                  <a:pt x="8552" y="4109"/>
                  <a:pt x="8668" y="4075"/>
                </a:cubicBezTo>
                <a:cubicBezTo>
                  <a:pt x="8785" y="4040"/>
                  <a:pt x="8896" y="4026"/>
                  <a:pt x="9003" y="4032"/>
                </a:cubicBezTo>
                <a:cubicBezTo>
                  <a:pt x="9073" y="4039"/>
                  <a:pt x="9142" y="4042"/>
                  <a:pt x="9211" y="4042"/>
                </a:cubicBezTo>
                <a:lnTo>
                  <a:pt x="9419" y="4042"/>
                </a:lnTo>
                <a:lnTo>
                  <a:pt x="9645" y="4042"/>
                </a:lnTo>
                <a:lnTo>
                  <a:pt x="9645" y="4759"/>
                </a:lnTo>
                <a:cubicBezTo>
                  <a:pt x="9607" y="4765"/>
                  <a:pt x="9570" y="4769"/>
                  <a:pt x="9532" y="4769"/>
                </a:cubicBezTo>
                <a:lnTo>
                  <a:pt x="9286" y="4769"/>
                </a:lnTo>
                <a:cubicBezTo>
                  <a:pt x="9198" y="4762"/>
                  <a:pt x="9117" y="4786"/>
                  <a:pt x="9041" y="4839"/>
                </a:cubicBezTo>
                <a:cubicBezTo>
                  <a:pt x="8966" y="4893"/>
                  <a:pt x="8912" y="4944"/>
                  <a:pt x="8881" y="4995"/>
                </a:cubicBezTo>
                <a:cubicBezTo>
                  <a:pt x="8856" y="5045"/>
                  <a:pt x="8811" y="5143"/>
                  <a:pt x="8749" y="5288"/>
                </a:cubicBezTo>
                <a:cubicBezTo>
                  <a:pt x="8686" y="5432"/>
                  <a:pt x="8629" y="5580"/>
                  <a:pt x="8579" y="5731"/>
                </a:cubicBezTo>
                <a:cubicBezTo>
                  <a:pt x="8553" y="5807"/>
                  <a:pt x="8513" y="5857"/>
                  <a:pt x="8456" y="5882"/>
                </a:cubicBezTo>
                <a:cubicBezTo>
                  <a:pt x="8399" y="5907"/>
                  <a:pt x="8341" y="5919"/>
                  <a:pt x="8281" y="5915"/>
                </a:cubicBezTo>
                <a:cubicBezTo>
                  <a:pt x="8222" y="5912"/>
                  <a:pt x="8165" y="5895"/>
                  <a:pt x="8111" y="5863"/>
                </a:cubicBezTo>
                <a:cubicBezTo>
                  <a:pt x="8058" y="5832"/>
                  <a:pt x="8022" y="5794"/>
                  <a:pt x="8003" y="5750"/>
                </a:cubicBezTo>
                <a:cubicBezTo>
                  <a:pt x="7984" y="5706"/>
                  <a:pt x="7953" y="5629"/>
                  <a:pt x="7909" y="5519"/>
                </a:cubicBezTo>
                <a:cubicBezTo>
                  <a:pt x="7865" y="5409"/>
                  <a:pt x="7820" y="5297"/>
                  <a:pt x="7776" y="5184"/>
                </a:cubicBezTo>
                <a:cubicBezTo>
                  <a:pt x="7720" y="5052"/>
                  <a:pt x="7663" y="4910"/>
                  <a:pt x="7606" y="4759"/>
                </a:cubicBezTo>
                <a:cubicBezTo>
                  <a:pt x="7443" y="5281"/>
                  <a:pt x="7295" y="5763"/>
                  <a:pt x="7163" y="6203"/>
                </a:cubicBezTo>
                <a:cubicBezTo>
                  <a:pt x="7106" y="6392"/>
                  <a:pt x="7050" y="6577"/>
                  <a:pt x="6993" y="6760"/>
                </a:cubicBezTo>
                <a:cubicBezTo>
                  <a:pt x="6936" y="6942"/>
                  <a:pt x="6884" y="7111"/>
                  <a:pt x="6837" y="7265"/>
                </a:cubicBezTo>
                <a:cubicBezTo>
                  <a:pt x="6790" y="7419"/>
                  <a:pt x="6751" y="7550"/>
                  <a:pt x="6719" y="7656"/>
                </a:cubicBezTo>
                <a:cubicBezTo>
                  <a:pt x="6688" y="7763"/>
                  <a:pt x="6669" y="7836"/>
                  <a:pt x="6663" y="7874"/>
                </a:cubicBezTo>
                <a:cubicBezTo>
                  <a:pt x="6631" y="8024"/>
                  <a:pt x="6571" y="8144"/>
                  <a:pt x="6483" y="8232"/>
                </a:cubicBezTo>
                <a:cubicBezTo>
                  <a:pt x="6395" y="8320"/>
                  <a:pt x="6288" y="8361"/>
                  <a:pt x="6163" y="8355"/>
                </a:cubicBezTo>
                <a:cubicBezTo>
                  <a:pt x="6030" y="8342"/>
                  <a:pt x="5936" y="8286"/>
                  <a:pt x="5879" y="8185"/>
                </a:cubicBezTo>
                <a:cubicBezTo>
                  <a:pt x="5823" y="8084"/>
                  <a:pt x="5788" y="7968"/>
                  <a:pt x="5776" y="7836"/>
                </a:cubicBezTo>
                <a:cubicBezTo>
                  <a:pt x="5776" y="7804"/>
                  <a:pt x="5768" y="7707"/>
                  <a:pt x="5752" y="7543"/>
                </a:cubicBezTo>
                <a:cubicBezTo>
                  <a:pt x="5736" y="7380"/>
                  <a:pt x="5716" y="7172"/>
                  <a:pt x="5691" y="6921"/>
                </a:cubicBezTo>
                <a:cubicBezTo>
                  <a:pt x="5665" y="6668"/>
                  <a:pt x="5639" y="6389"/>
                  <a:pt x="5610" y="6081"/>
                </a:cubicBezTo>
                <a:cubicBezTo>
                  <a:pt x="5582" y="5772"/>
                  <a:pt x="5552" y="5457"/>
                  <a:pt x="5521" y="5137"/>
                </a:cubicBezTo>
                <a:cubicBezTo>
                  <a:pt x="5451" y="4388"/>
                  <a:pt x="5370" y="3551"/>
                  <a:pt x="5276" y="2626"/>
                </a:cubicBezTo>
                <a:cubicBezTo>
                  <a:pt x="5099" y="3142"/>
                  <a:pt x="4942" y="3605"/>
                  <a:pt x="4804" y="4013"/>
                </a:cubicBezTo>
                <a:cubicBezTo>
                  <a:pt x="4747" y="4190"/>
                  <a:pt x="4689" y="4363"/>
                  <a:pt x="4629" y="4533"/>
                </a:cubicBezTo>
                <a:cubicBezTo>
                  <a:pt x="4569" y="4703"/>
                  <a:pt x="4516" y="4857"/>
                  <a:pt x="4468" y="4995"/>
                </a:cubicBezTo>
                <a:cubicBezTo>
                  <a:pt x="4421" y="5133"/>
                  <a:pt x="4382" y="5250"/>
                  <a:pt x="4351" y="5344"/>
                </a:cubicBezTo>
                <a:lnTo>
                  <a:pt x="4294" y="5514"/>
                </a:lnTo>
                <a:cubicBezTo>
                  <a:pt x="4262" y="5596"/>
                  <a:pt x="4220" y="5671"/>
                  <a:pt x="4166" y="5741"/>
                </a:cubicBezTo>
                <a:cubicBezTo>
                  <a:pt x="4113" y="5810"/>
                  <a:pt x="4030" y="5841"/>
                  <a:pt x="3916" y="5835"/>
                </a:cubicBezTo>
                <a:cubicBezTo>
                  <a:pt x="3803" y="5835"/>
                  <a:pt x="3718" y="5796"/>
                  <a:pt x="3662" y="5717"/>
                </a:cubicBezTo>
                <a:cubicBezTo>
                  <a:pt x="3605" y="5639"/>
                  <a:pt x="3561" y="5549"/>
                  <a:pt x="3529" y="5448"/>
                </a:cubicBezTo>
                <a:cubicBezTo>
                  <a:pt x="3511" y="5398"/>
                  <a:pt x="3476" y="5300"/>
                  <a:pt x="3426" y="5155"/>
                </a:cubicBezTo>
                <a:cubicBezTo>
                  <a:pt x="3375" y="5011"/>
                  <a:pt x="3322" y="4863"/>
                  <a:pt x="3265" y="4712"/>
                </a:cubicBezTo>
                <a:cubicBezTo>
                  <a:pt x="3196" y="4536"/>
                  <a:pt x="3124" y="4341"/>
                  <a:pt x="3048" y="4127"/>
                </a:cubicBezTo>
                <a:cubicBezTo>
                  <a:pt x="3004" y="4183"/>
                  <a:pt x="2957" y="4240"/>
                  <a:pt x="2907" y="4297"/>
                </a:cubicBezTo>
                <a:cubicBezTo>
                  <a:pt x="2863" y="4347"/>
                  <a:pt x="2815" y="4402"/>
                  <a:pt x="2765" y="4462"/>
                </a:cubicBezTo>
                <a:cubicBezTo>
                  <a:pt x="2715" y="4521"/>
                  <a:pt x="2664" y="4580"/>
                  <a:pt x="2614" y="4636"/>
                </a:cubicBezTo>
                <a:cubicBezTo>
                  <a:pt x="2513" y="4756"/>
                  <a:pt x="2419" y="4838"/>
                  <a:pt x="2331" y="4882"/>
                </a:cubicBezTo>
                <a:cubicBezTo>
                  <a:pt x="2243" y="4926"/>
                  <a:pt x="2139" y="4941"/>
                  <a:pt x="2019" y="4929"/>
                </a:cubicBezTo>
                <a:cubicBezTo>
                  <a:pt x="1956" y="4923"/>
                  <a:pt x="1873" y="4921"/>
                  <a:pt x="1769" y="4924"/>
                </a:cubicBezTo>
                <a:cubicBezTo>
                  <a:pt x="1665" y="4927"/>
                  <a:pt x="1560" y="4929"/>
                  <a:pt x="1453" y="4929"/>
                </a:cubicBezTo>
                <a:cubicBezTo>
                  <a:pt x="1334" y="4935"/>
                  <a:pt x="1202" y="4938"/>
                  <a:pt x="1057" y="4938"/>
                </a:cubicBezTo>
                <a:lnTo>
                  <a:pt x="1057" y="4202"/>
                </a:lnTo>
                <a:close/>
                <a:moveTo>
                  <a:pt x="1057" y="4202"/>
                </a:moveTo>
                <a:close/>
              </a:path>
            </a:pathLst>
          </a:custGeom>
          <a:solidFill>
            <a:schemeClr val="accent1"/>
          </a:solidFill>
          <a:ln>
            <a:noFill/>
          </a:ln>
        </p:spPr>
      </p:sp>
      <p:sp>
        <p:nvSpPr>
          <p:cNvPr id="27" name="文本框 26">
            <a:extLst>
              <a:ext uri="{FF2B5EF4-FFF2-40B4-BE49-F238E27FC236}">
                <a16:creationId xmlns:a16="http://schemas.microsoft.com/office/drawing/2014/main" id="{10AECD26-AD33-49B4-ACA8-544DECA2E952}"/>
              </a:ext>
            </a:extLst>
          </p:cNvPr>
          <p:cNvSpPr txBox="1"/>
          <p:nvPr/>
        </p:nvSpPr>
        <p:spPr>
          <a:xfrm>
            <a:off x="1355545" y="2859828"/>
            <a:ext cx="3517738" cy="1754326"/>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水的供给网络里安装检测水质污染的传感器，因为传感器成本高昂，因此只能在部分节点安装，应该如何安装传感器使得在可以接受的成本范围内将水污染在整个网络中造成的影响降至最低？</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8" name="文本框 27">
            <a:extLst>
              <a:ext uri="{FF2B5EF4-FFF2-40B4-BE49-F238E27FC236}">
                <a16:creationId xmlns:a16="http://schemas.microsoft.com/office/drawing/2014/main" id="{2BC766F3-7EC0-41E3-9064-BC45CD8D5D59}"/>
              </a:ext>
            </a:extLst>
          </p:cNvPr>
          <p:cNvSpPr txBox="1"/>
          <p:nvPr/>
        </p:nvSpPr>
        <p:spPr>
          <a:xfrm>
            <a:off x="7379156" y="2859828"/>
            <a:ext cx="3517738" cy="1200329"/>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一系列博客通过超链接形成博客网络，如何阅读能够保证在阅读量可以接受的范围内找到关键信息？</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2</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抽象描述</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实证</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研究</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640078" y="6088558"/>
            <a:ext cx="3964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EMPIRICAL RESEARCH</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23542673-6510-4CD6-8F8C-EC6CB240313A}"/>
              </a:ext>
            </a:extLst>
          </p:cNvPr>
          <p:cNvGrpSpPr/>
          <p:nvPr/>
        </p:nvGrpSpPr>
        <p:grpSpPr>
          <a:xfrm>
            <a:off x="610243" y="1463413"/>
            <a:ext cx="4045977" cy="3443442"/>
            <a:chOff x="3054784" y="1849896"/>
            <a:chExt cx="2623351" cy="4430649"/>
          </a:xfrm>
        </p:grpSpPr>
        <p:sp>
          <p:nvSpPr>
            <p:cNvPr id="17" name="文本框 16">
              <a:extLst>
                <a:ext uri="{FF2B5EF4-FFF2-40B4-BE49-F238E27FC236}">
                  <a16:creationId xmlns:a16="http://schemas.microsoft.com/office/drawing/2014/main" id="{17946561-B944-4D64-958C-B992FCA4BEBF}"/>
                </a:ext>
              </a:extLst>
            </p:cNvPr>
            <p:cNvSpPr txBox="1"/>
            <p:nvPr/>
          </p:nvSpPr>
          <p:spPr>
            <a:xfrm>
              <a:off x="3987426" y="1849896"/>
              <a:ext cx="1669868" cy="5940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8" name="文本框 17">
              <a:extLst>
                <a:ext uri="{FF2B5EF4-FFF2-40B4-BE49-F238E27FC236}">
                  <a16:creationId xmlns:a16="http://schemas.microsoft.com/office/drawing/2014/main" id="{E6215D00-3220-473C-9AE4-7FF806CEE29C}"/>
                </a:ext>
              </a:extLst>
            </p:cNvPr>
            <p:cNvSpPr txBox="1"/>
            <p:nvPr/>
          </p:nvSpPr>
          <p:spPr>
            <a:xfrm>
              <a:off x="3054784" y="2597618"/>
              <a:ext cx="2623351" cy="3682927"/>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上面两个问题总的来说都是在一个图 </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博客</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水网络</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上寻找一个节点子集</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传感器位置</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阅读的博客</a:t>
              </a:r>
              <a:r>
                <a:rPr lang="en-US" altLang="zh-CN" sz="1800" b="0" i="0" u="none" strike="noStrike" baseline="0" dirty="0">
                  <a:solidFill>
                    <a:srgbClr val="333333"/>
                  </a:solidFill>
                  <a:latin typeface="OpenSans-Regular"/>
                </a:rPr>
                <a:t>)</a:t>
              </a:r>
              <a:r>
                <a:rPr lang="zh-CN" altLang="en-US" sz="1800" b="0" i="0" u="none" strike="noStrike" baseline="0" dirty="0">
                  <a:solidFill>
                    <a:srgbClr val="333333"/>
                  </a:solidFill>
                  <a:latin typeface="MicrosoftYaHei"/>
                </a:rPr>
                <a:t>，通过这一子集，我们就能够快速找到关键内容。从上图我们可以得知通过阅读</a:t>
              </a:r>
              <a:r>
                <a:rPr lang="en-US" altLang="zh-CN" sz="1800" b="0" i="0" u="none" strike="noStrike" baseline="0" dirty="0">
                  <a:solidFill>
                    <a:srgbClr val="333333"/>
                  </a:solidFill>
                  <a:latin typeface="OpenSans-Regular"/>
                </a:rPr>
                <a:t>B6</a:t>
              </a:r>
              <a:r>
                <a:rPr lang="zh-CN" altLang="en-US" sz="1800" b="0" i="0" u="none" strike="noStrike" baseline="0" dirty="0">
                  <a:solidFill>
                    <a:srgbClr val="333333"/>
                  </a:solidFill>
                  <a:latin typeface="MicrosoftYaHei"/>
                </a:rPr>
                <a:t>所示的博客块，我们可以找到所有博客信息，但是</a:t>
              </a:r>
              <a:r>
                <a:rPr lang="en-US" altLang="zh-CN" sz="1800" b="0" i="0" u="none" strike="noStrike" baseline="0" dirty="0">
                  <a:solidFill>
                    <a:srgbClr val="333333"/>
                  </a:solidFill>
                  <a:latin typeface="OpenSans-Regular"/>
                </a:rPr>
                <a:t>B6</a:t>
              </a:r>
              <a:r>
                <a:rPr lang="zh-CN" altLang="en-US" sz="1800" b="0" i="0" u="none" strike="noStrike" baseline="0" dirty="0">
                  <a:solidFill>
                    <a:srgbClr val="333333"/>
                  </a:solidFill>
                  <a:latin typeface="MicrosoftYaHei"/>
                </a:rPr>
                <a:t>区域需要阅读</a:t>
              </a:r>
              <a:r>
                <a:rPr lang="en-US" altLang="zh-CN" sz="1800" b="0" i="0" u="none" strike="noStrike" baseline="0" dirty="0">
                  <a:solidFill>
                    <a:srgbClr val="333333"/>
                  </a:solidFill>
                  <a:latin typeface="OpenSans-Regular"/>
                </a:rPr>
                <a:t>6</a:t>
              </a:r>
              <a:r>
                <a:rPr lang="zh-CN" altLang="en-US" sz="1800" b="0" i="0" u="none" strike="noStrike" baseline="0" dirty="0">
                  <a:solidFill>
                    <a:srgbClr val="333333"/>
                  </a:solidFill>
                  <a:latin typeface="MicrosoftYaHei"/>
                </a:rPr>
                <a:t>篇博客，而通过阅读</a:t>
              </a:r>
              <a:r>
                <a:rPr lang="en-US" altLang="zh-CN" sz="1800" b="0" i="0" u="none" strike="noStrike" baseline="0" dirty="0">
                  <a:solidFill>
                    <a:srgbClr val="333333"/>
                  </a:solidFill>
                  <a:latin typeface="OpenSans-Regular"/>
                </a:rPr>
                <a:t>B1</a:t>
              </a:r>
              <a:r>
                <a:rPr lang="zh-CN" altLang="en-US" sz="1800" b="0" i="0" u="none" strike="noStrike" baseline="0" dirty="0">
                  <a:solidFill>
                    <a:srgbClr val="333333"/>
                  </a:solidFill>
                  <a:latin typeface="MicrosoftYaHei"/>
                </a:rPr>
                <a:t>和</a:t>
              </a:r>
              <a:r>
                <a:rPr lang="en-US" altLang="zh-CN" sz="1800" b="0" i="0" u="none" strike="noStrike" baseline="0" dirty="0">
                  <a:solidFill>
                    <a:srgbClr val="333333"/>
                  </a:solidFill>
                  <a:latin typeface="OpenSans-Regular"/>
                </a:rPr>
                <a:t>B2</a:t>
              </a:r>
              <a:r>
                <a:rPr lang="zh-CN" altLang="en-US" sz="1800" b="0" i="0" u="none" strike="noStrike" baseline="0" dirty="0">
                  <a:solidFill>
                    <a:srgbClr val="333333"/>
                  </a:solidFill>
                  <a:latin typeface="MicrosoftYaHei"/>
                </a:rPr>
                <a:t>，我们可以更快地找到所有级联信息。将这个例子抽象化，我们可以这个问题表述为右侧所示</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aphicFrame>
        <p:nvGraphicFramePr>
          <p:cNvPr id="25" name="图表 24">
            <a:extLst>
              <a:ext uri="{FF2B5EF4-FFF2-40B4-BE49-F238E27FC236}">
                <a16:creationId xmlns:a16="http://schemas.microsoft.com/office/drawing/2014/main" id="{7C8913CC-7E69-4249-8F5D-9E7FA1F52717}"/>
              </a:ext>
            </a:extLst>
          </p:cNvPr>
          <p:cNvGraphicFramePr/>
          <p:nvPr/>
        </p:nvGraphicFramePr>
        <p:xfrm>
          <a:off x="8130826" y="2029847"/>
          <a:ext cx="3838643" cy="3139792"/>
        </p:xfrm>
        <a:graphic>
          <a:graphicData uri="http://schemas.openxmlformats.org/drawingml/2006/chart">
            <c:chart xmlns:c="http://schemas.openxmlformats.org/drawingml/2006/chart" xmlns:r="http://schemas.openxmlformats.org/officeDocument/2006/relationships" r:id="rId4"/>
          </a:graphicData>
        </a:graphic>
      </p:graphicFrame>
      <p:sp>
        <p:nvSpPr>
          <p:cNvPr id="35" name="文本框 34">
            <a:extLst>
              <a:ext uri="{FF2B5EF4-FFF2-40B4-BE49-F238E27FC236}">
                <a16:creationId xmlns:a16="http://schemas.microsoft.com/office/drawing/2014/main" id="{2502DEC5-1BAF-449C-880F-2BA101A96527}"/>
              </a:ext>
            </a:extLst>
          </p:cNvPr>
          <p:cNvSpPr txBox="1"/>
          <p:nvPr/>
        </p:nvSpPr>
        <p:spPr>
          <a:xfrm>
            <a:off x="4563283" y="4368246"/>
            <a:ext cx="7195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12%</a:t>
            </a:r>
            <a:endParaRPr kumimoji="0" lang="zh-CN" altLang="en-US" sz="2400" b="1"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pic>
        <p:nvPicPr>
          <p:cNvPr id="6" name="图片 5">
            <a:extLst>
              <a:ext uri="{FF2B5EF4-FFF2-40B4-BE49-F238E27FC236}">
                <a16:creationId xmlns:a16="http://schemas.microsoft.com/office/drawing/2014/main" id="{AF7D598E-BB8B-AF41-AADB-D9047B79EE2E}"/>
              </a:ext>
            </a:extLst>
          </p:cNvPr>
          <p:cNvPicPr>
            <a:picLocks noChangeAspect="1"/>
          </p:cNvPicPr>
          <p:nvPr/>
        </p:nvPicPr>
        <p:blipFill>
          <a:blip r:embed="rId5"/>
          <a:stretch>
            <a:fillRect/>
          </a:stretch>
        </p:blipFill>
        <p:spPr>
          <a:xfrm>
            <a:off x="5754663" y="2798481"/>
            <a:ext cx="4221300" cy="2298728"/>
          </a:xfrm>
          <a:prstGeom prst="rect">
            <a:avLst/>
          </a:prstGeom>
        </p:spPr>
      </p:pic>
      <p:pic>
        <p:nvPicPr>
          <p:cNvPr id="9" name="图片 8">
            <a:extLst>
              <a:ext uri="{FF2B5EF4-FFF2-40B4-BE49-F238E27FC236}">
                <a16:creationId xmlns:a16="http://schemas.microsoft.com/office/drawing/2014/main" id="{09EA28C6-9324-3781-FEA5-709D466F2E0D}"/>
              </a:ext>
            </a:extLst>
          </p:cNvPr>
          <p:cNvPicPr>
            <a:picLocks noChangeAspect="1"/>
          </p:cNvPicPr>
          <p:nvPr/>
        </p:nvPicPr>
        <p:blipFill>
          <a:blip r:embed="rId6"/>
          <a:stretch>
            <a:fillRect/>
          </a:stretch>
        </p:blipFill>
        <p:spPr>
          <a:xfrm>
            <a:off x="4843721" y="1609290"/>
            <a:ext cx="6043184" cy="1150720"/>
          </a:xfrm>
          <a:prstGeom prst="rect">
            <a:avLst/>
          </a:prstGeom>
        </p:spPr>
      </p:pic>
    </p:spTree>
    <p:extLst>
      <p:ext uri="{BB962C8B-B14F-4D97-AF65-F5344CB8AC3E}">
        <p14:creationId xmlns:p14="http://schemas.microsoft.com/office/powerpoint/2010/main" val="819662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引  言</a:t>
            </a:r>
          </a:p>
        </p:txBody>
      </p:sp>
      <p:sp>
        <p:nvSpPr>
          <p:cNvPr id="13" name="文本框 12">
            <a:extLst>
              <a:ext uri="{FF2B5EF4-FFF2-40B4-BE49-F238E27FC236}">
                <a16:creationId xmlns:a16="http://schemas.microsoft.com/office/drawing/2014/main" id="{825F6563-CDE2-4200-8BF2-30331BD2A2DB}"/>
              </a:ext>
            </a:extLst>
          </p:cNvPr>
          <p:cNvSpPr txBox="1"/>
          <p:nvPr/>
        </p:nvSpPr>
        <p:spPr>
          <a:xfrm>
            <a:off x="642294" y="3839943"/>
            <a:ext cx="1519968" cy="369332"/>
          </a:xfrm>
          <a:prstGeom prst="rect">
            <a:avLst/>
          </a:prstGeom>
          <a:noFill/>
        </p:spPr>
        <p:txBody>
          <a:bodyPr wrap="non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INTRODUCTION</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问题描述</a:t>
            </a:r>
          </a:p>
        </p:txBody>
      </p:sp>
      <p:sp>
        <p:nvSpPr>
          <p:cNvPr id="16" name="文本框 15">
            <a:extLst>
              <a:ext uri="{FF2B5EF4-FFF2-40B4-BE49-F238E27FC236}">
                <a16:creationId xmlns:a16="http://schemas.microsoft.com/office/drawing/2014/main" id="{F1A3FA66-17FE-408D-A62E-E91ABBD83804}"/>
              </a:ext>
            </a:extLst>
          </p:cNvPr>
          <p:cNvSpPr txBox="1"/>
          <p:nvPr/>
        </p:nvSpPr>
        <p:spPr>
          <a:xfrm>
            <a:off x="2409083" y="3839943"/>
            <a:ext cx="1611284"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LITERATURE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REVIEW</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理论分析</a:t>
            </a:r>
          </a:p>
        </p:txBody>
      </p:sp>
      <p:sp>
        <p:nvSpPr>
          <p:cNvPr id="19" name="文本框 18">
            <a:extLst>
              <a:ext uri="{FF2B5EF4-FFF2-40B4-BE49-F238E27FC236}">
                <a16:creationId xmlns:a16="http://schemas.microsoft.com/office/drawing/2014/main" id="{D25E7329-3478-4CC2-B4D2-31FBDDCB49D0}"/>
              </a:ext>
            </a:extLst>
          </p:cNvPr>
          <p:cNvSpPr txBox="1"/>
          <p:nvPr/>
        </p:nvSpPr>
        <p:spPr>
          <a:xfrm>
            <a:off x="4154706" y="3839943"/>
            <a:ext cx="1724311"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THEORETICAL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ANALYSIS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616723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实证研究</a:t>
            </a:r>
          </a:p>
        </p:txBody>
      </p:sp>
      <p:sp>
        <p:nvSpPr>
          <p:cNvPr id="22" name="文本框 21">
            <a:extLst>
              <a:ext uri="{FF2B5EF4-FFF2-40B4-BE49-F238E27FC236}">
                <a16:creationId xmlns:a16="http://schemas.microsoft.com/office/drawing/2014/main" id="{C421FEC7-810C-445A-983C-672E574A950D}"/>
              </a:ext>
            </a:extLst>
          </p:cNvPr>
          <p:cNvSpPr txBox="1"/>
          <p:nvPr/>
        </p:nvSpPr>
        <p:spPr>
          <a:xfrm>
            <a:off x="596288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EMPIRICAL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RESEARCH</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9800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案例分析</a:t>
            </a:r>
          </a:p>
        </p:txBody>
      </p:sp>
      <p:sp>
        <p:nvSpPr>
          <p:cNvPr id="30" name="文本框 29">
            <a:extLst>
              <a:ext uri="{FF2B5EF4-FFF2-40B4-BE49-F238E27FC236}">
                <a16:creationId xmlns:a16="http://schemas.microsoft.com/office/drawing/2014/main" id="{52E1B4E0-2B3B-4BFD-81DF-AAD0E10741A0}"/>
              </a:ext>
            </a:extLst>
          </p:cNvPr>
          <p:cNvSpPr txBox="1"/>
          <p:nvPr/>
        </p:nvSpPr>
        <p:spPr>
          <a:xfrm>
            <a:off x="7775714" y="3839943"/>
            <a:ext cx="1675072" cy="369332"/>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CASE STUDY</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结论启示</a:t>
            </a:r>
          </a:p>
        </p:txBody>
      </p:sp>
      <p:sp>
        <p:nvSpPr>
          <p:cNvPr id="34" name="文本框 33">
            <a:extLst>
              <a:ext uri="{FF2B5EF4-FFF2-40B4-BE49-F238E27FC236}">
                <a16:creationId xmlns:a16="http://schemas.microsoft.com/office/drawing/2014/main" id="{86A7E863-04EB-4D43-BC8B-174EF74ED5A4}"/>
              </a:ext>
            </a:extLst>
          </p:cNvPr>
          <p:cNvSpPr txBox="1"/>
          <p:nvPr/>
        </p:nvSpPr>
        <p:spPr>
          <a:xfrm>
            <a:off x="9609178" y="3839943"/>
            <a:ext cx="1675072" cy="646331"/>
          </a:xfrm>
          <a:prstGeom prst="rect">
            <a:avLst/>
          </a:prstGeom>
          <a:noFill/>
        </p:spPr>
        <p:txBody>
          <a:bodyPr wrap="square" rtlCol="0">
            <a:spAutoFit/>
          </a:bodyPr>
          <a:lstStyle>
            <a:defPPr>
              <a:defRPr lang="zh-CN"/>
            </a:defPPr>
            <a:lvl1pPr>
              <a:defRPr sz="3600" b="1" i="1">
                <a:solidFill>
                  <a:schemeClr val="bg1"/>
                </a:solidFill>
                <a:latin typeface="Tw Cen MT Condensed Extra Bold" panose="020B08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CONCLUSIONS&amp;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ENLIGHTMENTS</a:t>
            </a:r>
            <a:endParaRPr kumimoji="0" lang="zh-CN" altLang="en-US" sz="1800" b="0"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1" name="文本框 30">
            <a:extLst>
              <a:ext uri="{FF2B5EF4-FFF2-40B4-BE49-F238E27FC236}">
                <a16:creationId xmlns:a16="http://schemas.microsoft.com/office/drawing/2014/main" id="{207D718C-77A8-494C-827C-AA66C99F9120}"/>
              </a:ext>
            </a:extLst>
          </p:cNvPr>
          <p:cNvSpPr txBox="1"/>
          <p:nvPr/>
        </p:nvSpPr>
        <p:spPr>
          <a:xfrm>
            <a:off x="10852496" y="58115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目录</a:t>
            </a:r>
          </a:p>
        </p:txBody>
      </p:sp>
      <p:sp>
        <p:nvSpPr>
          <p:cNvPr id="35" name="文本框 34">
            <a:extLst>
              <a:ext uri="{FF2B5EF4-FFF2-40B4-BE49-F238E27FC236}">
                <a16:creationId xmlns:a16="http://schemas.microsoft.com/office/drawing/2014/main" id="{87A834D2-DC2C-45AA-BD58-E301E128E4CF}"/>
              </a:ext>
            </a:extLst>
          </p:cNvPr>
          <p:cNvSpPr txBox="1"/>
          <p:nvPr/>
        </p:nvSpPr>
        <p:spPr>
          <a:xfrm>
            <a:off x="9626198" y="6088558"/>
            <a:ext cx="19784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论文整体框架</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2196437" cy="430887"/>
            <a:chOff x="514384" y="883622"/>
            <a:chExt cx="2196437"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3.1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相关理论概述</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理论</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分析</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2636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THEORETICAL ANALYSIS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3211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65431092-8FB0-4964-B33C-9DAC41005612}"/>
              </a:ext>
            </a:extLst>
          </p:cNvPr>
          <p:cNvGrpSpPr/>
          <p:nvPr/>
        </p:nvGrpSpPr>
        <p:grpSpPr>
          <a:xfrm>
            <a:off x="4249489" y="1419736"/>
            <a:ext cx="2083573" cy="3987567"/>
            <a:chOff x="5881079" y="1581584"/>
            <a:chExt cx="2083573" cy="3987567"/>
          </a:xfrm>
        </p:grpSpPr>
        <p:grpSp>
          <p:nvGrpSpPr>
            <p:cNvPr id="17" name="组合 16">
              <a:extLst>
                <a:ext uri="{FF2B5EF4-FFF2-40B4-BE49-F238E27FC236}">
                  <a16:creationId xmlns:a16="http://schemas.microsoft.com/office/drawing/2014/main" id="{5722EDF3-50EA-4FA4-BE66-C80C23432757}"/>
                </a:ext>
              </a:extLst>
            </p:cNvPr>
            <p:cNvGrpSpPr/>
            <p:nvPr/>
          </p:nvGrpSpPr>
          <p:grpSpPr>
            <a:xfrm>
              <a:off x="7517288" y="1581584"/>
              <a:ext cx="447364" cy="447364"/>
              <a:chOff x="6800850" y="1381903"/>
              <a:chExt cx="808755" cy="808755"/>
            </a:xfrm>
          </p:grpSpPr>
          <p:sp>
            <p:nvSpPr>
              <p:cNvPr id="29" name="矩形 28">
                <a:extLst>
                  <a:ext uri="{FF2B5EF4-FFF2-40B4-BE49-F238E27FC236}">
                    <a16:creationId xmlns:a16="http://schemas.microsoft.com/office/drawing/2014/main" id="{1515EC5F-A033-47F1-A933-BD0CBACFEBAB}"/>
                  </a:ext>
                </a:extLst>
              </p:cNvPr>
              <p:cNvSpPr/>
              <p:nvPr/>
            </p:nvSpPr>
            <p:spPr>
              <a:xfrm>
                <a:off x="6800850" y="1381903"/>
                <a:ext cx="808755" cy="808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iconfont-11180-4674648">
                <a:extLst>
                  <a:ext uri="{FF2B5EF4-FFF2-40B4-BE49-F238E27FC236}">
                    <a16:creationId xmlns:a16="http://schemas.microsoft.com/office/drawing/2014/main" id="{20702F0C-D9EA-492F-B796-C13CD972049C}"/>
                  </a:ext>
                </a:extLst>
              </p:cNvPr>
              <p:cNvSpPr>
                <a:spLocks noChangeAspect="1"/>
              </p:cNvSpPr>
              <p:nvPr/>
            </p:nvSpPr>
            <p:spPr bwMode="auto">
              <a:xfrm>
                <a:off x="7000531" y="1581584"/>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bg1"/>
              </a:solidFill>
              <a:ln>
                <a:noFill/>
              </a:ln>
            </p:spPr>
          </p:sp>
        </p:grpSp>
        <p:grpSp>
          <p:nvGrpSpPr>
            <p:cNvPr id="18" name="组合 17">
              <a:extLst>
                <a:ext uri="{FF2B5EF4-FFF2-40B4-BE49-F238E27FC236}">
                  <a16:creationId xmlns:a16="http://schemas.microsoft.com/office/drawing/2014/main" id="{10135FED-DD1E-43BA-A6CF-94BF37E193BB}"/>
                </a:ext>
              </a:extLst>
            </p:cNvPr>
            <p:cNvGrpSpPr/>
            <p:nvPr/>
          </p:nvGrpSpPr>
          <p:grpSpPr>
            <a:xfrm>
              <a:off x="7517288" y="5121787"/>
              <a:ext cx="447364" cy="447364"/>
              <a:chOff x="6800850" y="4922106"/>
              <a:chExt cx="808755" cy="808755"/>
            </a:xfrm>
          </p:grpSpPr>
          <p:sp>
            <p:nvSpPr>
              <p:cNvPr id="27" name="矩形 26">
                <a:extLst>
                  <a:ext uri="{FF2B5EF4-FFF2-40B4-BE49-F238E27FC236}">
                    <a16:creationId xmlns:a16="http://schemas.microsoft.com/office/drawing/2014/main" id="{BFB26340-22CF-4C5C-8757-DC916D1A989E}"/>
                  </a:ext>
                </a:extLst>
              </p:cNvPr>
              <p:cNvSpPr/>
              <p:nvPr/>
            </p:nvSpPr>
            <p:spPr>
              <a:xfrm>
                <a:off x="6800850" y="4922106"/>
                <a:ext cx="808755" cy="808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live-chat_72439">
                <a:extLst>
                  <a:ext uri="{FF2B5EF4-FFF2-40B4-BE49-F238E27FC236}">
                    <a16:creationId xmlns:a16="http://schemas.microsoft.com/office/drawing/2014/main" id="{90ABF8A6-80A7-4C98-8E3F-A801991DB53F}"/>
                  </a:ext>
                </a:extLst>
              </p:cNvPr>
              <p:cNvSpPr>
                <a:spLocks noChangeAspect="1"/>
              </p:cNvSpPr>
              <p:nvPr/>
            </p:nvSpPr>
            <p:spPr bwMode="auto">
              <a:xfrm>
                <a:off x="7000531" y="5147795"/>
                <a:ext cx="409393" cy="357377"/>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sp>
        </p:grpSp>
        <p:grpSp>
          <p:nvGrpSpPr>
            <p:cNvPr id="19" name="组合 18">
              <a:extLst>
                <a:ext uri="{FF2B5EF4-FFF2-40B4-BE49-F238E27FC236}">
                  <a16:creationId xmlns:a16="http://schemas.microsoft.com/office/drawing/2014/main" id="{8F7282FC-C1C4-492D-925D-C6349E621574}"/>
                </a:ext>
              </a:extLst>
            </p:cNvPr>
            <p:cNvGrpSpPr/>
            <p:nvPr/>
          </p:nvGrpSpPr>
          <p:grpSpPr>
            <a:xfrm>
              <a:off x="7517288" y="3351686"/>
              <a:ext cx="447364" cy="447364"/>
              <a:chOff x="6800850" y="3077444"/>
              <a:chExt cx="808755" cy="808755"/>
            </a:xfrm>
          </p:grpSpPr>
          <p:sp>
            <p:nvSpPr>
              <p:cNvPr id="25" name="矩形 24">
                <a:extLst>
                  <a:ext uri="{FF2B5EF4-FFF2-40B4-BE49-F238E27FC236}">
                    <a16:creationId xmlns:a16="http://schemas.microsoft.com/office/drawing/2014/main" id="{A0E39C37-053B-4434-9E08-5C6115657446}"/>
                  </a:ext>
                </a:extLst>
              </p:cNvPr>
              <p:cNvSpPr/>
              <p:nvPr/>
            </p:nvSpPr>
            <p:spPr>
              <a:xfrm>
                <a:off x="6800850" y="3077444"/>
                <a:ext cx="808755" cy="808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iconfont-10585-5147501">
                <a:extLst>
                  <a:ext uri="{FF2B5EF4-FFF2-40B4-BE49-F238E27FC236}">
                    <a16:creationId xmlns:a16="http://schemas.microsoft.com/office/drawing/2014/main" id="{4BE3DA57-ABD7-4A0D-814A-E49C3E9D3E0A}"/>
                  </a:ext>
                </a:extLst>
              </p:cNvPr>
              <p:cNvSpPr>
                <a:spLocks noChangeAspect="1"/>
              </p:cNvSpPr>
              <p:nvPr/>
            </p:nvSpPr>
            <p:spPr bwMode="auto">
              <a:xfrm>
                <a:off x="7000530" y="3323449"/>
                <a:ext cx="409394" cy="316744"/>
              </a:xfrm>
              <a:custGeom>
                <a:avLst/>
                <a:gdLst>
                  <a:gd name="T0" fmla="*/ 8851 w 12288"/>
                  <a:gd name="T1" fmla="*/ 2190 h 9507"/>
                  <a:gd name="T2" fmla="*/ 5095 w 12288"/>
                  <a:gd name="T3" fmla="*/ 299 h 9507"/>
                  <a:gd name="T4" fmla="*/ 2323 w 12288"/>
                  <a:gd name="T5" fmla="*/ 3463 h 9507"/>
                  <a:gd name="T6" fmla="*/ 0 w 12288"/>
                  <a:gd name="T7" fmla="*/ 6419 h 9507"/>
                  <a:gd name="T8" fmla="*/ 3072 w 12288"/>
                  <a:gd name="T9" fmla="*/ 9507 h 9507"/>
                  <a:gd name="T10" fmla="*/ 8832 w 12288"/>
                  <a:gd name="T11" fmla="*/ 9507 h 9507"/>
                  <a:gd name="T12" fmla="*/ 12288 w 12288"/>
                  <a:gd name="T13" fmla="*/ 5839 h 9507"/>
                  <a:gd name="T14" fmla="*/ 8851 w 12288"/>
                  <a:gd name="T15" fmla="*/ 2190 h 9507"/>
                  <a:gd name="T16" fmla="*/ 7857 w 12288"/>
                  <a:gd name="T17" fmla="*/ 5994 h 9507"/>
                  <a:gd name="T18" fmla="*/ 7455 w 12288"/>
                  <a:gd name="T19" fmla="*/ 5994 h 9507"/>
                  <a:gd name="T20" fmla="*/ 7253 w 12288"/>
                  <a:gd name="T21" fmla="*/ 6186 h 9507"/>
                  <a:gd name="T22" fmla="*/ 7248 w 12288"/>
                  <a:gd name="T23" fmla="*/ 8151 h 9507"/>
                  <a:gd name="T24" fmla="*/ 6845 w 12288"/>
                  <a:gd name="T25" fmla="*/ 8535 h 9507"/>
                  <a:gd name="T26" fmla="*/ 5441 w 12288"/>
                  <a:gd name="T27" fmla="*/ 8535 h 9507"/>
                  <a:gd name="T28" fmla="*/ 5039 w 12288"/>
                  <a:gd name="T29" fmla="*/ 8151 h 9507"/>
                  <a:gd name="T30" fmla="*/ 5034 w 12288"/>
                  <a:gd name="T31" fmla="*/ 6186 h 9507"/>
                  <a:gd name="T32" fmla="*/ 4832 w 12288"/>
                  <a:gd name="T33" fmla="*/ 5994 h 9507"/>
                  <a:gd name="T34" fmla="*/ 4429 w 12288"/>
                  <a:gd name="T35" fmla="*/ 5994 h 9507"/>
                  <a:gd name="T36" fmla="*/ 4026 w 12288"/>
                  <a:gd name="T37" fmla="*/ 5610 h 9507"/>
                  <a:gd name="T38" fmla="*/ 4104 w 12288"/>
                  <a:gd name="T39" fmla="*/ 5380 h 9507"/>
                  <a:gd name="T40" fmla="*/ 5784 w 12288"/>
                  <a:gd name="T41" fmla="*/ 3442 h 9507"/>
                  <a:gd name="T42" fmla="*/ 6499 w 12288"/>
                  <a:gd name="T43" fmla="*/ 3442 h 9507"/>
                  <a:gd name="T44" fmla="*/ 8180 w 12288"/>
                  <a:gd name="T45" fmla="*/ 5380 h 9507"/>
                  <a:gd name="T46" fmla="*/ 8259 w 12288"/>
                  <a:gd name="T47" fmla="*/ 5610 h 9507"/>
                  <a:gd name="T48" fmla="*/ 7857 w 12288"/>
                  <a:gd name="T49" fmla="*/ 5994 h 9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88" h="9507">
                    <a:moveTo>
                      <a:pt x="8851" y="2190"/>
                    </a:moveTo>
                    <a:cubicBezTo>
                      <a:pt x="8176" y="777"/>
                      <a:pt x="6631" y="0"/>
                      <a:pt x="5095" y="299"/>
                    </a:cubicBezTo>
                    <a:cubicBezTo>
                      <a:pt x="3558" y="599"/>
                      <a:pt x="2418" y="1900"/>
                      <a:pt x="2323" y="3463"/>
                    </a:cubicBezTo>
                    <a:cubicBezTo>
                      <a:pt x="979" y="3847"/>
                      <a:pt x="0" y="5028"/>
                      <a:pt x="0" y="6419"/>
                    </a:cubicBezTo>
                    <a:cubicBezTo>
                      <a:pt x="0" y="8061"/>
                      <a:pt x="1363" y="9410"/>
                      <a:pt x="3072" y="9507"/>
                    </a:cubicBezTo>
                    <a:lnTo>
                      <a:pt x="8832" y="9507"/>
                    </a:lnTo>
                    <a:cubicBezTo>
                      <a:pt x="10732" y="9507"/>
                      <a:pt x="12288" y="7865"/>
                      <a:pt x="12288" y="5839"/>
                    </a:cubicBezTo>
                    <a:cubicBezTo>
                      <a:pt x="12287" y="3889"/>
                      <a:pt x="10770" y="2288"/>
                      <a:pt x="8851" y="2190"/>
                    </a:cubicBezTo>
                    <a:close/>
                    <a:moveTo>
                      <a:pt x="7857" y="5994"/>
                    </a:moveTo>
                    <a:lnTo>
                      <a:pt x="7455" y="5994"/>
                    </a:lnTo>
                    <a:cubicBezTo>
                      <a:pt x="7347" y="5992"/>
                      <a:pt x="7257" y="6077"/>
                      <a:pt x="7253" y="6186"/>
                    </a:cubicBezTo>
                    <a:lnTo>
                      <a:pt x="7248" y="8151"/>
                    </a:lnTo>
                    <a:cubicBezTo>
                      <a:pt x="7243" y="8368"/>
                      <a:pt x="7062" y="8541"/>
                      <a:pt x="6845" y="8535"/>
                    </a:cubicBezTo>
                    <a:lnTo>
                      <a:pt x="5441" y="8535"/>
                    </a:lnTo>
                    <a:cubicBezTo>
                      <a:pt x="5223" y="8541"/>
                      <a:pt x="5043" y="8368"/>
                      <a:pt x="5039" y="8151"/>
                    </a:cubicBezTo>
                    <a:lnTo>
                      <a:pt x="5034" y="6186"/>
                    </a:lnTo>
                    <a:cubicBezTo>
                      <a:pt x="5031" y="6077"/>
                      <a:pt x="4940" y="5991"/>
                      <a:pt x="4832" y="5994"/>
                    </a:cubicBezTo>
                    <a:lnTo>
                      <a:pt x="4429" y="5994"/>
                    </a:lnTo>
                    <a:cubicBezTo>
                      <a:pt x="4212" y="5998"/>
                      <a:pt x="4032" y="5827"/>
                      <a:pt x="4026" y="5610"/>
                    </a:cubicBezTo>
                    <a:cubicBezTo>
                      <a:pt x="4025" y="5527"/>
                      <a:pt x="4053" y="5446"/>
                      <a:pt x="4104" y="5380"/>
                    </a:cubicBezTo>
                    <a:lnTo>
                      <a:pt x="5784" y="3442"/>
                    </a:lnTo>
                    <a:cubicBezTo>
                      <a:pt x="5986" y="3254"/>
                      <a:pt x="6298" y="3254"/>
                      <a:pt x="6499" y="3442"/>
                    </a:cubicBezTo>
                    <a:lnTo>
                      <a:pt x="8180" y="5380"/>
                    </a:lnTo>
                    <a:cubicBezTo>
                      <a:pt x="8231" y="5446"/>
                      <a:pt x="8259" y="5526"/>
                      <a:pt x="8259" y="5610"/>
                    </a:cubicBezTo>
                    <a:cubicBezTo>
                      <a:pt x="8254" y="5827"/>
                      <a:pt x="8074" y="5999"/>
                      <a:pt x="7857" y="5994"/>
                    </a:cubicBezTo>
                    <a:close/>
                  </a:path>
                </a:pathLst>
              </a:custGeom>
              <a:solidFill>
                <a:schemeClr val="bg1"/>
              </a:solidFill>
              <a:ln>
                <a:noFill/>
              </a:ln>
            </p:spPr>
          </p:sp>
        </p:grpSp>
        <p:sp>
          <p:nvSpPr>
            <p:cNvPr id="20" name="iconfont-1014-790368">
              <a:extLst>
                <a:ext uri="{FF2B5EF4-FFF2-40B4-BE49-F238E27FC236}">
                  <a16:creationId xmlns:a16="http://schemas.microsoft.com/office/drawing/2014/main" id="{057632ED-EFAC-468D-9881-0D9A48A8C94D}"/>
                </a:ext>
              </a:extLst>
            </p:cNvPr>
            <p:cNvSpPr>
              <a:spLocks noChangeAspect="1"/>
            </p:cNvSpPr>
            <p:nvPr/>
          </p:nvSpPr>
          <p:spPr bwMode="auto">
            <a:xfrm>
              <a:off x="5881079" y="3245951"/>
              <a:ext cx="609685" cy="609685"/>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6193 w 12800"/>
                <a:gd name="T11" fmla="*/ 10019 h 12800"/>
                <a:gd name="T12" fmla="*/ 5522 w 12800"/>
                <a:gd name="T13" fmla="*/ 9320 h 12800"/>
                <a:gd name="T14" fmla="*/ 6211 w 12800"/>
                <a:gd name="T15" fmla="*/ 8575 h 12800"/>
                <a:gd name="T16" fmla="*/ 6892 w 12800"/>
                <a:gd name="T17" fmla="*/ 9302 h 12800"/>
                <a:gd name="T18" fmla="*/ 6193 w 12800"/>
                <a:gd name="T19" fmla="*/ 10019 h 12800"/>
                <a:gd name="T20" fmla="*/ 7343 w 12800"/>
                <a:gd name="T21" fmla="*/ 6138 h 12800"/>
                <a:gd name="T22" fmla="*/ 6626 w 12800"/>
                <a:gd name="T23" fmla="*/ 7444 h 12800"/>
                <a:gd name="T24" fmla="*/ 6662 w 12800"/>
                <a:gd name="T25" fmla="*/ 7849 h 12800"/>
                <a:gd name="T26" fmla="*/ 5705 w 12800"/>
                <a:gd name="T27" fmla="*/ 7849 h 12800"/>
                <a:gd name="T28" fmla="*/ 5659 w 12800"/>
                <a:gd name="T29" fmla="*/ 7352 h 12800"/>
                <a:gd name="T30" fmla="*/ 6487 w 12800"/>
                <a:gd name="T31" fmla="*/ 5798 h 12800"/>
                <a:gd name="T32" fmla="*/ 7416 w 12800"/>
                <a:gd name="T33" fmla="*/ 4464 h 12800"/>
                <a:gd name="T34" fmla="*/ 6074 w 12800"/>
                <a:gd name="T35" fmla="*/ 3627 h 12800"/>
                <a:gd name="T36" fmla="*/ 4602 w 12800"/>
                <a:gd name="T37" fmla="*/ 3977 h 12800"/>
                <a:gd name="T38" fmla="*/ 4289 w 12800"/>
                <a:gd name="T39" fmla="*/ 3222 h 12800"/>
                <a:gd name="T40" fmla="*/ 6220 w 12800"/>
                <a:gd name="T41" fmla="*/ 2781 h 12800"/>
                <a:gd name="T42" fmla="*/ 8511 w 12800"/>
                <a:gd name="T43" fmla="*/ 4335 h 12800"/>
                <a:gd name="T44" fmla="*/ 7343 w 12800"/>
                <a:gd name="T45" fmla="*/ 613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6193" y="10019"/>
                  </a:moveTo>
                  <a:cubicBezTo>
                    <a:pt x="5806" y="10019"/>
                    <a:pt x="5522" y="9716"/>
                    <a:pt x="5522" y="9320"/>
                  </a:cubicBezTo>
                  <a:cubicBezTo>
                    <a:pt x="5522" y="8824"/>
                    <a:pt x="5853" y="8575"/>
                    <a:pt x="6211" y="8575"/>
                  </a:cubicBezTo>
                  <a:cubicBezTo>
                    <a:pt x="6616" y="8575"/>
                    <a:pt x="6892" y="8879"/>
                    <a:pt x="6892" y="9302"/>
                  </a:cubicBezTo>
                  <a:cubicBezTo>
                    <a:pt x="6892" y="9679"/>
                    <a:pt x="6653" y="10019"/>
                    <a:pt x="6193" y="10019"/>
                  </a:cubicBezTo>
                  <a:close/>
                  <a:moveTo>
                    <a:pt x="7343" y="6138"/>
                  </a:moveTo>
                  <a:cubicBezTo>
                    <a:pt x="6846" y="6580"/>
                    <a:pt x="6626" y="6975"/>
                    <a:pt x="6626" y="7444"/>
                  </a:cubicBezTo>
                  <a:cubicBezTo>
                    <a:pt x="6626" y="7527"/>
                    <a:pt x="6626" y="7554"/>
                    <a:pt x="6662" y="7849"/>
                  </a:cubicBezTo>
                  <a:lnTo>
                    <a:pt x="5705" y="7849"/>
                  </a:lnTo>
                  <a:cubicBezTo>
                    <a:pt x="5696" y="7785"/>
                    <a:pt x="5659" y="7435"/>
                    <a:pt x="5659" y="7352"/>
                  </a:cubicBezTo>
                  <a:cubicBezTo>
                    <a:pt x="5659" y="6837"/>
                    <a:pt x="5898" y="6350"/>
                    <a:pt x="6487" y="5798"/>
                  </a:cubicBezTo>
                  <a:cubicBezTo>
                    <a:pt x="7067" y="5274"/>
                    <a:pt x="7416" y="4933"/>
                    <a:pt x="7416" y="4464"/>
                  </a:cubicBezTo>
                  <a:cubicBezTo>
                    <a:pt x="7416" y="3986"/>
                    <a:pt x="6993" y="3627"/>
                    <a:pt x="6074" y="3627"/>
                  </a:cubicBezTo>
                  <a:cubicBezTo>
                    <a:pt x="5531" y="3627"/>
                    <a:pt x="4961" y="3774"/>
                    <a:pt x="4602" y="3977"/>
                  </a:cubicBezTo>
                  <a:lnTo>
                    <a:pt x="4289" y="3222"/>
                  </a:lnTo>
                  <a:cubicBezTo>
                    <a:pt x="4785" y="2974"/>
                    <a:pt x="5485" y="2781"/>
                    <a:pt x="6220" y="2781"/>
                  </a:cubicBezTo>
                  <a:cubicBezTo>
                    <a:pt x="7867" y="2781"/>
                    <a:pt x="8511" y="3554"/>
                    <a:pt x="8511" y="4335"/>
                  </a:cubicBezTo>
                  <a:cubicBezTo>
                    <a:pt x="8511" y="5080"/>
                    <a:pt x="7987" y="5595"/>
                    <a:pt x="7343" y="6138"/>
                  </a:cubicBezTo>
                  <a:close/>
                </a:path>
              </a:pathLst>
            </a:custGeom>
            <a:solidFill>
              <a:schemeClr val="accent1"/>
            </a:solidFill>
            <a:ln>
              <a:noFill/>
            </a:ln>
          </p:spPr>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1805266"/>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AAD7A95-7201-4DF6-A49A-FD0A7A0635D3}"/>
                </a:ext>
              </a:extLst>
            </p:cNvPr>
            <p:cNvCxnSpPr>
              <a:cxnSpLocks/>
              <a:endCxn id="20" idx="3"/>
            </p:cNvCxnSpPr>
            <p:nvPr/>
          </p:nvCxnSpPr>
          <p:spPr>
            <a:xfrm flipH="1">
              <a:off x="6490764" y="3550794"/>
              <a:ext cx="102652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8" y="1805266"/>
              <a:ext cx="0" cy="3521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96ACFCEE-F4D2-458A-85FA-DF3BD1FE3CF2}"/>
              </a:ext>
            </a:extLst>
          </p:cNvPr>
          <p:cNvGrpSpPr/>
          <p:nvPr/>
        </p:nvGrpSpPr>
        <p:grpSpPr>
          <a:xfrm>
            <a:off x="681994" y="1995578"/>
            <a:ext cx="3211587" cy="2786734"/>
            <a:chOff x="3033943" y="1719507"/>
            <a:chExt cx="2623352" cy="3585667"/>
          </a:xfrm>
        </p:grpSpPr>
        <p:sp>
          <p:nvSpPr>
            <p:cNvPr id="32" name="文本框 31">
              <a:extLst>
                <a:ext uri="{FF2B5EF4-FFF2-40B4-BE49-F238E27FC236}">
                  <a16:creationId xmlns:a16="http://schemas.microsoft.com/office/drawing/2014/main" id="{19179388-97C4-40E5-9918-C4B6C89C772F}"/>
                </a:ext>
              </a:extLst>
            </p:cNvPr>
            <p:cNvSpPr txBox="1"/>
            <p:nvPr/>
          </p:nvSpPr>
          <p:spPr>
            <a:xfrm>
              <a:off x="3987427" y="1719507"/>
              <a:ext cx="1669868" cy="5940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方正宋刻本秀楷简体" panose="02000000000000000000" pitchFamily="2" charset="-122"/>
                  <a:ea typeface="方正宋刻本秀楷简体" panose="02000000000000000000" pitchFamily="2" charset="-122"/>
                  <a:cs typeface="+mn-cs"/>
                </a:rPr>
                <a:t>奖惩函数设置</a:t>
              </a:r>
            </a:p>
          </p:txBody>
        </p:sp>
        <p:sp>
          <p:nvSpPr>
            <p:cNvPr id="33" name="文本框 32">
              <a:extLst>
                <a:ext uri="{FF2B5EF4-FFF2-40B4-BE49-F238E27FC236}">
                  <a16:creationId xmlns:a16="http://schemas.microsoft.com/office/drawing/2014/main" id="{8893F933-84A9-458C-B840-FC0A19597AAC}"/>
                </a:ext>
              </a:extLst>
            </p:cNvPr>
            <p:cNvSpPr txBox="1"/>
            <p:nvPr/>
          </p:nvSpPr>
          <p:spPr>
            <a:xfrm>
              <a:off x="3033943" y="2335073"/>
              <a:ext cx="2623351" cy="2970101"/>
            </a:xfrm>
            <a:prstGeom prst="rect">
              <a:avLst/>
            </a:prstGeom>
            <a:noFill/>
          </p:spPr>
          <p:txBody>
            <a:bodyPr wrap="square" rtlCol="0">
              <a:spAutoFit/>
            </a:bodyPr>
            <a:lstStyle/>
            <a:p>
              <a:pPr algn="l"/>
              <a:r>
                <a:rPr lang="zh-CN" altLang="en-US" sz="1800" b="0" i="0" u="none" strike="noStrike" baseline="0" dirty="0">
                  <a:solidFill>
                    <a:srgbClr val="333333"/>
                  </a:solidFill>
                  <a:latin typeface="MicrosoftYaHei"/>
                </a:rPr>
                <a:t>解决前一部分的问题很重要的一个任务就是决定奖惩函数，在水质检测或博客网络阅读问题上怎样的动作或子集会收到何种效益决定了操作的选择。这一部分，首先将各种评价标准下的奖惩函数进行分类讨</a:t>
              </a:r>
            </a:p>
            <a:p>
              <a:pPr algn="l"/>
              <a:r>
                <a:rPr lang="zh-CN" altLang="en-US" sz="1800" b="0" i="0" u="none" strike="noStrike" baseline="0" dirty="0">
                  <a:solidFill>
                    <a:srgbClr val="333333"/>
                  </a:solidFill>
                  <a:latin typeface="MicrosoftYaHei"/>
                </a:rPr>
                <a:t>论。</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sp>
        <p:nvSpPr>
          <p:cNvPr id="34" name="文本框 33">
            <a:extLst>
              <a:ext uri="{FF2B5EF4-FFF2-40B4-BE49-F238E27FC236}">
                <a16:creationId xmlns:a16="http://schemas.microsoft.com/office/drawing/2014/main" id="{112BF919-856E-4CCB-AAB4-CB709EF041A7}"/>
              </a:ext>
            </a:extLst>
          </p:cNvPr>
          <p:cNvSpPr txBox="1"/>
          <p:nvPr/>
        </p:nvSpPr>
        <p:spPr>
          <a:xfrm>
            <a:off x="6561544" y="1239664"/>
            <a:ext cx="33163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方正宋刻本秀楷简体" panose="02000000000000000000" pitchFamily="2" charset="-122"/>
                <a:ea typeface="方正宋刻本秀楷简体" panose="02000000000000000000" pitchFamily="2" charset="-122"/>
                <a:cs typeface="+mn-cs"/>
              </a:rPr>
              <a:t>Detection Likelihood</a:t>
            </a:r>
            <a:endPar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方正宋刻本秀楷简体" panose="02000000000000000000" pitchFamily="2" charset="-122"/>
              <a:ea typeface="方正宋刻本秀楷简体" panose="02000000000000000000" pitchFamily="2" charset="-122"/>
              <a:cs typeface="+mn-cs"/>
            </a:endParaRPr>
          </a:p>
        </p:txBody>
      </p:sp>
      <p:sp>
        <p:nvSpPr>
          <p:cNvPr id="35" name="文本框 34">
            <a:extLst>
              <a:ext uri="{FF2B5EF4-FFF2-40B4-BE49-F238E27FC236}">
                <a16:creationId xmlns:a16="http://schemas.microsoft.com/office/drawing/2014/main" id="{D3D5BF5E-49C1-4556-8AF8-4C050A0AF75C}"/>
              </a:ext>
            </a:extLst>
          </p:cNvPr>
          <p:cNvSpPr txBox="1"/>
          <p:nvPr/>
        </p:nvSpPr>
        <p:spPr>
          <a:xfrm>
            <a:off x="6561542" y="159227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solidFill>
                  <a:srgbClr val="333333"/>
                </a:solidFill>
                <a:latin typeface="MicrosoftYaHei"/>
              </a:rPr>
              <a:t>信息级联与被选中节点检测到的污染时间因子</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p>
        </p:txBody>
      </p:sp>
      <p:sp>
        <p:nvSpPr>
          <p:cNvPr id="36" name="文本框 35">
            <a:extLst>
              <a:ext uri="{FF2B5EF4-FFF2-40B4-BE49-F238E27FC236}">
                <a16:creationId xmlns:a16="http://schemas.microsoft.com/office/drawing/2014/main" id="{9519A8D1-753E-4B2F-8E6C-243DD5473149}"/>
              </a:ext>
            </a:extLst>
          </p:cNvPr>
          <p:cNvSpPr txBox="1"/>
          <p:nvPr/>
        </p:nvSpPr>
        <p:spPr>
          <a:xfrm>
            <a:off x="6561543" y="3006723"/>
            <a:ext cx="27027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effectLst>
                  <a:outerShdw blurRad="38100" dist="38100" dir="2700000" algn="tl">
                    <a:srgbClr val="000000">
                      <a:alpha val="43137"/>
                    </a:srgbClr>
                  </a:outerShdw>
                </a:effectLst>
                <a:latin typeface="方正宋刻本秀楷简体" panose="02000000000000000000" pitchFamily="2" charset="-122"/>
                <a:ea typeface="方正宋刻本秀楷简体" panose="02000000000000000000" pitchFamily="2" charset="-122"/>
              </a:rPr>
              <a:t>Detection Time</a:t>
            </a:r>
            <a:endPar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方正宋刻本秀楷简体" panose="02000000000000000000" pitchFamily="2" charset="-122"/>
              <a:ea typeface="方正宋刻本秀楷简体" panose="02000000000000000000" pitchFamily="2" charset="-122"/>
              <a:cs typeface="+mn-cs"/>
            </a:endParaRPr>
          </a:p>
        </p:txBody>
      </p:sp>
      <p:sp>
        <p:nvSpPr>
          <p:cNvPr id="37" name="文本框 36">
            <a:extLst>
              <a:ext uri="{FF2B5EF4-FFF2-40B4-BE49-F238E27FC236}">
                <a16:creationId xmlns:a16="http://schemas.microsoft.com/office/drawing/2014/main" id="{9AD17137-5D26-4F32-9ECD-9CFE9BE7278F}"/>
              </a:ext>
            </a:extLst>
          </p:cNvPr>
          <p:cNvSpPr txBox="1"/>
          <p:nvPr/>
        </p:nvSpPr>
        <p:spPr>
          <a:xfrm>
            <a:off x="6561543" y="3359338"/>
            <a:ext cx="54010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solidFill>
                  <a:srgbClr val="333333"/>
                </a:solidFill>
                <a:latin typeface="MicrosoftYaHei"/>
              </a:rPr>
              <a:t>计算从污染被选中节点检测到的时间，并将其作为考虑之一</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6561543" y="4726477"/>
            <a:ext cx="27869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effectLst>
                  <a:outerShdw blurRad="38100" dist="38100" dir="2700000" algn="tl">
                    <a:srgbClr val="000000">
                      <a:alpha val="43137"/>
                    </a:srgbClr>
                  </a:outerShdw>
                </a:effectLst>
                <a:latin typeface="方正宋刻本秀楷简体" panose="02000000000000000000" pitchFamily="2" charset="-122"/>
                <a:ea typeface="方正宋刻本秀楷简体" panose="02000000000000000000" pitchFamily="2" charset="-122"/>
              </a:rPr>
              <a:t>Population affected</a:t>
            </a:r>
            <a:endPar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方正宋刻本秀楷简体" panose="02000000000000000000" pitchFamily="2" charset="-122"/>
              <a:ea typeface="方正宋刻本秀楷简体" panose="02000000000000000000" pitchFamily="2" charset="-122"/>
              <a:cs typeface="+mn-cs"/>
            </a:endParaRPr>
          </a:p>
        </p:txBody>
      </p:sp>
      <p:sp>
        <p:nvSpPr>
          <p:cNvPr id="39" name="文本框 38">
            <a:extLst>
              <a:ext uri="{FF2B5EF4-FFF2-40B4-BE49-F238E27FC236}">
                <a16:creationId xmlns:a16="http://schemas.microsoft.com/office/drawing/2014/main" id="{160BF0B0-2E4D-4DB3-9400-459528172D74}"/>
              </a:ext>
            </a:extLst>
          </p:cNvPr>
          <p:cNvSpPr txBox="1"/>
          <p:nvPr/>
        </p:nvSpPr>
        <p:spPr>
          <a:xfrm>
            <a:off x="6561543" y="5079092"/>
            <a:ext cx="54010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solidFill>
                  <a:srgbClr val="333333"/>
                </a:solidFill>
                <a:latin typeface="MicrosoftYaHei"/>
              </a:rPr>
              <a:t>考虑污染未被检测到所造成的影响范围</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4407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主题​​">
  <a:themeElements>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0.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1.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2.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3.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4.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15.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2.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3.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4.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5.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6.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7.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8.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ppt/theme/themeOverride9.xml><?xml version="1.0" encoding="utf-8"?>
<a:themeOverride xmlns:a="http://schemas.openxmlformats.org/drawingml/2006/main">
  <a:clrScheme name="自定义 9">
    <a:dk1>
      <a:srgbClr val="000000"/>
    </a:dk1>
    <a:lt1>
      <a:srgbClr val="FFFFFF"/>
    </a:lt1>
    <a:dk2>
      <a:srgbClr val="768395"/>
    </a:dk2>
    <a:lt2>
      <a:srgbClr val="F0F0F0"/>
    </a:lt2>
    <a:accent1>
      <a:srgbClr val="2CCFB4"/>
    </a:accent1>
    <a:accent2>
      <a:srgbClr val="0043FF"/>
    </a:accent2>
    <a:accent3>
      <a:srgbClr val="595959"/>
    </a:accent3>
    <a:accent4>
      <a:srgbClr val="797979"/>
    </a:accent4>
    <a:accent5>
      <a:srgbClr val="A5A5A5"/>
    </a:accent5>
    <a:accent6>
      <a:srgbClr val="C9C9C9"/>
    </a:accent6>
    <a:hlink>
      <a:srgbClr val="2CCFB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366</TotalTime>
  <Words>1974</Words>
  <Application>Microsoft Office PowerPoint</Application>
  <PresentationFormat>宽屏</PresentationFormat>
  <Paragraphs>355</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OpenSans-Regular</vt:lpstr>
      <vt:lpstr>微软雅黑</vt:lpstr>
      <vt:lpstr>Tw Cen MT Condensed Extra Bold</vt:lpstr>
      <vt:lpstr>宋体</vt:lpstr>
      <vt:lpstr>MicrosoftYaHei</vt:lpstr>
      <vt:lpstr>方正宋刻本秀楷简体</vt:lpstr>
      <vt:lpstr>碳纤维正中黑简体</vt:lpstr>
      <vt:lpstr>锐字云字库锐黑粗GB</vt:lpstr>
      <vt:lpstr>Wingdings</vt:lpstr>
      <vt:lpstr>等线</vt:lpstr>
      <vt:lpstr>等线 Light</vt:lpstr>
      <vt:lpstr>MicrosoftYaHei-Bold</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奕琛</dc:creator>
  <cp:lastModifiedBy>Zeng Christe</cp:lastModifiedBy>
  <cp:revision>7</cp:revision>
  <dcterms:created xsi:type="dcterms:W3CDTF">2020-03-14T11:10:39Z</dcterms:created>
  <dcterms:modified xsi:type="dcterms:W3CDTF">2022-06-04T09:15:59Z</dcterms:modified>
</cp:coreProperties>
</file>