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22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08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4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38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43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0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8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8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2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98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85D3-FA56-4910-B90A-3BCBD40C650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6A35-D76A-41F9-8894-E216AA104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96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 r="715"/>
          <a:stretch/>
        </p:blipFill>
        <p:spPr>
          <a:xfrm>
            <a:off x="145656" y="113288"/>
            <a:ext cx="11539243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45656" y="6166131"/>
            <a:ext cx="1772156" cy="226577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89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00" y="500428"/>
            <a:ext cx="5000000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00" y="500428"/>
            <a:ext cx="5000000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782" t="261" r="1464" b="25521"/>
          <a:stretch/>
        </p:blipFill>
        <p:spPr>
          <a:xfrm>
            <a:off x="1266825" y="371475"/>
            <a:ext cx="9534525" cy="54292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266826" y="1800223"/>
            <a:ext cx="2362200" cy="390527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24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28" b="2425"/>
          <a:stretch/>
        </p:blipFill>
        <p:spPr>
          <a:xfrm>
            <a:off x="2371725" y="1366837"/>
            <a:ext cx="758190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46519" t="9140" r="1387" b="9031"/>
          <a:stretch/>
        </p:blipFill>
        <p:spPr>
          <a:xfrm>
            <a:off x="2409825" y="295276"/>
            <a:ext cx="6467475" cy="634927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695576" y="5657848"/>
            <a:ext cx="1895474" cy="180977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16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43" y="1048047"/>
            <a:ext cx="4285714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0975"/>
            <a:ext cx="7296150" cy="64960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9134475" y="4362449"/>
            <a:ext cx="504826" cy="304802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-391" t="-880" r="391" b="880"/>
          <a:stretch/>
        </p:blipFill>
        <p:spPr>
          <a:xfrm>
            <a:off x="1002847" y="0"/>
            <a:ext cx="7296150" cy="64960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137556" y="4262210"/>
            <a:ext cx="6534150" cy="1019176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783034" y="6078764"/>
            <a:ext cx="1169308" cy="273050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4301" t="40174" r="7453" b="28618"/>
          <a:stretch/>
        </p:blipFill>
        <p:spPr>
          <a:xfrm>
            <a:off x="870856" y="1364344"/>
            <a:ext cx="8128001" cy="346891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870856" y="2011134"/>
            <a:ext cx="4876801" cy="862695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48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9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4" t="58440" r="21070" b="20567"/>
          <a:stretch/>
        </p:blipFill>
        <p:spPr>
          <a:xfrm>
            <a:off x="2686454" y="1760706"/>
            <a:ext cx="1760707" cy="143969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940416" y="2973822"/>
            <a:ext cx="506745" cy="226577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853" t="1055" r="1460" b="2714"/>
          <a:stretch/>
        </p:blipFill>
        <p:spPr>
          <a:xfrm>
            <a:off x="2962276" y="1362075"/>
            <a:ext cx="7505700" cy="36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4" t="14584" r="2084" b="19861"/>
          <a:stretch/>
        </p:blipFill>
        <p:spPr>
          <a:xfrm>
            <a:off x="895349" y="1133473"/>
            <a:ext cx="5686425" cy="449580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38376" y="4314824"/>
            <a:ext cx="1104899" cy="152401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4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447925"/>
            <a:ext cx="3152775" cy="196215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676776" y="3276599"/>
            <a:ext cx="1133474" cy="219076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6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4" t="14445" r="2257" b="19722"/>
          <a:stretch/>
        </p:blipFill>
        <p:spPr>
          <a:xfrm>
            <a:off x="1990725" y="790575"/>
            <a:ext cx="6267450" cy="499289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990725" y="4457699"/>
            <a:ext cx="1466850" cy="171451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9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14" y="2357571"/>
            <a:ext cx="2828571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7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782" r="1074" b="2604"/>
          <a:stretch/>
        </p:blipFill>
        <p:spPr>
          <a:xfrm>
            <a:off x="1209676" y="209550"/>
            <a:ext cx="8534400" cy="63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1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42293" t="16833" r="5208" b="20082"/>
          <a:stretch/>
        </p:blipFill>
        <p:spPr>
          <a:xfrm>
            <a:off x="1828800" y="1209675"/>
            <a:ext cx="7330623" cy="55054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495799" y="1581149"/>
            <a:ext cx="1685925" cy="180976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04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0</Words>
  <Application>Microsoft Office PowerPoint</Application>
  <PresentationFormat>ワイド画面</PresentationFormat>
  <Paragraphs>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</dc:creator>
  <cp:lastModifiedBy>kazushi</cp:lastModifiedBy>
  <cp:revision>10</cp:revision>
  <dcterms:created xsi:type="dcterms:W3CDTF">2016-11-15T06:13:53Z</dcterms:created>
  <dcterms:modified xsi:type="dcterms:W3CDTF">2016-11-16T09:22:46Z</dcterms:modified>
</cp:coreProperties>
</file>