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2" r:id="rId4"/>
    <p:sldId id="274" r:id="rId5"/>
    <p:sldId id="275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F9C11A-D3E2-482F-9058-1C6E88497CC3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1A7-F31C-275D-6CBD-B4907C4C5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E0E0-BACB-8884-C1BB-A3206DE82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Christen Ghaly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9226-003F-6529-6621-E2B518BBA381}"/>
              </a:ext>
            </a:extLst>
          </p:cNvPr>
          <p:cNvSpPr txBox="1"/>
          <p:nvPr/>
        </p:nvSpPr>
        <p:spPr>
          <a:xfrm>
            <a:off x="8295750" y="3398183"/>
            <a:ext cx="2844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Journal #2</a:t>
            </a:r>
          </a:p>
        </p:txBody>
      </p:sp>
    </p:spTree>
    <p:extLst>
      <p:ext uri="{BB962C8B-B14F-4D97-AF65-F5344CB8AC3E}">
        <p14:creationId xmlns:p14="http://schemas.microsoft.com/office/powerpoint/2010/main" val="25759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1EF-78DA-6310-F1F2-A393AB5C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95DA-EBCC-0963-E15A-6E73D902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8"/>
            <a:ext cx="6711696" cy="5854046"/>
          </a:xfrm>
        </p:spPr>
        <p:txBody>
          <a:bodyPr>
            <a:normAutofit/>
          </a:bodyPr>
          <a:lstStyle/>
          <a:p>
            <a:r>
              <a:rPr lang="en-US" dirty="0"/>
              <a:t>After finishing the layout of the second page, I started coding the HTML sections and styling at the same time for each section.</a:t>
            </a:r>
          </a:p>
          <a:p>
            <a:r>
              <a:rPr lang="en-US" dirty="0"/>
              <a:t>Using SASS I planned to separate CSS into templates and use it throughout the project, but it didn’t work as expected, so I decided to create separated style sheet for each page</a:t>
            </a:r>
          </a:p>
          <a:p>
            <a:r>
              <a:rPr lang="en-US" dirty="0"/>
              <a:t>I took screenshot for other projects and collect them by projects in folders.</a:t>
            </a:r>
          </a:p>
          <a:p>
            <a:r>
              <a:rPr lang="en-US" dirty="0"/>
              <a:t>I worked on the JavaScript part along with HTML and CSS to achieve the idea.</a:t>
            </a:r>
          </a:p>
          <a:p>
            <a:r>
              <a:rPr lang="en-US" dirty="0"/>
              <a:t>After completing the coding, I stared doing the responsive design for the second page.</a:t>
            </a:r>
          </a:p>
          <a:p>
            <a:r>
              <a:rPr lang="en-US" dirty="0"/>
              <a:t>Then I started working on the animation.</a:t>
            </a:r>
          </a:p>
          <a:p>
            <a:r>
              <a:rPr lang="en-US" dirty="0"/>
              <a:t>Always make some modifications to achieve what I wanted to do.</a:t>
            </a:r>
          </a:p>
        </p:txBody>
      </p:sp>
    </p:spTree>
    <p:extLst>
      <p:ext uri="{BB962C8B-B14F-4D97-AF65-F5344CB8AC3E}">
        <p14:creationId xmlns:p14="http://schemas.microsoft.com/office/powerpoint/2010/main" val="23360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5085A-B03D-78BB-2684-436A4014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1CD7-0FC8-68FC-C05A-68200D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/>
          <a:lstStyle/>
          <a:p>
            <a:pPr algn="ctr"/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6658-4BD0-B57A-9985-52247538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1349406"/>
            <a:ext cx="6711696" cy="4199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planned to template the styling sheet and separate files to easily reuse it, but after facing problems and having guidance, I changed to use one style sheet for each page.</a:t>
            </a:r>
          </a:p>
          <a:p>
            <a:endParaRPr lang="en-US" dirty="0"/>
          </a:p>
          <a:p>
            <a:r>
              <a:rPr lang="en-US" dirty="0"/>
              <a:t>I planned to show 4 projects, but I got the idea of creating the second page for more projects and added other projects to the second page.</a:t>
            </a:r>
          </a:p>
          <a:p>
            <a:endParaRPr lang="en-US" dirty="0"/>
          </a:p>
          <a:p>
            <a:r>
              <a:rPr lang="en-US" dirty="0"/>
              <a:t>I planned to implement two pages, the first is the portfolio front-page and the second is the projects page and the contact form, then I decided to separate the contact form in another page to be more organized.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0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FE59-F2B1-BF89-F0D4-4E7DCA04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BF6C-235C-829B-0666-EF628A5E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B300-46F7-8E6E-57E1-8A4710C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443061"/>
            <a:ext cx="6711696" cy="5901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1. Figma:</a:t>
            </a:r>
          </a:p>
          <a:p>
            <a:pPr marL="0" indent="0">
              <a:buNone/>
            </a:pPr>
            <a:r>
              <a:rPr lang="en-US" sz="2400" dirty="0"/>
              <a:t>To create the pages layouts and to organize my ideas before start coding and create pages wireframes.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2. HTML: </a:t>
            </a:r>
          </a:p>
          <a:p>
            <a:pPr marL="0" indent="0">
              <a:buNone/>
            </a:pPr>
            <a:r>
              <a:rPr lang="en-US" sz="2400" dirty="0"/>
              <a:t>To build the structure of pages and link files.</a:t>
            </a:r>
          </a:p>
          <a:p>
            <a:pPr marL="0" indent="0">
              <a:buNone/>
            </a:pPr>
            <a:r>
              <a:rPr lang="en-US" sz="2400" dirty="0"/>
              <a:t>Thought HTML I linked style sheets, AOS CDN Links, slider CDN links, Bootstrap CDN Links and </a:t>
            </a:r>
            <a:r>
              <a:rPr lang="en-US" sz="2400" dirty="0" err="1"/>
              <a:t>javascript</a:t>
            </a:r>
            <a:r>
              <a:rPr lang="en-US" sz="2400" dirty="0"/>
              <a:t> files.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3. SASS and CSS:</a:t>
            </a:r>
          </a:p>
          <a:p>
            <a:pPr marL="0" indent="0">
              <a:buNone/>
            </a:pPr>
            <a:r>
              <a:rPr lang="en-US" sz="2400" dirty="0"/>
              <a:t>To style the element and make keyframes animation and control the visual of the pages on multiple screen sizes.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4. Bootstrap:</a:t>
            </a:r>
          </a:p>
          <a:p>
            <a:pPr marL="0" indent="0">
              <a:buNone/>
            </a:pPr>
            <a:r>
              <a:rPr lang="en-US" sz="2400" dirty="0"/>
              <a:t>Use bootstrap library to more control the responsive part and to enhance the visual look.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5. AOS:</a:t>
            </a:r>
          </a:p>
          <a:p>
            <a:pPr marL="0" indent="0">
              <a:buNone/>
            </a:pPr>
            <a:r>
              <a:rPr lang="en-US" sz="2400" dirty="0"/>
              <a:t>To create animation on some elements.</a:t>
            </a:r>
          </a:p>
        </p:txBody>
      </p:sp>
    </p:spTree>
    <p:extLst>
      <p:ext uri="{BB962C8B-B14F-4D97-AF65-F5344CB8AC3E}">
        <p14:creationId xmlns:p14="http://schemas.microsoft.com/office/powerpoint/2010/main" val="18935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22383-D6BC-0B46-8F60-49451AED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B129-35F4-76DC-7DCC-873B9E20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2A76-50A8-2F3F-8DC2-3915D78D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443061"/>
            <a:ext cx="6711696" cy="5901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5. Slick slider:</a:t>
            </a:r>
          </a:p>
          <a:p>
            <a:pPr marL="0" indent="0">
              <a:buNone/>
            </a:pPr>
            <a:r>
              <a:rPr lang="en-US" dirty="0"/>
              <a:t>To create professional look of the technologies and tools that I’ve learned and I can use when developing web sites.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sz="2400" b="1" u="sng" dirty="0" err="1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To create some interactive elements. </a:t>
            </a:r>
          </a:p>
          <a:p>
            <a:pPr marL="0" indent="0">
              <a:buNone/>
            </a:pPr>
            <a:r>
              <a:rPr lang="en-US" dirty="0"/>
              <a:t>	For example: the buttons, Pop ups and changing elements styling on clicks.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C424-C78B-4E20-83E1-3D19ADBE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0C3F-83B9-E4CA-665F-DEDB93E4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86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challenges:</a:t>
            </a:r>
          </a:p>
          <a:p>
            <a:r>
              <a:rPr lang="en-US" dirty="0"/>
              <a:t>I figured out at the middle of the project that I should learn how to separate style sheets files and HTML files before start working on the project. That can help in reusing some common elements and will save time.</a:t>
            </a:r>
          </a:p>
          <a:p>
            <a:r>
              <a:rPr lang="en-US" dirty="0"/>
              <a:t>When doing modifications and adjustments, always create errors and not working element that take time to be fixed.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last stage of the project, after passing all the stages from choosing the ideas, wireframing, choosing colors, creating layouts, designing and developing, I am able to integrate the tools I’ve learned with the ideas that I decided to implement. And now I am able to manage my time according to the project requirement.</a:t>
            </a:r>
          </a:p>
          <a:p>
            <a:pPr marL="0" indent="0">
              <a:buNone/>
            </a:pPr>
            <a:r>
              <a:rPr lang="en-US" dirty="0"/>
              <a:t>In other course, I learned the Golang, I think if I had more time, I would integrate it into the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1801</TotalTime>
  <Words>565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Web Project #1</vt:lpstr>
      <vt:lpstr>Steps</vt:lpstr>
      <vt:lpstr>Changes</vt:lpstr>
      <vt:lpstr>Integration Process</vt:lpstr>
      <vt:lpstr>Integration Process</vt:lpstr>
      <vt:lpstr>Self-reflection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Christen Ghaly</dc:creator>
  <cp:lastModifiedBy>Christen Ghaly</cp:lastModifiedBy>
  <cp:revision>17</cp:revision>
  <dcterms:created xsi:type="dcterms:W3CDTF">2024-10-19T22:51:16Z</dcterms:created>
  <dcterms:modified xsi:type="dcterms:W3CDTF">2024-11-08T14:17:51Z</dcterms:modified>
</cp:coreProperties>
</file>