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68" r:id="rId4"/>
    <p:sldId id="266" r:id="rId5"/>
    <p:sldId id="262" r:id="rId6"/>
    <p:sldId id="264" r:id="rId7"/>
    <p:sldId id="265" r:id="rId8"/>
    <p:sldId id="269" r:id="rId9"/>
    <p:sldId id="271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C11A-D3E2-482F-9058-1C6E88497CC3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8A67F86-E320-4DCE-8512-EC6774969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C11A-D3E2-482F-9058-1C6E88497CC3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7F86-E320-4DCE-8512-EC6774969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9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C11A-D3E2-482F-9058-1C6E88497CC3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7F86-E320-4DCE-8512-EC6774969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2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C11A-D3E2-482F-9058-1C6E88497CC3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7F86-E320-4DCE-8512-EC6774969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8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AF9C11A-D3E2-482F-9058-1C6E88497CC3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8A67F86-E320-4DCE-8512-EC6774969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2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C11A-D3E2-482F-9058-1C6E88497CC3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7F86-E320-4DCE-8512-EC6774969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6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C11A-D3E2-482F-9058-1C6E88497CC3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7F86-E320-4DCE-8512-EC6774969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9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C11A-D3E2-482F-9058-1C6E88497CC3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7F86-E320-4DCE-8512-EC6774969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C11A-D3E2-482F-9058-1C6E88497CC3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7F86-E320-4DCE-8512-EC6774969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5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C11A-D3E2-482F-9058-1C6E88497CC3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7F86-E320-4DCE-8512-EC6774969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C11A-D3E2-482F-9058-1C6E88497CC3}" type="datetimeFigureOut">
              <a:rPr lang="en-US" smtClean="0"/>
              <a:t>28/10/2024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7F86-E320-4DCE-8512-EC6774969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0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AF9C11A-D3E2-482F-9058-1C6E88497CC3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8A67F86-E320-4DCE-8512-EC6774969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81A7-F31C-275D-6CBD-B4907C4C5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Project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DE0E0-BACB-8884-C1BB-A3206DE821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Christen Ghaly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2D9226-003F-6529-6621-E2B518BBA381}"/>
              </a:ext>
            </a:extLst>
          </p:cNvPr>
          <p:cNvSpPr txBox="1"/>
          <p:nvPr/>
        </p:nvSpPr>
        <p:spPr>
          <a:xfrm>
            <a:off x="8295750" y="3398183"/>
            <a:ext cx="28446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Journal #1</a:t>
            </a:r>
          </a:p>
        </p:txBody>
      </p:sp>
    </p:spTree>
    <p:extLst>
      <p:ext uri="{BB962C8B-B14F-4D97-AF65-F5344CB8AC3E}">
        <p14:creationId xmlns:p14="http://schemas.microsoft.com/office/powerpoint/2010/main" val="2575997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8C424-C78B-4E20-83E1-3D19ADBE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C0C3F-83B9-E4CA-665F-DEDB93E4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799"/>
            <a:ext cx="6711696" cy="57860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challenges:</a:t>
            </a:r>
          </a:p>
          <a:p>
            <a:r>
              <a:rPr lang="en-US" dirty="0"/>
              <a:t>Creating the design from scratch: to overcome this I did some research to gather references and ideas, and then brainstormed them through Figma. Receiving guidance and feedback helped me make modifications for a better layout.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Building the homepage layout: my idea was to position some elements absolute. However, it caused some problems in creating the responsive layout. I was able to solve that with using Bootstrap and CSS to be more precise and achieve the desired responsive layout.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 this stage, I feel more confident in designing and building layouts. Practicing and identifying the tools and technologies I need to better visualize my ideas. </a:t>
            </a:r>
          </a:p>
        </p:txBody>
      </p:sp>
    </p:spTree>
    <p:extLst>
      <p:ext uri="{BB962C8B-B14F-4D97-AF65-F5344CB8AC3E}">
        <p14:creationId xmlns:p14="http://schemas.microsoft.com/office/powerpoint/2010/main" val="146096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09FA-D312-1388-FED0-625796B42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Goal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0C157-D437-E245-328B-E4CB3134C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9204" y="5020056"/>
            <a:ext cx="9010836" cy="1744728"/>
          </a:xfrm>
        </p:spPr>
        <p:txBody>
          <a:bodyPr>
            <a:normAutofit/>
          </a:bodyPr>
          <a:lstStyle/>
          <a:p>
            <a:r>
              <a:rPr lang="en-US" dirty="0"/>
              <a:t>I chose to create my portfolio as a project in the </a:t>
            </a:r>
            <a:r>
              <a:rPr lang="en-US" b="1" dirty="0"/>
              <a:t>Web project </a:t>
            </a:r>
            <a:r>
              <a:rPr lang="en-US" dirty="0"/>
              <a:t>course. My goal for this project is to design from scratch and build the portfolio using the tools I’ve learned, to better showcase my skills as a full-stack developer and to have more experience in designing and developing.</a:t>
            </a:r>
          </a:p>
        </p:txBody>
      </p:sp>
    </p:spTree>
    <p:extLst>
      <p:ext uri="{BB962C8B-B14F-4D97-AF65-F5344CB8AC3E}">
        <p14:creationId xmlns:p14="http://schemas.microsoft.com/office/powerpoint/2010/main" val="401136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81DD-7CF5-45E7-095E-E63EA858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744" y="3018407"/>
            <a:ext cx="3900256" cy="558849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153DE-B2F3-62E2-12AE-ABD085632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078" y="736848"/>
            <a:ext cx="6711696" cy="362075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 homepage will contain header, 4 sections and footer. First section, is the </a:t>
            </a:r>
            <a:r>
              <a:rPr lang="en-US" b="1" dirty="0"/>
              <a:t>Main</a:t>
            </a:r>
            <a:r>
              <a:rPr lang="en-US" dirty="0"/>
              <a:t> section, contains my name and the title. Second section, is the </a:t>
            </a:r>
            <a:r>
              <a:rPr lang="en-US" b="1" dirty="0"/>
              <a:t>Projects</a:t>
            </a:r>
            <a:r>
              <a:rPr lang="en-US" dirty="0"/>
              <a:t> section, contains 3 or 4 projects I’ve done. Third section, is the </a:t>
            </a:r>
            <a:r>
              <a:rPr lang="en-US" b="1" dirty="0"/>
              <a:t>About</a:t>
            </a:r>
            <a:r>
              <a:rPr lang="en-US" dirty="0"/>
              <a:t> section, contains Text and image. And fourth section, is the </a:t>
            </a:r>
            <a:r>
              <a:rPr lang="en-US" b="1" dirty="0"/>
              <a:t>tools</a:t>
            </a:r>
            <a:r>
              <a:rPr lang="en-US" dirty="0"/>
              <a:t>, </a:t>
            </a:r>
            <a:r>
              <a:rPr lang="en-US" b="1" dirty="0"/>
              <a:t>technologies</a:t>
            </a:r>
            <a:r>
              <a:rPr lang="en-US" dirty="0"/>
              <a:t> and </a:t>
            </a:r>
            <a:r>
              <a:rPr lang="en-US" b="1" dirty="0"/>
              <a:t>techniques</a:t>
            </a:r>
            <a:r>
              <a:rPr lang="en-US" dirty="0"/>
              <a:t> that I can use (in design, front-end and back-end) with applying keyframes animation, AOS animation and responsive layout.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 second page I am planning to be the projects page.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And it will show the projects that I’ve created in more details with animation and responsive layout.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FF2C8C-76AD-F039-FA45-5E4B9E14F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27" y="4433354"/>
            <a:ext cx="7597798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8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A969-7A47-2ED3-F500-7AE1D0CC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7A75AD-FA96-8320-0222-BB5FB1341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929" y="2101596"/>
            <a:ext cx="3223539" cy="3909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CB4327-9537-CD13-C1A9-4DBEB2143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557" y="2101596"/>
            <a:ext cx="3145844" cy="390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8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C5E6-760A-5821-99D2-0DF7FBDC5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9499" y="2523477"/>
            <a:ext cx="3882501" cy="11696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Figma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9682-79C3-9850-823C-FCBDB8E71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67" y="2787588"/>
            <a:ext cx="6711696" cy="6414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Use Figma to brainstorm the ideas , build the wireframes and the portfolio structure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C5874-2383-D7D9-1895-A114BFC22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09499" y="1659680"/>
            <a:ext cx="3882501" cy="684025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56940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AFCB8-6327-4BF7-B101-8C2FAFFBC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5D54-9CD3-89D8-D49F-70DEA541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621" y="2175970"/>
            <a:ext cx="3891379" cy="843621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899F-B5C6-25BC-1C8D-5210BD809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566190"/>
            <a:ext cx="8300619" cy="15940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Use HTML to build the structure and the pages layout, </a:t>
            </a:r>
          </a:p>
          <a:p>
            <a:pPr marL="0" indent="0" algn="ctr">
              <a:buNone/>
            </a:pPr>
            <a:r>
              <a:rPr lang="en-US" dirty="0"/>
              <a:t>CSS, SASS and Bootstrap to style the HTML elements and create and more control the responsive layout,</a:t>
            </a:r>
          </a:p>
          <a:p>
            <a:pPr marL="0" indent="0" algn="ctr">
              <a:buNone/>
            </a:pPr>
            <a:r>
              <a:rPr lang="en-US" dirty="0" err="1"/>
              <a:t>Javascript</a:t>
            </a:r>
            <a:r>
              <a:rPr lang="en-US" dirty="0"/>
              <a:t> to add interactivity and dynamic features to the pages.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2B177-942D-45E3-DD7C-02C83292D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00620" y="1148305"/>
            <a:ext cx="3891380" cy="684025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Technologies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1A7BA7E-27C3-00C9-9FA6-5BB48FF5BCA9}"/>
              </a:ext>
            </a:extLst>
          </p:cNvPr>
          <p:cNvSpPr txBox="1">
            <a:spLocks/>
          </p:cNvSpPr>
          <p:nvPr/>
        </p:nvSpPr>
        <p:spPr>
          <a:xfrm>
            <a:off x="8300622" y="3022847"/>
            <a:ext cx="3891379" cy="747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CSS, SASS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BE5EDC-2A1A-E44C-0822-5DA29D77F4F3}"/>
              </a:ext>
            </a:extLst>
          </p:cNvPr>
          <p:cNvSpPr txBox="1">
            <a:spLocks/>
          </p:cNvSpPr>
          <p:nvPr/>
        </p:nvSpPr>
        <p:spPr>
          <a:xfrm>
            <a:off x="8300620" y="3821488"/>
            <a:ext cx="3891380" cy="684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/>
              <a:t>Bootstrap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7DFE06C-2816-E10A-F4C8-50E74EB4B8B7}"/>
              </a:ext>
            </a:extLst>
          </p:cNvPr>
          <p:cNvSpPr txBox="1">
            <a:spLocks/>
          </p:cNvSpPr>
          <p:nvPr/>
        </p:nvSpPr>
        <p:spPr>
          <a:xfrm>
            <a:off x="8300620" y="4610164"/>
            <a:ext cx="3891380" cy="684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 err="1"/>
              <a:t>Javascript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42068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2936B-AECC-4E27-8B81-5EA08B346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CD16-7476-A403-C38E-0C9137C0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621" y="1821532"/>
            <a:ext cx="3891379" cy="977727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Key-frames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90F76-3A9E-AC0E-EB48-F3A96B0E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809104"/>
            <a:ext cx="8300619" cy="123979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Use Key-frames animation and animation on scroll library (AOS) to animate html elements and enhance the visualization of the portfolio, </a:t>
            </a:r>
          </a:p>
          <a:p>
            <a:pPr marL="0" indent="0" algn="ctr">
              <a:buNone/>
            </a:pPr>
            <a:r>
              <a:rPr lang="en-US" dirty="0"/>
              <a:t>Slider to slide between different tools, technologies and techniques that I’ve learned.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25D70-6C2E-8DC0-1D5B-D96783CD1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00620" y="806292"/>
            <a:ext cx="3891380" cy="684025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Techniques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F475426-DB37-C8A1-BBC5-87BD033B1773}"/>
              </a:ext>
            </a:extLst>
          </p:cNvPr>
          <p:cNvSpPr txBox="1">
            <a:spLocks/>
          </p:cNvSpPr>
          <p:nvPr/>
        </p:nvSpPr>
        <p:spPr>
          <a:xfrm>
            <a:off x="8300621" y="2950975"/>
            <a:ext cx="3891379" cy="5619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CSS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1231FBC-99B9-EEF8-F833-69DA2C213B6C}"/>
              </a:ext>
            </a:extLst>
          </p:cNvPr>
          <p:cNvSpPr txBox="1">
            <a:spLocks/>
          </p:cNvSpPr>
          <p:nvPr/>
        </p:nvSpPr>
        <p:spPr>
          <a:xfrm>
            <a:off x="8300620" y="3805982"/>
            <a:ext cx="3891380" cy="9777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Animation </a:t>
            </a:r>
          </a:p>
          <a:p>
            <a:pPr algn="ctr"/>
            <a:r>
              <a:rPr lang="en-US" dirty="0"/>
              <a:t>On Scroll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0CEA89D-8D10-59C0-846C-63C1881B4ED1}"/>
              </a:ext>
            </a:extLst>
          </p:cNvPr>
          <p:cNvSpPr txBox="1">
            <a:spLocks/>
          </p:cNvSpPr>
          <p:nvPr/>
        </p:nvSpPr>
        <p:spPr>
          <a:xfrm>
            <a:off x="8300620" y="5076749"/>
            <a:ext cx="3891380" cy="5427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Slider</a:t>
            </a:r>
          </a:p>
        </p:txBody>
      </p:sp>
    </p:spTree>
    <p:extLst>
      <p:ext uri="{BB962C8B-B14F-4D97-AF65-F5344CB8AC3E}">
        <p14:creationId xmlns:p14="http://schemas.microsoft.com/office/powerpoint/2010/main" val="172322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AC6E8-F0A2-3ACF-C667-21138AB7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738" y="822734"/>
            <a:ext cx="7422523" cy="52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44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A1EF-78DA-6310-F1F2-A393AB5C8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744" y="2903087"/>
            <a:ext cx="3900256" cy="585482"/>
          </a:xfrm>
        </p:spPr>
        <p:txBody>
          <a:bodyPr/>
          <a:lstStyle/>
          <a:p>
            <a:pPr algn="ctr"/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995DA-EBCC-0963-E15A-6E73D9024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8972"/>
            <a:ext cx="6711696" cy="5020056"/>
          </a:xfrm>
        </p:spPr>
        <p:txBody>
          <a:bodyPr/>
          <a:lstStyle/>
          <a:p>
            <a:r>
              <a:rPr lang="en-US" dirty="0"/>
              <a:t>Define the project goal I’d like to demonstrate.</a:t>
            </a:r>
          </a:p>
          <a:p>
            <a:r>
              <a:rPr lang="en-US" dirty="0"/>
              <a:t>Design and organize my ideas using Figma.</a:t>
            </a:r>
          </a:p>
          <a:p>
            <a:r>
              <a:rPr lang="en-US" dirty="0"/>
              <a:t>Setup the project pages and follow the initial wireframes.</a:t>
            </a:r>
          </a:p>
          <a:p>
            <a:r>
              <a:rPr lang="en-US" dirty="0"/>
              <a:t>Start HTML coding and style using SASS and CSS at the same time for each section.</a:t>
            </a:r>
          </a:p>
          <a:p>
            <a:r>
              <a:rPr lang="en-US" dirty="0"/>
              <a:t>Finish the layout of the homepage and check if there is any modifications to be made.</a:t>
            </a:r>
          </a:p>
          <a:p>
            <a:r>
              <a:rPr lang="en-US" dirty="0"/>
              <a:t>Start responsive design and make other modification to make sure that the page looks good through all screen sizes.</a:t>
            </a:r>
          </a:p>
          <a:p>
            <a:r>
              <a:rPr lang="en-US" dirty="0"/>
              <a:t>Start homepage animation.</a:t>
            </a:r>
          </a:p>
          <a:p>
            <a:r>
              <a:rPr lang="en-US" dirty="0"/>
              <a:t>Start the second page’s layout.</a:t>
            </a:r>
          </a:p>
        </p:txBody>
      </p:sp>
    </p:spTree>
    <p:extLst>
      <p:ext uri="{BB962C8B-B14F-4D97-AF65-F5344CB8AC3E}">
        <p14:creationId xmlns:p14="http://schemas.microsoft.com/office/powerpoint/2010/main" val="2336015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311</TotalTime>
  <Words>506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Rockwell</vt:lpstr>
      <vt:lpstr>Rockwell Condensed</vt:lpstr>
      <vt:lpstr>Wingdings</vt:lpstr>
      <vt:lpstr>Wood Type</vt:lpstr>
      <vt:lpstr>Web Project #1</vt:lpstr>
      <vt:lpstr>Goal</vt:lpstr>
      <vt:lpstr>Description</vt:lpstr>
      <vt:lpstr>Wireframes</vt:lpstr>
      <vt:lpstr>Figma</vt:lpstr>
      <vt:lpstr>HTML</vt:lpstr>
      <vt:lpstr>Key-frames Animation</vt:lpstr>
      <vt:lpstr>PowerPoint Presentation</vt:lpstr>
      <vt:lpstr>Steps</vt:lpstr>
      <vt:lpstr>Self-reflection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Christen Ghaly</dc:creator>
  <cp:lastModifiedBy>Christen Ghaly</cp:lastModifiedBy>
  <cp:revision>8</cp:revision>
  <dcterms:created xsi:type="dcterms:W3CDTF">2024-10-19T22:51:16Z</dcterms:created>
  <dcterms:modified xsi:type="dcterms:W3CDTF">2024-10-28T19:02:28Z</dcterms:modified>
</cp:coreProperties>
</file>