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71" r:id="rId3"/>
    <p:sldId id="272" r:id="rId4"/>
    <p:sldId id="274" r:id="rId5"/>
    <p:sldId id="275" r:id="rId6"/>
    <p:sldId id="270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C11A-D3E2-482F-9058-1C6E88497CC3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C11A-D3E2-482F-9058-1C6E88497CC3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9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C11A-D3E2-482F-9058-1C6E88497CC3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2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C11A-D3E2-482F-9058-1C6E88497CC3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8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AF9C11A-D3E2-482F-9058-1C6E88497CC3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2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C11A-D3E2-482F-9058-1C6E88497CC3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6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C11A-D3E2-482F-9058-1C6E88497CC3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9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C11A-D3E2-482F-9058-1C6E88497CC3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C11A-D3E2-482F-9058-1C6E88497CC3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5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C11A-D3E2-482F-9058-1C6E88497CC3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C11A-D3E2-482F-9058-1C6E88497CC3}" type="datetimeFigureOut">
              <a:rPr lang="en-US" smtClean="0"/>
              <a:t>07/11/2024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0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AF9C11A-D3E2-482F-9058-1C6E88497CC3}" type="datetimeFigureOut">
              <a:rPr lang="en-US" smtClean="0"/>
              <a:t>07/11/2024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8A67F86-E320-4DCE-8512-EC6774969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81A7-F31C-275D-6CBD-B4907C4C5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Project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DE0E0-BACB-8884-C1BB-A3206DE82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Christen Ghaly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D9226-003F-6529-6621-E2B518BBA381}"/>
              </a:ext>
            </a:extLst>
          </p:cNvPr>
          <p:cNvSpPr txBox="1"/>
          <p:nvPr/>
        </p:nvSpPr>
        <p:spPr>
          <a:xfrm>
            <a:off x="8295750" y="3398183"/>
            <a:ext cx="2844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Journal #2</a:t>
            </a:r>
          </a:p>
        </p:txBody>
      </p:sp>
    </p:spTree>
    <p:extLst>
      <p:ext uri="{BB962C8B-B14F-4D97-AF65-F5344CB8AC3E}">
        <p14:creationId xmlns:p14="http://schemas.microsoft.com/office/powerpoint/2010/main" val="257599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A1EF-78DA-6310-F1F2-A393AB5C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744" y="2903087"/>
            <a:ext cx="3900256" cy="585482"/>
          </a:xfrm>
        </p:spPr>
        <p:txBody>
          <a:bodyPr/>
          <a:lstStyle/>
          <a:p>
            <a:pPr algn="ctr"/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95DA-EBCC-0963-E15A-6E73D9024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8972"/>
            <a:ext cx="6711696" cy="5020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finishing the second page’s layout, I started coding the HTML sections and styling at the same time for each section.</a:t>
            </a:r>
          </a:p>
          <a:p>
            <a:r>
              <a:rPr lang="en-US" dirty="0"/>
              <a:t>Using SASS I was planning to separate CSS to make templates and use it through my project, but it didn’t work, so I decided to create separated style sheet for each page</a:t>
            </a:r>
          </a:p>
          <a:p>
            <a:r>
              <a:rPr lang="en-US" dirty="0"/>
              <a:t>I took screenshot for other projects and collect them by projects in folders.</a:t>
            </a:r>
          </a:p>
          <a:p>
            <a:r>
              <a:rPr lang="en-US" dirty="0"/>
              <a:t>I worked on the JavaScript part along with HTML and CSS to achieve the idea.</a:t>
            </a:r>
          </a:p>
          <a:p>
            <a:r>
              <a:rPr lang="en-US" dirty="0"/>
              <a:t>After finishing the coding I stared doing the responsive part for the second page.</a:t>
            </a:r>
          </a:p>
          <a:p>
            <a:r>
              <a:rPr lang="en-US" dirty="0"/>
              <a:t>Then I started working on the animation.</a:t>
            </a:r>
          </a:p>
          <a:p>
            <a:r>
              <a:rPr lang="en-US" dirty="0"/>
              <a:t>Always make some modifications to achieve what I wanted to do.</a:t>
            </a:r>
          </a:p>
        </p:txBody>
      </p:sp>
    </p:spTree>
    <p:extLst>
      <p:ext uri="{BB962C8B-B14F-4D97-AF65-F5344CB8AC3E}">
        <p14:creationId xmlns:p14="http://schemas.microsoft.com/office/powerpoint/2010/main" val="233601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5085A-B03D-78BB-2684-436A4014D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1CD7-0FC8-68FC-C05A-68200DF6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744" y="2903087"/>
            <a:ext cx="3900256" cy="585482"/>
          </a:xfrm>
        </p:spPr>
        <p:txBody>
          <a:bodyPr/>
          <a:lstStyle/>
          <a:p>
            <a:pPr algn="ctr"/>
            <a:r>
              <a:rPr lang="en-US" dirty="0"/>
              <a:t>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96658-4BD0-B57A-9985-52247538D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955" y="1349406"/>
            <a:ext cx="6711696" cy="4199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was planning to template the styling sheet and separate files to easily reuse it, but after facing problems and having guidance, I changed to use one style sheet for each page.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was planning to show 4 projects, but I got the idea of creating the second page for more projects.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was planning to implement two pages, the first is the portfolio front-page and the second is the projects page and the contact form, then I decided to separate the contact form in another page to be more organized.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0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8FE59-F2B1-BF89-F0D4-4E7DCA04B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BF6C-235C-829B-0666-EF628A5E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744" y="2903087"/>
            <a:ext cx="3900256" cy="5854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Integration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B300-46F7-8E6E-57E1-8A4710C54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955" y="443061"/>
            <a:ext cx="6711696" cy="59011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1. Figma:</a:t>
            </a:r>
          </a:p>
          <a:p>
            <a:pPr marL="0" indent="0">
              <a:buNone/>
            </a:pPr>
            <a:r>
              <a:rPr lang="en-US" sz="2400" dirty="0"/>
              <a:t>To create the pages layouts and to organize my ideas before start coding and create pages wireframes.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2. HTML: </a:t>
            </a:r>
          </a:p>
          <a:p>
            <a:pPr marL="0" indent="0">
              <a:buNone/>
            </a:pPr>
            <a:r>
              <a:rPr lang="en-US" sz="2400" dirty="0"/>
              <a:t>To build the structure of pages and link files.</a:t>
            </a:r>
          </a:p>
          <a:p>
            <a:pPr marL="0" indent="0">
              <a:buNone/>
            </a:pPr>
            <a:r>
              <a:rPr lang="en-US" sz="2400" dirty="0"/>
              <a:t>Thought HTML I linked style sheets, AOS CDN Links, slider CDN links, Bootstrap CDN Links and </a:t>
            </a:r>
            <a:r>
              <a:rPr lang="en-US" sz="2400" dirty="0" err="1"/>
              <a:t>javascript</a:t>
            </a:r>
            <a:r>
              <a:rPr lang="en-US" sz="2400" dirty="0"/>
              <a:t> files.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3. SASS and CSS:</a:t>
            </a:r>
          </a:p>
          <a:p>
            <a:pPr marL="0" indent="0">
              <a:buNone/>
            </a:pPr>
            <a:r>
              <a:rPr lang="en-US" sz="2400" dirty="0"/>
              <a:t>To style the element and make keyframes animation and control the visual of the pages on multiple screen sizes.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4. Bootstrap:</a:t>
            </a:r>
          </a:p>
          <a:p>
            <a:pPr marL="0" indent="0">
              <a:buNone/>
            </a:pPr>
            <a:r>
              <a:rPr lang="en-US" sz="2800" dirty="0"/>
              <a:t>Use bootstrap library to more control the responsive part and to enhance the visual look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5. AOS:</a:t>
            </a:r>
          </a:p>
          <a:p>
            <a:pPr marL="0" indent="0">
              <a:buNone/>
            </a:pPr>
            <a:r>
              <a:rPr lang="en-US" sz="2400" dirty="0"/>
              <a:t>To create animation on some elements.</a:t>
            </a:r>
          </a:p>
        </p:txBody>
      </p:sp>
    </p:spTree>
    <p:extLst>
      <p:ext uri="{BB962C8B-B14F-4D97-AF65-F5344CB8AC3E}">
        <p14:creationId xmlns:p14="http://schemas.microsoft.com/office/powerpoint/2010/main" val="189358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22383-D6BC-0B46-8F60-49451AEDD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B129-35F4-76DC-7DCC-873B9E20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744" y="2903087"/>
            <a:ext cx="3900256" cy="5854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Integration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B2A76-50A8-2F3F-8DC2-3915D78D5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955" y="443061"/>
            <a:ext cx="6711696" cy="5901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5. Slick slider:</a:t>
            </a:r>
          </a:p>
          <a:p>
            <a:pPr marL="0" indent="0">
              <a:buNone/>
            </a:pPr>
            <a:r>
              <a:rPr lang="en-US" dirty="0"/>
              <a:t>To create professional look of the technologies and tools that I’ve learned and I can use when developing web sites.</a:t>
            </a:r>
          </a:p>
          <a:p>
            <a:pPr marL="0" indent="0">
              <a:buNone/>
            </a:pPr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6. </a:t>
            </a:r>
            <a:r>
              <a:rPr lang="en-US" sz="2400" b="1" u="sng" dirty="0" err="1">
                <a:solidFill>
                  <a:schemeClr val="accent2">
                    <a:lumMod val="75000"/>
                  </a:schemeClr>
                </a:solidFill>
              </a:rPr>
              <a:t>Javascript</a:t>
            </a:r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To create some interactive elements. </a:t>
            </a:r>
          </a:p>
          <a:p>
            <a:pPr marL="0" indent="0">
              <a:buNone/>
            </a:pPr>
            <a:r>
              <a:rPr lang="en-US" dirty="0"/>
              <a:t>	For example: the buttons, Pop ups and changing elements styling on clicks.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C424-C78B-4E20-83E1-3D19ADBE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C0C3F-83B9-E4CA-665F-DEDB93E4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799"/>
            <a:ext cx="6711696" cy="57860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challenges:</a:t>
            </a:r>
          </a:p>
          <a:p>
            <a:pPr marL="0" indent="0">
              <a:buNone/>
            </a:pPr>
            <a:r>
              <a:rPr lang="en-US" dirty="0"/>
              <a:t>I figured out at the middle of the project that I should learn how to separate style sheets files and HTML files. That can help in reusing some common elements and will save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6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A32E9-70C7-2DF3-9B7C-5484D5485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030D-C652-27AE-733C-1EDB09ED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B1EA2-B72C-23F1-4A8B-FB6EA86FE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799"/>
            <a:ext cx="6711696" cy="57860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challenges:</a:t>
            </a:r>
          </a:p>
          <a:p>
            <a:r>
              <a:rPr lang="en-US" dirty="0"/>
              <a:t>Creating the design from scratch: to overcome this I did some research to gather references and ideas, and then brainstormed them through Figma. Receiving guidance and feedback helped me make modifications for a better layout.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Building the homepage layout: my idea was to position some elements absolute. However, it caused some problems in creating the responsive layout. I was able to solve that with using Bootstrap and CSS to be more precise and achieve the desired responsive layout.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 this stage, I feel more confident in designing and building layouts. Practicing and identifying the tools and technologies I need to better visualize my ideas. </a:t>
            </a:r>
          </a:p>
        </p:txBody>
      </p:sp>
    </p:spTree>
    <p:extLst>
      <p:ext uri="{BB962C8B-B14F-4D97-AF65-F5344CB8AC3E}">
        <p14:creationId xmlns:p14="http://schemas.microsoft.com/office/powerpoint/2010/main" val="3233618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1375</TotalTime>
  <Words>562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Wood Type</vt:lpstr>
      <vt:lpstr>Web Project #1</vt:lpstr>
      <vt:lpstr>Steps</vt:lpstr>
      <vt:lpstr>Changes</vt:lpstr>
      <vt:lpstr>Integration Process</vt:lpstr>
      <vt:lpstr>Integration Process</vt:lpstr>
      <vt:lpstr>Self-reflection</vt:lpstr>
      <vt:lpstr>Self-reflection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Christen Ghaly</dc:creator>
  <cp:lastModifiedBy>Christen Ghaly</cp:lastModifiedBy>
  <cp:revision>14</cp:revision>
  <dcterms:created xsi:type="dcterms:W3CDTF">2024-10-19T22:51:16Z</dcterms:created>
  <dcterms:modified xsi:type="dcterms:W3CDTF">2024-11-07T19:11:23Z</dcterms:modified>
</cp:coreProperties>
</file>