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8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3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2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819C-60FC-AB43-85F5-091EB00B968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63E3-67E8-A946-B4DD-8D13F959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20638"/>
            <a:ext cx="3941011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Breast-Komen[n]</a:t>
            </a:r>
            <a:endParaRPr lang="en-US" dirty="0"/>
          </a:p>
        </p:txBody>
      </p:sp>
      <p:pic>
        <p:nvPicPr>
          <p:cNvPr id="5" name="Picture 4" descr="Cellular_Proportions_K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6"/>
          <a:stretch/>
        </p:blipFill>
        <p:spPr>
          <a:xfrm>
            <a:off x="1371600" y="966936"/>
            <a:ext cx="5606716" cy="5797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158" y="6269789"/>
            <a:ext cx="294105" cy="494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2933667" y="6192067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Age</a:t>
            </a:r>
          </a:p>
          <a:p>
            <a:r>
              <a:rPr lang="en-US" sz="900" dirty="0" smtClean="0">
                <a:latin typeface="Arial"/>
                <a:cs typeface="Arial"/>
              </a:rPr>
              <a:t>BMI</a:t>
            </a:r>
            <a:endParaRPr lang="en-US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55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3131"/>
            <a:ext cx="4664869" cy="466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BR-</a:t>
            </a:r>
            <a:r>
              <a:rPr lang="en-US" dirty="0" err="1" smtClean="0"/>
              <a:t>tcga</a:t>
            </a:r>
            <a:r>
              <a:rPr lang="en-US" dirty="0" smtClean="0"/>
              <a:t>[n]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09" y="2288685"/>
            <a:ext cx="4569191" cy="456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 smtClean="0"/>
              <a:t>Heatmap</a:t>
            </a:r>
            <a:r>
              <a:rPr lang="en-US" i="1" dirty="0" smtClean="0"/>
              <a:t> with main phenotype of interest and line plot of permutation p-values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63351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</TotalTime>
  <Words>28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BR-tcga[n]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Johnson</dc:creator>
  <cp:lastModifiedBy>Kevin Johnson</cp:lastModifiedBy>
  <cp:revision>1</cp:revision>
  <dcterms:created xsi:type="dcterms:W3CDTF">2016-02-10T23:00:37Z</dcterms:created>
  <dcterms:modified xsi:type="dcterms:W3CDTF">2016-02-10T23:06:40Z</dcterms:modified>
</cp:coreProperties>
</file>