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/>
    <p:restoredTop sz="94761"/>
  </p:normalViewPr>
  <p:slideViewPr>
    <p:cSldViewPr snapToGrid="0" snapToObjects="1">
      <p:cViewPr>
        <p:scale>
          <a:sx n="130" d="100"/>
          <a:sy n="130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6DDDF-DB0E-6B42-8636-A131B4AA19A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F6988-91AE-0A43-A775-51C6A2B9C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2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1AEB-25C2-284E-AA1F-7216390FA1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A135-12C2-E749-8BA1-A680A9F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0" t="95222" r="31423" b="80"/>
          <a:stretch/>
        </p:blipFill>
        <p:spPr>
          <a:xfrm>
            <a:off x="4761766" y="5452894"/>
            <a:ext cx="840441" cy="221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7998" y="609777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Genomic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8618" y="5198978"/>
            <a:ext cx="756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Depletion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8711" y="5198979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Enrichment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46663" y="5323362"/>
            <a:ext cx="235324" cy="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27058" y="5323362"/>
            <a:ext cx="261154" cy="2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166104" y="1032786"/>
            <a:ext cx="184469" cy="699246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166103" y="1796694"/>
            <a:ext cx="184469" cy="910250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166102" y="2771606"/>
            <a:ext cx="184469" cy="2194444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99764" y="1235279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Gene regions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611" y="2039530"/>
            <a:ext cx="1368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Breast myoepithelial cells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911" y="3542022"/>
            <a:ext cx="136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Human mammary epithelial cells (HMEC)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C17DB5D-7CE6-DB42-9D6E-83C4D1E1B837}"/>
              </a:ext>
            </a:extLst>
          </p:cNvPr>
          <p:cNvSpPr/>
          <p:nvPr/>
        </p:nvSpPr>
        <p:spPr>
          <a:xfrm rot="10800000">
            <a:off x="8893794" y="1796693"/>
            <a:ext cx="120620" cy="509753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E459C-A05B-F042-9405-614995CFCD15}"/>
              </a:ext>
            </a:extLst>
          </p:cNvPr>
          <p:cNvSpPr txBox="1"/>
          <p:nvPr/>
        </p:nvSpPr>
        <p:spPr>
          <a:xfrm>
            <a:off x="8973766" y="3489015"/>
            <a:ext cx="1675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Transcriptional activity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1BBD3-4792-3E49-9CF7-5009C65485F5}"/>
              </a:ext>
            </a:extLst>
          </p:cNvPr>
          <p:cNvSpPr txBox="1"/>
          <p:nvPr/>
        </p:nvSpPr>
        <p:spPr>
          <a:xfrm>
            <a:off x="9003261" y="4428055"/>
            <a:ext cx="20192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Transcriptional inactivity/repression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60C4C6CE-47CE-874F-AF2C-8287B4306D6D}"/>
              </a:ext>
            </a:extLst>
          </p:cNvPr>
          <p:cNvSpPr/>
          <p:nvPr/>
        </p:nvSpPr>
        <p:spPr>
          <a:xfrm rot="10800000">
            <a:off x="8893794" y="2342081"/>
            <a:ext cx="109467" cy="387814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EB3A0C1-5D1C-7A4A-938F-4F41AD1CB417}"/>
              </a:ext>
            </a:extLst>
          </p:cNvPr>
          <p:cNvSpPr/>
          <p:nvPr/>
        </p:nvSpPr>
        <p:spPr>
          <a:xfrm rot="10800000">
            <a:off x="8893794" y="2768550"/>
            <a:ext cx="120620" cy="1647776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8A80655-76C3-BF44-B724-00E6CE198A1A}"/>
              </a:ext>
            </a:extLst>
          </p:cNvPr>
          <p:cNvSpPr/>
          <p:nvPr/>
        </p:nvSpPr>
        <p:spPr>
          <a:xfrm rot="10800000">
            <a:off x="8893793" y="4451961"/>
            <a:ext cx="120621" cy="367685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FE944254-DFF7-1A40-9904-65680911D5FA}"/>
              </a:ext>
            </a:extLst>
          </p:cNvPr>
          <p:cNvSpPr/>
          <p:nvPr/>
        </p:nvSpPr>
        <p:spPr>
          <a:xfrm rot="10800000">
            <a:off x="8893792" y="4836883"/>
            <a:ext cx="120622" cy="159685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579BA-C085-304E-82E5-8D06A5D7B992}"/>
              </a:ext>
            </a:extLst>
          </p:cNvPr>
          <p:cNvSpPr txBox="1"/>
          <p:nvPr/>
        </p:nvSpPr>
        <p:spPr>
          <a:xfrm>
            <a:off x="8980397" y="4797381"/>
            <a:ext cx="810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Other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98DD53-12F4-FE45-BA30-46D3058C71E7}"/>
              </a:ext>
            </a:extLst>
          </p:cNvPr>
          <p:cNvSpPr txBox="1"/>
          <p:nvPr/>
        </p:nvSpPr>
        <p:spPr>
          <a:xfrm>
            <a:off x="8987214" y="2330273"/>
            <a:ext cx="187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Transcriptional inactivity/repression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844C4D-0E37-454F-ACE0-618C6B63C40E}"/>
              </a:ext>
            </a:extLst>
          </p:cNvPr>
          <p:cNvSpPr txBox="1"/>
          <p:nvPr/>
        </p:nvSpPr>
        <p:spPr>
          <a:xfrm>
            <a:off x="8967550" y="1922732"/>
            <a:ext cx="1675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Transcriptional activity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D67D13D-1B9B-C446-8DCB-0D61B3E97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99960"/>
              </p:ext>
            </p:extLst>
          </p:nvPr>
        </p:nvGraphicFramePr>
        <p:xfrm>
          <a:off x="6623902" y="798269"/>
          <a:ext cx="2237093" cy="4202189"/>
        </p:xfrm>
        <a:graphic>
          <a:graphicData uri="http://schemas.openxmlformats.org/drawingml/2006/table">
            <a:tbl>
              <a:tblPr/>
              <a:tblGrid>
                <a:gridCol w="1660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953"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Odds ratio (95% CI)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-value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1.00 (0.93-1.08)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9.9E-01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(0.</a:t>
                      </a:r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49</a:t>
                      </a:r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-0.64)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</a:t>
                      </a:r>
                      <a:r>
                        <a:rPr lang="mr-IN" sz="1000" b="0" i="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</a:t>
                      </a:r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19</a:t>
                      </a:r>
                      <a:endParaRPr lang="mr-I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1.63 (1.</a:t>
                      </a:r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3-1.</a:t>
                      </a:r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87</a:t>
                      </a:r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7.</a:t>
                      </a:r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E-5</a:t>
                      </a:r>
                      <a:r>
                        <a:rPr lang="en-US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lang="mr-I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0.59 (0.54-0.65)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3.3E-32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1.24 (1.14-1.34)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2.0E-07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0.94 (0.86-1.04)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2.3E-01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0.69 (0.63-0.75)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9.4E-17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0.47 (0.36-0.59)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3.0E-12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0.18 (0.14-0.22)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5.3E-103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1.07 (0.98-1.16)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1.1E-01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3.16 (2.96-3.38)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1.1E-244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1.63 (1.52-1.76)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7.5E-39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0.77 (0.71-0.85)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1.1E-08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1.07 (0.99-1.17)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1.0E-01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1.58 (1.47-1.71)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4.9E-31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1.33 (1.16-1.52)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4.9E-05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2.78 (2.59-2.98)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1.9E-158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2.96 (2.46-3.55)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1.1E-24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0.23 (0.15-0.33)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5.4E-25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0.41 (0.34-0.49)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6.4E-30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91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0.95 (0.87-1.02)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1.7E-01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AEB1C75-DD43-4C47-B215-C369E69ED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7" t="5037" b="4889"/>
          <a:stretch/>
        </p:blipFill>
        <p:spPr>
          <a:xfrm>
            <a:off x="2367218" y="938557"/>
            <a:ext cx="4461825" cy="42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4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6E5BE144-F31F-594F-AE22-86EA55522D2D}"/>
              </a:ext>
            </a:extLst>
          </p:cNvPr>
          <p:cNvSpPr/>
          <p:nvPr/>
        </p:nvSpPr>
        <p:spPr>
          <a:xfrm rot="10800000">
            <a:off x="7819604" y="1291018"/>
            <a:ext cx="140539" cy="1066101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5484477-2B61-7D4A-A10F-739919DF7498}"/>
              </a:ext>
            </a:extLst>
          </p:cNvPr>
          <p:cNvSpPr/>
          <p:nvPr/>
        </p:nvSpPr>
        <p:spPr>
          <a:xfrm rot="10800000">
            <a:off x="7819603" y="2457774"/>
            <a:ext cx="140539" cy="402488"/>
          </a:xfrm>
          <a:prstGeom prst="leftBrace">
            <a:avLst>
              <a:gd name="adj1" fmla="val 33847"/>
              <a:gd name="adj2" fmla="val 4890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1F6A0-72FA-984C-913C-79A5E3EAFC42}"/>
              </a:ext>
            </a:extLst>
          </p:cNvPr>
          <p:cNvSpPr txBox="1"/>
          <p:nvPr/>
        </p:nvSpPr>
        <p:spPr>
          <a:xfrm>
            <a:off x="7920352" y="2376494"/>
            <a:ext cx="187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Transcriptional inactivity/repression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1D59F-D69F-6D44-81C2-F929E7E71CDF}"/>
              </a:ext>
            </a:extLst>
          </p:cNvPr>
          <p:cNvSpPr txBox="1"/>
          <p:nvPr/>
        </p:nvSpPr>
        <p:spPr>
          <a:xfrm>
            <a:off x="7920352" y="1596744"/>
            <a:ext cx="147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Transcriptional activity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3A40B4-9868-A544-A319-84F44CF23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0" t="95222" r="31423" b="80"/>
          <a:stretch/>
        </p:blipFill>
        <p:spPr>
          <a:xfrm>
            <a:off x="3189575" y="3386506"/>
            <a:ext cx="1043734" cy="275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EB4F8C-314F-AA4B-AC70-96846D95E9B8}"/>
              </a:ext>
            </a:extLst>
          </p:cNvPr>
          <p:cNvSpPr txBox="1"/>
          <p:nvPr/>
        </p:nvSpPr>
        <p:spPr>
          <a:xfrm>
            <a:off x="1810478" y="309804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Depletion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4DD49F-3650-CA44-9420-F4D77D984779}"/>
              </a:ext>
            </a:extLst>
          </p:cNvPr>
          <p:cNvSpPr txBox="1"/>
          <p:nvPr/>
        </p:nvSpPr>
        <p:spPr>
          <a:xfrm>
            <a:off x="2651371" y="309804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Enrichment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CAD64-B96F-D14E-BA76-94D52EF5D0A0}"/>
              </a:ext>
            </a:extLst>
          </p:cNvPr>
          <p:cNvCxnSpPr/>
          <p:nvPr/>
        </p:nvCxnSpPr>
        <p:spPr>
          <a:xfrm flipV="1">
            <a:off x="3550649" y="3240986"/>
            <a:ext cx="235324" cy="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430E68-87DA-1743-A6F4-C98312B16564}"/>
              </a:ext>
            </a:extLst>
          </p:cNvPr>
          <p:cNvCxnSpPr/>
          <p:nvPr/>
        </p:nvCxnSpPr>
        <p:spPr>
          <a:xfrm flipH="1">
            <a:off x="1598918" y="3232584"/>
            <a:ext cx="261154" cy="2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AF39DD8-3FC0-DF45-B0D4-2848C4595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93"/>
          <a:stretch/>
        </p:blipFill>
        <p:spPr>
          <a:xfrm>
            <a:off x="499056" y="942904"/>
            <a:ext cx="5062095" cy="208654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11DD7F-F42D-BC40-B88C-CD8925CBC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71359"/>
              </p:ext>
            </p:extLst>
          </p:nvPr>
        </p:nvGraphicFramePr>
        <p:xfrm>
          <a:off x="5502303" y="782320"/>
          <a:ext cx="2361537" cy="2000638"/>
        </p:xfrm>
        <a:graphic>
          <a:graphicData uri="http://schemas.openxmlformats.org/drawingml/2006/table">
            <a:tbl>
              <a:tblPr/>
              <a:tblGrid>
                <a:gridCol w="145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Odds ratio (95% CI)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1.07 (0.99-1.16)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9.4E-02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3.68 (3.40-4.11)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8.0E-304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0.52 (0.46-0.57)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9.9E-37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1.70 (1.53-1.89)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1.2E-20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0.14 (0.07-0.26)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2.1E-18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0.39 (0.34-0.43)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1.2E-75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199</Words>
  <Application>Microsoft Macintosh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M. Wilkins</dc:creator>
  <cp:lastModifiedBy>Owen M. Wilkins</cp:lastModifiedBy>
  <cp:revision>19</cp:revision>
  <dcterms:created xsi:type="dcterms:W3CDTF">2018-01-11T21:37:58Z</dcterms:created>
  <dcterms:modified xsi:type="dcterms:W3CDTF">2018-04-12T03:14:50Z</dcterms:modified>
</cp:coreProperties>
</file>