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7"/>
  </p:normalViewPr>
  <p:slideViewPr>
    <p:cSldViewPr snapToGrid="0" snapToObjects="1">
      <p:cViewPr varScale="1">
        <p:scale>
          <a:sx n="129" d="100"/>
          <a:sy n="129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4CC7-FD23-DD45-AA01-405064E64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EE77D-0442-D043-8D37-ADD6E30B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1909-3FC0-D34E-9DA4-408D0ED2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7131D-402A-BE45-8DFB-407815CB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2F29-1416-B747-8BA6-047A6002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D14C-337D-D84E-8020-4E990BAC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7C48-B24C-A74D-80B8-34E693849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F741-F101-924E-A7FD-7CC6F1F9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DC48-66AC-8249-8489-A9A12A32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C12A-38DF-0646-A9F1-1A1E2E50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4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41CA7-988E-A245-A287-8B4358263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A8417-0DD3-544F-AE61-F9A8D5FC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E939-A925-6E4B-AD17-D90DC443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A046-ACC9-2942-A934-0AFC0816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9E3F-36B4-864E-87D8-33470BC7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D978-78B4-F340-8E2C-598769A1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BCCE-A5FF-1A4D-9769-CB2F39C9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825D-F473-AC44-8091-998CAAEA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332F-9DDD-3445-950C-8CB584FE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0704-37AB-E747-BFB5-5313FAC1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1DA9-727D-4047-8617-EC4DEE22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ECFBF-92A4-EA43-800C-7A602511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3F24-F3B0-3B42-908C-C1E429A8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943B-B059-024F-934A-806F2FC9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4B0B-22F6-4345-90AF-1F2B449D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BC0C-03E1-7244-BB9E-38E25A55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E4E9-14B6-944F-BF46-07D986674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B41B1-3B4E-204F-ABA7-020AF142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C4AE-178A-1F42-BCF2-123D5C19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D26FD-C87B-7C48-97CE-C9AE2282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A249-8159-0746-B83F-1B4EE4AA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5F15-CB26-C44B-88A4-69010A3A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04C0-0978-EC40-92F4-17DB3699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AE50-8E87-7F43-8FF2-950232A6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C9FF1-23A5-314E-AEEF-7C8B23144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EAAB6-E299-5D41-8FB4-DE64C9C77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0DC4-BA9E-704C-A6F3-AE876933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FC9E9-A8DF-3841-A396-2A5A3539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D343A-D619-AD41-A67C-5B53FB0B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FBB2-26C4-4649-B023-7A1ED3F4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E9855-1AE6-A94E-AF41-AC11D527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74A58-650C-3F4B-A140-C00F5A52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58A87-0787-414C-8843-8D4BC229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C568A-CE96-0D49-ABE9-E11C1DB7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35F22-5B56-414F-8319-76172ED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A10C6-DF39-D547-9B47-1B8A7D80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3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DF6F-9BE3-A94B-A180-7BC3B8B5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76C3-9884-294C-B686-4D813DF7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F2304-7670-F542-B4EB-AE24BBCF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BE77-007C-294D-AABF-2665AC55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35435-DC67-BF48-A5DF-3ECC81EF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FB524-182B-A94F-A302-EDB655AE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ABDE-3BA3-254A-B6AA-F82A1060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40EF8-01CB-8042-9FB0-6A0A53201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014A-8417-DB48-B3E4-F82B0FF8D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F8458-FBA0-A845-9259-96D1D64E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8D6B7-09F1-FC4F-A4F4-2FE1D102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4B854-949B-3B4B-B2F2-F18FBB51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B0A9D-CFC6-D445-AA88-58B0735C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4F9C4-0477-A245-B3EC-7EADB1D7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B850-3C09-3B47-9AEE-DCFD268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B97A-1CE5-8A42-B5F3-6E4270C067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640D-7CE3-CD49-94A0-0356209F2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10D8-01F0-A64E-869A-7A89249A8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C9D1-A865-1F48-B7BC-4C739103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DDFA5-63D0-1E44-8763-6BA9B5D7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308" y="744066"/>
            <a:ext cx="5807205" cy="5807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AB86C-58F8-5645-A1D6-F56BBACF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3" y="744066"/>
            <a:ext cx="5807205" cy="5807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8D9E4-560B-B743-B564-4C938ED83FDA}"/>
              </a:ext>
            </a:extLst>
          </p:cNvPr>
          <p:cNvSpPr txBox="1"/>
          <p:nvPr/>
        </p:nvSpPr>
        <p:spPr>
          <a:xfrm>
            <a:off x="2164295" y="181911"/>
            <a:ext cx="126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5hmC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28912-9267-C84F-8D75-404E767FD43F}"/>
              </a:ext>
            </a:extLst>
          </p:cNvPr>
          <p:cNvSpPr txBox="1"/>
          <p:nvPr/>
        </p:nvSpPr>
        <p:spPr>
          <a:xfrm>
            <a:off x="5161247" y="810226"/>
            <a:ext cx="859899" cy="26969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AEA18-436A-AF49-A4AF-D2A38669D967}"/>
              </a:ext>
            </a:extLst>
          </p:cNvPr>
          <p:cNvSpPr txBox="1"/>
          <p:nvPr/>
        </p:nvSpPr>
        <p:spPr>
          <a:xfrm>
            <a:off x="11034528" y="844951"/>
            <a:ext cx="1030147" cy="26969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67BBC-7F50-734C-83C1-151D301E7ADA}"/>
              </a:ext>
            </a:extLst>
          </p:cNvPr>
          <p:cNvSpPr txBox="1"/>
          <p:nvPr/>
        </p:nvSpPr>
        <p:spPr>
          <a:xfrm>
            <a:off x="8219784" y="181911"/>
            <a:ext cx="126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5mC</a:t>
            </a:r>
          </a:p>
        </p:txBody>
      </p:sp>
    </p:spTree>
    <p:extLst>
      <p:ext uri="{BB962C8B-B14F-4D97-AF65-F5344CB8AC3E}">
        <p14:creationId xmlns:p14="http://schemas.microsoft.com/office/powerpoint/2010/main" val="332757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M. Wilkins</dc:creator>
  <cp:lastModifiedBy>Owen M. Wilkins</cp:lastModifiedBy>
  <cp:revision>2</cp:revision>
  <dcterms:created xsi:type="dcterms:W3CDTF">2018-03-20T15:07:33Z</dcterms:created>
  <dcterms:modified xsi:type="dcterms:W3CDTF">2018-03-20T15:08:03Z</dcterms:modified>
</cp:coreProperties>
</file>