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87" r:id="rId3"/>
    <p:sldId id="283" r:id="rId4"/>
    <p:sldId id="286" r:id="rId5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81796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1ECA-1777-474F-9F52-B779530A7F62}" type="datetimeFigureOut">
              <a:rPr lang="es-HN" smtClean="0"/>
              <a:t>18/7/2018</a:t>
            </a:fld>
            <a:endParaRPr lang="es-HN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E52C-5741-47D2-A03E-6B72F3F75A5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9141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389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5871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3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8295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4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9534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D2D5-23FE-400A-A55A-7C7310AAD67D}" type="datetime1">
              <a:rPr lang="es-HN" smtClean="0"/>
              <a:t>18/7/2018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724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A6FF-005A-4770-A67E-0775F1FE214D}" type="datetime1">
              <a:rPr lang="es-HN" smtClean="0"/>
              <a:t>18/7/2018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26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88B2-3428-4151-95BC-1A5B89979272}" type="datetime1">
              <a:rPr lang="es-HN" smtClean="0"/>
              <a:t>18/7/2018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9816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1B18-F304-4684-B427-FA54E842B28E}" type="datetime1">
              <a:rPr lang="es-HN" smtClean="0"/>
              <a:t>18/7/2018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071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8029-803F-453D-921B-B00EAD222D89}" type="datetime1">
              <a:rPr lang="es-HN" smtClean="0"/>
              <a:t>18/7/2018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747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DA7-E2A5-4B70-9DAA-8FE45EB88850}" type="datetime1">
              <a:rPr lang="es-HN" smtClean="0"/>
              <a:t>18/7/2018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0948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825F-33F5-42FB-A162-2D0E76215D46}" type="datetime1">
              <a:rPr lang="es-HN" smtClean="0"/>
              <a:t>18/7/2018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667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0E0-400B-4C61-8D04-7AF415935918}" type="datetime1">
              <a:rPr lang="es-HN" smtClean="0"/>
              <a:t>18/7/2018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961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28AC-F11D-4E30-B12C-8719FD3E7CE9}" type="datetime1">
              <a:rPr lang="es-HN" smtClean="0"/>
              <a:t>18/7/2018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2634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930-790D-408C-8FE6-0D13712FBEE1}" type="datetime1">
              <a:rPr lang="es-HN" smtClean="0"/>
              <a:t>18/7/2018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1824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4876-D6FF-4C3C-BEBF-E04CCC4D750A}" type="datetime1">
              <a:rPr lang="es-HN" smtClean="0"/>
              <a:t>18/7/2018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095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0275-4485-4ED2-9AD0-62159DA236DA}" type="datetime1">
              <a:rPr lang="es-HN" smtClean="0"/>
              <a:t>18/7/2018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252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base de 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4" y="3760769"/>
            <a:ext cx="3376612" cy="25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268014"/>
            <a:ext cx="7796211" cy="84164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dirty="0" smtClean="0"/>
              <a:t>Universidad Nacional Autónoma de Honduras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Carrera de Ingeniería en Sistemas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800" dirty="0" smtClean="0">
                <a:solidFill>
                  <a:schemeClr val="bg1"/>
                </a:solidFill>
              </a:rPr>
              <a:t>IPAC 2018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421589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dirty="0" smtClean="0"/>
          </a:p>
          <a:p>
            <a:pPr marL="0" indent="0" algn="ctr">
              <a:buNone/>
            </a:pPr>
            <a:endParaRPr lang="es-HN" sz="2000" dirty="0" smtClean="0"/>
          </a:p>
          <a:p>
            <a:pPr marL="0" indent="0" algn="ctr">
              <a:buNone/>
            </a:pPr>
            <a:r>
              <a:rPr lang="es-HN" sz="3600" b="1" dirty="0" smtClean="0"/>
              <a:t>IS-501   Base de Datos I</a:t>
            </a:r>
            <a:endParaRPr lang="es-ES" sz="3200" dirty="0"/>
          </a:p>
          <a:p>
            <a:pPr marL="0" indent="0" algn="ctr">
              <a:buNone/>
            </a:pPr>
            <a:r>
              <a:rPr lang="es-ES" sz="3200" dirty="0"/>
              <a:t>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SQL</a:t>
            </a:r>
          </a:p>
          <a:p>
            <a:pPr marL="0" indent="0" algn="ctr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DML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s-HN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DML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HN" sz="2000" b="1" dirty="0" smtClean="0"/>
              <a:t>Fecha Actual:</a:t>
            </a:r>
          </a:p>
          <a:p>
            <a:pPr marL="0" indent="0">
              <a:buNone/>
            </a:pPr>
            <a:endParaRPr lang="es-HN" sz="2000" b="1" dirty="0" smtClean="0"/>
          </a:p>
          <a:p>
            <a:pPr marL="0" indent="0">
              <a:buNone/>
            </a:pPr>
            <a:r>
              <a:rPr lang="es-HN" sz="2000" b="1" dirty="0" smtClean="0"/>
              <a:t>ORACLE: </a:t>
            </a:r>
            <a:r>
              <a:rPr lang="es-HN" sz="2000" dirty="0" smtClean="0"/>
              <a:t>SYSDATE                               	SELECT SYSDATE FROM DUAL;</a:t>
            </a:r>
            <a:endParaRPr lang="es-HN" sz="2000" b="1" dirty="0" smtClean="0"/>
          </a:p>
          <a:p>
            <a:pPr marL="0" indent="0">
              <a:buNone/>
            </a:pPr>
            <a:endParaRPr lang="es-HN" sz="2000" b="1" dirty="0"/>
          </a:p>
          <a:p>
            <a:pPr marL="0" indent="0">
              <a:buNone/>
            </a:pPr>
            <a:r>
              <a:rPr lang="es-HN" sz="2000" b="1" dirty="0" smtClean="0"/>
              <a:t>MYSQL: </a:t>
            </a:r>
            <a:r>
              <a:rPr lang="es-HN" sz="2000" dirty="0" smtClean="0"/>
              <a:t>CURDATE()	       	</a:t>
            </a:r>
            <a:r>
              <a:rPr lang="es-HN" sz="2000" dirty="0" smtClean="0"/>
              <a:t>SELECT CURDATE()</a:t>
            </a:r>
            <a:r>
              <a:rPr lang="es-HN" sz="2000" dirty="0" smtClean="0"/>
              <a:t>					</a:t>
            </a:r>
          </a:p>
          <a:p>
            <a:pPr marL="0" indent="0">
              <a:buNone/>
            </a:pPr>
            <a:endParaRPr lang="es-HN" sz="2000" b="1" dirty="0"/>
          </a:p>
          <a:p>
            <a:pPr marL="0" indent="0">
              <a:buNone/>
            </a:pPr>
            <a:r>
              <a:rPr lang="es-HN" sz="2000" b="1" dirty="0" smtClean="0"/>
              <a:t>SQLSERVER: </a:t>
            </a:r>
            <a:r>
              <a:rPr lang="es-ES" sz="2000" dirty="0"/>
              <a:t>GETDATE</a:t>
            </a:r>
            <a:r>
              <a:rPr lang="es-ES" sz="2000" dirty="0" smtClean="0"/>
              <a:t>()                    	</a:t>
            </a:r>
            <a:r>
              <a:rPr lang="es-HN" sz="2000" dirty="0" smtClean="0"/>
              <a:t>SELECT </a:t>
            </a:r>
            <a:r>
              <a:rPr lang="es-ES" sz="2000" dirty="0"/>
              <a:t>GETDATE()</a:t>
            </a:r>
            <a:endParaRPr lang="es-ES" sz="2000" dirty="0" smtClean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b="1" dirty="0"/>
              <a:t>POSTGRESQL</a:t>
            </a:r>
            <a:r>
              <a:rPr lang="es-ES" sz="2000" dirty="0"/>
              <a:t>: </a:t>
            </a:r>
            <a:r>
              <a:rPr lang="es-ES" sz="2000" dirty="0" smtClean="0"/>
              <a:t>CURRENT_DATE         SELECT </a:t>
            </a:r>
            <a:r>
              <a:rPr lang="es-ES" sz="2000" dirty="0"/>
              <a:t>CURRENT_DATE</a:t>
            </a:r>
            <a:endParaRPr lang="es-ES" sz="2000" dirty="0" smtClean="0"/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endParaRPr lang="es-E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038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DML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3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/>
              <a:t>Manejo de Fecha SQL Server</a:t>
            </a:r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HN" sz="2000" dirty="0"/>
              <a:t>DATEPART ( </a:t>
            </a:r>
            <a:r>
              <a:rPr lang="es-HN" sz="2000" dirty="0" err="1"/>
              <a:t>datepart</a:t>
            </a:r>
            <a:r>
              <a:rPr lang="es-HN" sz="2000" dirty="0"/>
              <a:t> , date ) </a:t>
            </a:r>
            <a:endParaRPr lang="es-HN" sz="2000" dirty="0" smtClean="0"/>
          </a:p>
          <a:p>
            <a:pPr marL="0" indent="0">
              <a:buNone/>
            </a:pPr>
            <a:endParaRPr lang="es-HN" sz="2000" b="1" dirty="0"/>
          </a:p>
          <a:p>
            <a:pPr marL="0" indent="0">
              <a:buNone/>
            </a:pPr>
            <a:endParaRPr lang="es-ES" sz="2000" b="1" dirty="0" smtClean="0"/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ES" sz="2000" b="1" dirty="0">
                <a:hlinkClick r:id="rId5"/>
              </a:rPr>
              <a:t>https://docs.microsoft.com/en-us</a:t>
            </a:r>
            <a:r>
              <a:rPr lang="es-ES" sz="2000" b="1" dirty="0" smtClean="0">
                <a:hlinkClick r:id="rId5"/>
              </a:rPr>
              <a:t>/</a:t>
            </a:r>
            <a:endParaRPr lang="es-ES" sz="2000" b="1" dirty="0" smtClean="0"/>
          </a:p>
          <a:p>
            <a:pPr marL="0" indent="0">
              <a:buNone/>
            </a:pPr>
            <a:r>
              <a:rPr lang="es-ES" sz="2000" b="1" dirty="0" err="1" smtClean="0"/>
              <a:t>sql</a:t>
            </a:r>
            <a:r>
              <a:rPr lang="es-ES" sz="2000" b="1" dirty="0" smtClean="0"/>
              <a:t>/t-</a:t>
            </a:r>
            <a:r>
              <a:rPr lang="es-ES" sz="2000" b="1" dirty="0" err="1" smtClean="0"/>
              <a:t>sql</a:t>
            </a:r>
            <a:r>
              <a:rPr lang="es-ES" sz="2000" b="1" dirty="0" smtClean="0"/>
              <a:t>/</a:t>
            </a:r>
            <a:r>
              <a:rPr lang="es-ES" sz="2000" b="1" dirty="0" err="1" smtClean="0"/>
              <a:t>functions</a:t>
            </a:r>
            <a:r>
              <a:rPr lang="es-ES" sz="2000" b="1" dirty="0" smtClean="0"/>
              <a:t>/</a:t>
            </a:r>
            <a:r>
              <a:rPr lang="es-ES" sz="2000" b="1" dirty="0" err="1" smtClean="0"/>
              <a:t>datepart-transact-sql</a:t>
            </a:r>
            <a:endParaRPr lang="es-ES" sz="2000" b="1" dirty="0" smtClean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12439"/>
              </p:ext>
            </p:extLst>
          </p:nvPr>
        </p:nvGraphicFramePr>
        <p:xfrm>
          <a:off x="6107583" y="1560777"/>
          <a:ext cx="3755620" cy="4351340"/>
        </p:xfrm>
        <a:graphic>
          <a:graphicData uri="http://schemas.openxmlformats.org/drawingml/2006/table">
            <a:tbl>
              <a:tblPr/>
              <a:tblGrid>
                <a:gridCol w="1877810"/>
                <a:gridCol w="1877810"/>
              </a:tblGrid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s-HN" sz="1100" b="0" i="1" dirty="0" err="1">
                          <a:effectLst/>
                          <a:latin typeface="segoe-ui_semibold"/>
                        </a:rPr>
                        <a:t>datepart</a:t>
                      </a:r>
                      <a:endParaRPr lang="es-HN" sz="1100" b="0" dirty="0">
                        <a:effectLst/>
                        <a:latin typeface="segoe-ui_semibold"/>
                      </a:endParaRPr>
                    </a:p>
                  </a:txBody>
                  <a:tcPr marL="94185" marR="94185" marT="70639" marB="70639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HN" sz="1100" b="0">
                          <a:effectLst/>
                          <a:latin typeface="segoe-ui_semibold"/>
                        </a:rPr>
                        <a:t>Abbreviations</a:t>
                      </a:r>
                    </a:p>
                  </a:txBody>
                  <a:tcPr marL="94185" marR="94185" marT="70639" marB="70639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s-HN" sz="1100" b="1" dirty="0" err="1">
                          <a:effectLst/>
                          <a:latin typeface="segoe-ui_bold"/>
                        </a:rPr>
                        <a:t>year</a:t>
                      </a:r>
                      <a:endParaRPr lang="es-HN" sz="1100" dirty="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yy</a:t>
                      </a:r>
                      <a:r>
                        <a:rPr lang="es-HN" sz="1100">
                          <a:effectLst/>
                        </a:rPr>
                        <a:t>, </a:t>
                      </a:r>
                      <a:r>
                        <a:rPr lang="es-HN" sz="1100" b="1">
                          <a:effectLst/>
                          <a:latin typeface="segoe-ui_bold"/>
                        </a:rPr>
                        <a:t>yyyy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quarter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qq</a:t>
                      </a:r>
                      <a:r>
                        <a:rPr lang="es-HN" sz="1100">
                          <a:effectLst/>
                        </a:rPr>
                        <a:t>, </a:t>
                      </a:r>
                      <a:r>
                        <a:rPr lang="es-HN" sz="1100" b="1">
                          <a:effectLst/>
                          <a:latin typeface="segoe-ui_bold"/>
                        </a:rPr>
                        <a:t>q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month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mm</a:t>
                      </a:r>
                      <a:r>
                        <a:rPr lang="es-HN" sz="1100">
                          <a:effectLst/>
                        </a:rPr>
                        <a:t>, </a:t>
                      </a:r>
                      <a:r>
                        <a:rPr lang="es-HN" sz="1100" b="1">
                          <a:effectLst/>
                          <a:latin typeface="segoe-ui_bold"/>
                        </a:rPr>
                        <a:t>m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dayofyear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dy</a:t>
                      </a:r>
                      <a:r>
                        <a:rPr lang="es-HN" sz="1100">
                          <a:effectLst/>
                        </a:rPr>
                        <a:t>, </a:t>
                      </a:r>
                      <a:r>
                        <a:rPr lang="es-HN" sz="1100" b="1">
                          <a:effectLst/>
                          <a:latin typeface="segoe-ui_bold"/>
                        </a:rPr>
                        <a:t>y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s-HN" sz="1100" b="1" dirty="0" err="1">
                          <a:effectLst/>
                          <a:latin typeface="segoe-ui_bold"/>
                        </a:rPr>
                        <a:t>day</a:t>
                      </a:r>
                      <a:endParaRPr lang="es-HN" sz="1100" dirty="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dd</a:t>
                      </a:r>
                      <a:r>
                        <a:rPr lang="es-HN" sz="1100">
                          <a:effectLst/>
                        </a:rPr>
                        <a:t>, </a:t>
                      </a:r>
                      <a:r>
                        <a:rPr lang="es-HN" sz="1100" b="1">
                          <a:effectLst/>
                          <a:latin typeface="segoe-ui_bold"/>
                        </a:rPr>
                        <a:t>d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week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wk</a:t>
                      </a:r>
                      <a:r>
                        <a:rPr lang="es-HN" sz="1100">
                          <a:effectLst/>
                        </a:rPr>
                        <a:t>, </a:t>
                      </a:r>
                      <a:r>
                        <a:rPr lang="es-HN" sz="1100" b="1">
                          <a:effectLst/>
                          <a:latin typeface="segoe-ui_bold"/>
                        </a:rPr>
                        <a:t>ww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weekday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dw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hour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hh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minute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mi, n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second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ss</a:t>
                      </a:r>
                      <a:r>
                        <a:rPr lang="es-HN" sz="1100">
                          <a:effectLst/>
                        </a:rPr>
                        <a:t>, </a:t>
                      </a:r>
                      <a:r>
                        <a:rPr lang="es-HN" sz="1100" b="1">
                          <a:effectLst/>
                          <a:latin typeface="segoe-ui_bold"/>
                        </a:rPr>
                        <a:t>s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millisecond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ms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microsecond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mcs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pPr fontAlgn="t"/>
                      <a:r>
                        <a:rPr lang="es-HN" sz="1100" b="1">
                          <a:effectLst/>
                          <a:latin typeface="segoe-ui_bold"/>
                        </a:rPr>
                        <a:t>nanosecond</a:t>
                      </a:r>
                      <a:endParaRPr lang="es-HN" sz="110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HN" sz="1100" b="1" dirty="0" err="1">
                          <a:effectLst/>
                          <a:latin typeface="segoe-ui_bold"/>
                        </a:rPr>
                        <a:t>ns</a:t>
                      </a:r>
                      <a:endParaRPr lang="es-HN" sz="1100" dirty="0">
                        <a:effectLst/>
                      </a:endParaRPr>
                    </a:p>
                  </a:txBody>
                  <a:tcPr marL="94185" marR="94185" marT="70639" marB="7063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7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DML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4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HN" sz="2000" b="1" dirty="0" smtClean="0"/>
              <a:t>Oracle , </a:t>
            </a:r>
            <a:r>
              <a:rPr lang="es-HN" sz="2000" b="1" dirty="0" err="1" smtClean="0"/>
              <a:t>MySQL</a:t>
            </a:r>
            <a:r>
              <a:rPr lang="es-HN" sz="2000" b="1" dirty="0" smtClean="0"/>
              <a:t>, </a:t>
            </a:r>
            <a:r>
              <a:rPr lang="es-HN" sz="2000" b="1" dirty="0" err="1" smtClean="0"/>
              <a:t>Postgresql</a:t>
            </a:r>
            <a:endParaRPr lang="es-HN" sz="2000" b="1" dirty="0" smtClean="0"/>
          </a:p>
          <a:p>
            <a:pPr marL="0" indent="0">
              <a:buNone/>
            </a:pPr>
            <a:endParaRPr lang="es-HN" sz="2000" b="1" dirty="0"/>
          </a:p>
          <a:p>
            <a:pPr marL="0" indent="0">
              <a:buNone/>
            </a:pPr>
            <a:r>
              <a:rPr lang="es-HN" sz="2000" dirty="0" smtClean="0"/>
              <a:t>EXTRACT(</a:t>
            </a:r>
            <a:r>
              <a:rPr lang="es-HN" sz="2000" dirty="0" err="1" smtClean="0"/>
              <a:t>part</a:t>
            </a:r>
            <a:r>
              <a:rPr lang="es-HN" sz="2000" dirty="0"/>
              <a:t> FROM </a:t>
            </a:r>
            <a:r>
              <a:rPr lang="es-HN" sz="2000" dirty="0" smtClean="0"/>
              <a:t>date);</a:t>
            </a:r>
          </a:p>
          <a:p>
            <a:pPr marL="0" indent="0">
              <a:buNone/>
            </a:pPr>
            <a:endParaRPr lang="es-HN" sz="2000" b="1" dirty="0"/>
          </a:p>
          <a:p>
            <a:pPr marL="0" indent="0">
              <a:buNone/>
            </a:pPr>
            <a:r>
              <a:rPr lang="es-HN" sz="2000" i="1" dirty="0" err="1" smtClean="0"/>
              <a:t>Part</a:t>
            </a:r>
            <a:r>
              <a:rPr lang="es-HN" sz="2000" b="1" dirty="0" smtClean="0"/>
              <a:t>: </a:t>
            </a:r>
            <a:r>
              <a:rPr lang="es-HN" sz="2000" b="1" dirty="0" err="1" smtClean="0"/>
              <a:t>Year</a:t>
            </a:r>
            <a:r>
              <a:rPr lang="es-HN" sz="2000" b="1" dirty="0" smtClean="0"/>
              <a:t>, </a:t>
            </a:r>
            <a:r>
              <a:rPr lang="es-HN" sz="2000" b="1" dirty="0" err="1" smtClean="0"/>
              <a:t>Month</a:t>
            </a:r>
            <a:r>
              <a:rPr lang="es-HN" sz="2000" b="1" dirty="0" smtClean="0"/>
              <a:t>, </a:t>
            </a:r>
            <a:r>
              <a:rPr lang="es-HN" sz="2000" b="1" dirty="0" err="1" smtClean="0"/>
              <a:t>day</a:t>
            </a:r>
            <a:endParaRPr lang="es-HN" sz="2000" b="1" dirty="0" smtClean="0"/>
          </a:p>
          <a:p>
            <a:pPr marL="0" indent="0">
              <a:buNone/>
            </a:pPr>
            <a:endParaRPr lang="es-HN" sz="2000" b="1" dirty="0"/>
          </a:p>
          <a:p>
            <a:pPr marL="0" indent="0">
              <a:buNone/>
            </a:pPr>
            <a:endParaRPr lang="es-E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105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21412</TotalTime>
  <Words>112</Words>
  <Application>Microsoft Office PowerPoint</Application>
  <PresentationFormat>Panorámica</PresentationFormat>
  <Paragraphs>71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segoe-ui_bold</vt:lpstr>
      <vt:lpstr>segoe-ui_semibold</vt:lpstr>
      <vt:lpstr>Tema de Office</vt:lpstr>
      <vt:lpstr>Universidad Nacional Autónoma de Honduras Carrera de Ingeniería en Sistemas</vt:lpstr>
      <vt:lpstr>SQL - DML</vt:lpstr>
      <vt:lpstr>SQL - DML</vt:lpstr>
      <vt:lpstr>SQL - DML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UNAH</dc:creator>
  <cp:lastModifiedBy>UNAH</cp:lastModifiedBy>
  <cp:revision>119</cp:revision>
  <dcterms:created xsi:type="dcterms:W3CDTF">2018-01-22T16:32:14Z</dcterms:created>
  <dcterms:modified xsi:type="dcterms:W3CDTF">2018-07-18T14:05:16Z</dcterms:modified>
</cp:coreProperties>
</file>