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796" autoAdjust="0"/>
  </p:normalViewPr>
  <p:slideViewPr>
    <p:cSldViewPr snapToGrid="0">
      <p:cViewPr varScale="1">
        <p:scale>
          <a:sx n="76" d="100"/>
          <a:sy n="76" d="100"/>
        </p:scale>
        <p:origin x="9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1ECA-1777-474F-9F52-B779530A7F62}" type="datetimeFigureOut">
              <a:rPr lang="es-HN" smtClean="0"/>
              <a:t>14/3/2018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E52C-5741-47D2-A03E-6B72F3F75A5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914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38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829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778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9542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5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4439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6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3062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7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5011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D2D5-23FE-400A-A55A-7C7310AAD67D}" type="datetime1">
              <a:rPr lang="es-HN" smtClean="0"/>
              <a:t>14/3/2018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724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A6FF-005A-4770-A67E-0775F1FE214D}" type="datetime1">
              <a:rPr lang="es-HN" smtClean="0"/>
              <a:t>14/3/2018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26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88B2-3428-4151-95BC-1A5B89979272}" type="datetime1">
              <a:rPr lang="es-HN" smtClean="0"/>
              <a:t>14/3/2018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981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1B18-F304-4684-B427-FA54E842B28E}" type="datetime1">
              <a:rPr lang="es-HN" smtClean="0"/>
              <a:t>14/3/2018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7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8029-803F-453D-921B-B00EAD222D89}" type="datetime1">
              <a:rPr lang="es-HN" smtClean="0"/>
              <a:t>14/3/2018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47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DA7-E2A5-4B70-9DAA-8FE45EB88850}" type="datetime1">
              <a:rPr lang="es-HN" smtClean="0"/>
              <a:t>14/3/2018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94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825F-33F5-42FB-A162-2D0E76215D46}" type="datetime1">
              <a:rPr lang="es-HN" smtClean="0"/>
              <a:t>14/3/2018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67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0E0-400B-4C61-8D04-7AF415935918}" type="datetime1">
              <a:rPr lang="es-HN" smtClean="0"/>
              <a:t>14/3/2018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9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AC-F11D-4E30-B12C-8719FD3E7CE9}" type="datetime1">
              <a:rPr lang="es-HN" smtClean="0"/>
              <a:t>14/3/2018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263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930-790D-408C-8FE6-0D13712FBEE1}" type="datetime1">
              <a:rPr lang="es-HN" smtClean="0"/>
              <a:t>14/3/2018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824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4876-D6FF-4C3C-BEBF-E04CCC4D750A}" type="datetime1">
              <a:rPr lang="es-HN" smtClean="0"/>
              <a:t>14/3/2018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095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275-4485-4ED2-9AD0-62159DA236DA}" type="datetime1">
              <a:rPr lang="es-HN" smtClean="0"/>
              <a:t>14/3/2018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252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4" y="3760769"/>
            <a:ext cx="337661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268014"/>
            <a:ext cx="7796211" cy="84164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 smtClean="0"/>
              <a:t>Universidad Nacional Autónoma de Honduras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Carrera de Ingeniería en Sistemas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dirty="0" smtClean="0">
                <a:solidFill>
                  <a:schemeClr val="bg1"/>
                </a:solidFill>
              </a:rPr>
              <a:t>IPAC 2018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421589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/>
          </a:p>
          <a:p>
            <a:pPr marL="0" indent="0" algn="ctr">
              <a:buNone/>
            </a:pPr>
            <a:endParaRPr lang="es-HN" sz="2000" dirty="0" smtClean="0"/>
          </a:p>
          <a:p>
            <a:pPr marL="0" indent="0" algn="ctr">
              <a:buNone/>
            </a:pPr>
            <a:r>
              <a:rPr lang="es-HN" sz="3600" b="1" dirty="0" smtClean="0"/>
              <a:t>IS-501   Base de Datos I</a:t>
            </a:r>
            <a:endParaRPr lang="es-ES" sz="3200" dirty="0"/>
          </a:p>
          <a:p>
            <a:pPr marL="0" indent="0" algn="ctr">
              <a:buNone/>
            </a:pPr>
            <a:r>
              <a:rPr lang="es-ES" sz="3200" dirty="0"/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DML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s-HN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Insertar Filas:</a:t>
            </a:r>
          </a:p>
          <a:p>
            <a:pPr marL="0" indent="0">
              <a:buNone/>
            </a:pPr>
            <a:r>
              <a:rPr lang="es-HN" sz="2000" dirty="0"/>
              <a:t>El proceso de inserción de filas consiste en añadir a una tabla una o más filas y en cada fila todos o parte de sus </a:t>
            </a:r>
            <a:r>
              <a:rPr lang="es-HN" sz="2000" dirty="0" smtClean="0"/>
              <a:t>campos.</a:t>
            </a:r>
          </a:p>
          <a:p>
            <a:pPr marL="0" indent="0">
              <a:buNone/>
            </a:pPr>
            <a:endParaRPr lang="es-HN" sz="2000" dirty="0"/>
          </a:p>
          <a:p>
            <a:pPr marL="0" indent="0">
              <a:buNone/>
            </a:pPr>
            <a:r>
              <a:rPr lang="es-HN" sz="2000" dirty="0" smtClean="0"/>
              <a:t>Podemos </a:t>
            </a:r>
            <a:r>
              <a:rPr lang="es-HN" sz="2000" dirty="0"/>
              <a:t>distinguir dos formas de insertar filas:</a:t>
            </a:r>
          </a:p>
          <a:p>
            <a:r>
              <a:rPr lang="es-HN" sz="2000" dirty="0"/>
              <a:t>Inserción individual de filas.</a:t>
            </a:r>
          </a:p>
          <a:p>
            <a:r>
              <a:rPr lang="es-HN" sz="2000" dirty="0"/>
              <a:t>Inserción </a:t>
            </a:r>
            <a:r>
              <a:rPr lang="es-HN" sz="2000" dirty="0" err="1"/>
              <a:t>multiple</a:t>
            </a:r>
            <a:r>
              <a:rPr lang="es-HN" sz="2000" dirty="0"/>
              <a:t> de filas.</a:t>
            </a:r>
          </a:p>
          <a:p>
            <a:pPr marL="0" indent="0">
              <a:buNone/>
            </a:pP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977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Insertar Filas Individual:</a:t>
            </a:r>
          </a:p>
          <a:p>
            <a:pPr marL="0" indent="0">
              <a:buNone/>
            </a:pPr>
            <a:r>
              <a:rPr lang="es-HN" sz="2000" dirty="0"/>
              <a:t>INSERT INTO &lt;</a:t>
            </a:r>
            <a:r>
              <a:rPr lang="es-HN" sz="2000" dirty="0" err="1"/>
              <a:t>nombre_tabla</a:t>
            </a:r>
            <a:r>
              <a:rPr lang="es-HN" sz="2000" dirty="0"/>
              <a:t>&gt; </a:t>
            </a:r>
            <a:r>
              <a:rPr lang="es-HN" sz="2000" dirty="0" smtClean="0"/>
              <a:t> [(&lt;</a:t>
            </a:r>
            <a:r>
              <a:rPr lang="es-HN" sz="2000" dirty="0"/>
              <a:t>campo1&gt;[,&lt;campo2&gt;,...])]</a:t>
            </a:r>
          </a:p>
          <a:p>
            <a:pPr marL="0" indent="0">
              <a:buNone/>
            </a:pPr>
            <a:r>
              <a:rPr lang="es-HN" sz="2000" dirty="0" err="1"/>
              <a:t>values</a:t>
            </a:r>
            <a:r>
              <a:rPr lang="es-HN" sz="2000" dirty="0"/>
              <a:t> </a:t>
            </a:r>
          </a:p>
          <a:p>
            <a:pPr marL="0" indent="0">
              <a:buNone/>
            </a:pPr>
            <a:r>
              <a:rPr lang="es-HN" sz="2000" dirty="0"/>
              <a:t>(&lt;valor1&gt;,&lt;valor2</a:t>
            </a:r>
            <a:r>
              <a:rPr lang="es-HN" sz="2000" dirty="0" smtClean="0"/>
              <a:t>&gt;,...);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1" dirty="0" smtClean="0"/>
              <a:t>Ejemplos</a:t>
            </a:r>
          </a:p>
          <a:p>
            <a:pPr marL="0" indent="0">
              <a:buNone/>
            </a:pPr>
            <a:r>
              <a:rPr lang="es-HN" sz="2000" dirty="0"/>
              <a:t>INSERT INTO `</a:t>
            </a:r>
            <a:r>
              <a:rPr lang="es-HN" sz="2000" dirty="0" err="1"/>
              <a:t>categoria</a:t>
            </a:r>
            <a:r>
              <a:rPr lang="es-HN" sz="2000" dirty="0"/>
              <a:t>` (`</a:t>
            </a:r>
            <a:r>
              <a:rPr lang="es-HN" sz="2000" dirty="0" err="1"/>
              <a:t>codigo</a:t>
            </a:r>
            <a:r>
              <a:rPr lang="es-HN" sz="2000" dirty="0"/>
              <a:t>`, `</a:t>
            </a:r>
            <a:r>
              <a:rPr lang="es-HN" sz="2000" dirty="0" err="1"/>
              <a:t>descripcion</a:t>
            </a:r>
            <a:r>
              <a:rPr lang="es-HN" sz="2000" dirty="0"/>
              <a:t>`, `</a:t>
            </a:r>
            <a:r>
              <a:rPr lang="es-HN" sz="2000" dirty="0" err="1"/>
              <a:t>tipoAccion</a:t>
            </a:r>
            <a:r>
              <a:rPr lang="es-HN" sz="2000" dirty="0"/>
              <a:t>`, `estado`) VALUES ('1', '</a:t>
            </a:r>
            <a:r>
              <a:rPr lang="es-HN" sz="2000" dirty="0" err="1"/>
              <a:t>Descripcion</a:t>
            </a:r>
            <a:r>
              <a:rPr lang="es-HN" sz="2000" dirty="0"/>
              <a:t>', 'A', 'A</a:t>
            </a:r>
            <a:r>
              <a:rPr lang="es-HN" sz="2000" dirty="0" smtClean="0"/>
              <a:t>');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177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Ejemplos</a:t>
            </a:r>
          </a:p>
          <a:p>
            <a:pPr marL="0" indent="0">
              <a:buNone/>
            </a:pPr>
            <a:r>
              <a:rPr lang="es-HN" sz="2000" dirty="0"/>
              <a:t>INSERT INTO `</a:t>
            </a:r>
            <a:r>
              <a:rPr lang="es-HN" sz="2000" dirty="0" err="1"/>
              <a:t>categoria</a:t>
            </a:r>
            <a:r>
              <a:rPr lang="es-HN" sz="2000" dirty="0"/>
              <a:t>` (`</a:t>
            </a:r>
            <a:r>
              <a:rPr lang="es-HN" sz="2000" dirty="0" err="1"/>
              <a:t>codigo</a:t>
            </a:r>
            <a:r>
              <a:rPr lang="es-HN" sz="2000" dirty="0"/>
              <a:t>`, `</a:t>
            </a:r>
            <a:r>
              <a:rPr lang="es-HN" sz="2000" dirty="0" err="1"/>
              <a:t>descripcion</a:t>
            </a:r>
            <a:r>
              <a:rPr lang="es-HN" sz="2000" dirty="0"/>
              <a:t>`, `</a:t>
            </a:r>
            <a:r>
              <a:rPr lang="es-HN" sz="2000" dirty="0" err="1"/>
              <a:t>tipoAccion</a:t>
            </a:r>
            <a:r>
              <a:rPr lang="es-HN" sz="2000" dirty="0"/>
              <a:t>`, `estado`) VALUES ('1', '</a:t>
            </a:r>
            <a:r>
              <a:rPr lang="es-HN" sz="2000" dirty="0" err="1"/>
              <a:t>Descripcion</a:t>
            </a:r>
            <a:r>
              <a:rPr lang="es-HN" sz="2000" dirty="0"/>
              <a:t>', 'A', 'A</a:t>
            </a:r>
            <a:r>
              <a:rPr lang="es-HN" sz="2000" dirty="0" smtClean="0"/>
              <a:t>');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HN" sz="2000" dirty="0"/>
              <a:t>INSERT INTO `</a:t>
            </a:r>
            <a:r>
              <a:rPr lang="es-HN" sz="2000" dirty="0" err="1"/>
              <a:t>categoria</a:t>
            </a:r>
            <a:r>
              <a:rPr lang="es-HN" sz="2000" dirty="0"/>
              <a:t>` (`</a:t>
            </a:r>
            <a:r>
              <a:rPr lang="es-HN" sz="2000" dirty="0" err="1"/>
              <a:t>codigo</a:t>
            </a:r>
            <a:r>
              <a:rPr lang="es-HN" sz="2000" dirty="0"/>
              <a:t>`, `</a:t>
            </a:r>
            <a:r>
              <a:rPr lang="es-HN" sz="2000" dirty="0" err="1"/>
              <a:t>descripcion</a:t>
            </a:r>
            <a:r>
              <a:rPr lang="es-HN" sz="2000" dirty="0"/>
              <a:t>`, `</a:t>
            </a:r>
            <a:r>
              <a:rPr lang="es-HN" sz="2000" dirty="0" err="1"/>
              <a:t>tipoAccion</a:t>
            </a:r>
            <a:r>
              <a:rPr lang="es-HN" sz="2000" dirty="0"/>
              <a:t>`, `estado`) VALUES ('2', 'Descr2', 'B', 'C'), ('3', 'Descr3', 'D', 'A')</a:t>
            </a:r>
            <a:endParaRPr lang="es-HN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INSERT </a:t>
            </a:r>
            <a:r>
              <a:rPr lang="es-ES" sz="2000" dirty="0"/>
              <a:t>INTO `</a:t>
            </a:r>
            <a:r>
              <a:rPr lang="es-ES" sz="2000" dirty="0" err="1"/>
              <a:t>categoria</a:t>
            </a:r>
            <a:r>
              <a:rPr lang="es-ES" sz="2000" dirty="0"/>
              <a:t>`  VALUES ('4', 'Descr4', 'B', 'C')</a:t>
            </a:r>
          </a:p>
        </p:txBody>
      </p:sp>
    </p:spTree>
    <p:extLst>
      <p:ext uri="{BB962C8B-B14F-4D97-AF65-F5344CB8AC3E}">
        <p14:creationId xmlns:p14="http://schemas.microsoft.com/office/powerpoint/2010/main" val="24327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5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/>
              <a:t>Actualización de </a:t>
            </a:r>
            <a:r>
              <a:rPr lang="es-ES" sz="2000" b="1" dirty="0" smtClean="0"/>
              <a:t>datos</a:t>
            </a:r>
          </a:p>
          <a:p>
            <a:pPr marL="0" indent="0">
              <a:buNone/>
            </a:pPr>
            <a:r>
              <a:rPr lang="es-HN" sz="2000" dirty="0" smtClean="0"/>
              <a:t>Para </a:t>
            </a:r>
            <a:r>
              <a:rPr lang="es-HN" sz="2000" dirty="0"/>
              <a:t>la actualización de datos SQL dispone de la sentencia UPDATE. La sentencia UPDATE permite la actualización de uno o varios registros de una única tabla. La sintaxis de la sentencia UPDATE es la siguiente </a:t>
            </a:r>
            <a:endParaRPr lang="es-HN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HN" sz="2000" dirty="0"/>
              <a:t>UPDATE &lt;</a:t>
            </a:r>
            <a:r>
              <a:rPr lang="es-HN" sz="2000" dirty="0" err="1"/>
              <a:t>nombre_tabla</a:t>
            </a:r>
            <a:r>
              <a:rPr lang="es-HN" sz="2000" dirty="0"/>
              <a:t>&gt; </a:t>
            </a:r>
          </a:p>
          <a:p>
            <a:pPr marL="0" indent="0">
              <a:buNone/>
            </a:pPr>
            <a:r>
              <a:rPr lang="es-HN" sz="2000" dirty="0"/>
              <a:t>SET  &lt;campo1&gt; = &lt;valor1&gt;</a:t>
            </a:r>
          </a:p>
          <a:p>
            <a:pPr marL="0" indent="0">
              <a:buNone/>
            </a:pPr>
            <a:r>
              <a:rPr lang="es-HN" sz="2000" dirty="0"/>
              <a:t>        {[,&lt;campo2&gt; = &lt;valor2&gt;,...,&lt;</a:t>
            </a:r>
            <a:r>
              <a:rPr lang="es-HN" sz="2000" dirty="0" err="1"/>
              <a:t>campoN</a:t>
            </a:r>
            <a:r>
              <a:rPr lang="es-HN" sz="2000" dirty="0"/>
              <a:t>&gt; = &lt;</a:t>
            </a:r>
            <a:r>
              <a:rPr lang="es-HN" sz="2000" dirty="0" err="1"/>
              <a:t>valorN</a:t>
            </a:r>
            <a:r>
              <a:rPr lang="es-HN" sz="2000" dirty="0"/>
              <a:t>&gt;]}</a:t>
            </a:r>
          </a:p>
          <a:p>
            <a:pPr marL="0" indent="0">
              <a:buNone/>
            </a:pPr>
            <a:r>
              <a:rPr lang="es-HN" sz="2000" dirty="0"/>
              <a:t>[ WHERE &lt;</a:t>
            </a:r>
            <a:r>
              <a:rPr lang="es-HN" sz="2000" dirty="0" err="1"/>
              <a:t>condicion</a:t>
            </a:r>
            <a:r>
              <a:rPr lang="es-HN" sz="2000" dirty="0"/>
              <a:t>&gt;]; </a:t>
            </a:r>
            <a:endParaRPr lang="es-HN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b="1" dirty="0" smtClean="0"/>
              <a:t>Ejemplo</a:t>
            </a:r>
            <a:r>
              <a:rPr lang="es-ES" sz="2000" dirty="0" smtClean="0"/>
              <a:t>:</a:t>
            </a:r>
            <a:endParaRPr lang="es-ES" sz="2000" dirty="0"/>
          </a:p>
          <a:p>
            <a:pPr marL="0" indent="0">
              <a:buNone/>
            </a:pPr>
            <a:r>
              <a:rPr lang="es-HN" sz="2000" dirty="0"/>
              <a:t>UPDATE </a:t>
            </a:r>
            <a:r>
              <a:rPr lang="es-HN" sz="2000" dirty="0" err="1" smtClean="0"/>
              <a:t>categoria</a:t>
            </a:r>
            <a:r>
              <a:rPr lang="es-HN" sz="2000" dirty="0" smtClean="0"/>
              <a:t> </a:t>
            </a:r>
            <a:r>
              <a:rPr lang="es-HN" sz="2000" dirty="0"/>
              <a:t>SET </a:t>
            </a:r>
            <a:r>
              <a:rPr lang="es-HN" sz="2000" dirty="0" err="1" smtClean="0"/>
              <a:t>descripcion</a:t>
            </a:r>
            <a:r>
              <a:rPr lang="es-HN" sz="2000" dirty="0" smtClean="0"/>
              <a:t> </a:t>
            </a:r>
            <a:r>
              <a:rPr lang="es-HN" sz="2000" dirty="0"/>
              <a:t>= '</a:t>
            </a:r>
            <a:r>
              <a:rPr lang="es-HN" sz="2000" dirty="0" err="1"/>
              <a:t>DescripcionM</a:t>
            </a:r>
            <a:r>
              <a:rPr lang="es-HN" sz="2000" dirty="0"/>
              <a:t>' WHERE </a:t>
            </a:r>
            <a:r>
              <a:rPr lang="es-HN" sz="2000" dirty="0" err="1" smtClean="0"/>
              <a:t>codigo</a:t>
            </a:r>
            <a:r>
              <a:rPr lang="es-HN" sz="2000" dirty="0" smtClean="0"/>
              <a:t> </a:t>
            </a:r>
            <a:r>
              <a:rPr lang="es-HN" sz="2000" dirty="0"/>
              <a:t>= 1;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672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6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428257" y="14544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/>
              <a:t>Borrado de datos</a:t>
            </a:r>
            <a:r>
              <a:rPr lang="es-ES" sz="2000" b="1" dirty="0" smtClean="0"/>
              <a:t>.</a:t>
            </a:r>
          </a:p>
          <a:p>
            <a:pPr marL="0" indent="0">
              <a:buNone/>
            </a:pPr>
            <a:r>
              <a:rPr lang="es-HN" sz="2000" dirty="0" smtClean="0"/>
              <a:t>Para </a:t>
            </a:r>
            <a:r>
              <a:rPr lang="es-HN" sz="2000" dirty="0"/>
              <a:t>borrar datos de una tabla, debemos utilizar la sentencia DELETE</a:t>
            </a:r>
            <a:r>
              <a:rPr lang="es-HN" sz="2000" dirty="0" smtClean="0"/>
              <a:t>.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b="1" dirty="0" smtClean="0"/>
              <a:t>Sintaxis</a:t>
            </a:r>
            <a:r>
              <a:rPr lang="es-ES" sz="2000" dirty="0" smtClean="0"/>
              <a:t>: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DELETE FROM &lt;</a:t>
            </a:r>
            <a:r>
              <a:rPr lang="es-ES" sz="2000" dirty="0" err="1"/>
              <a:t>nombre_tabla</a:t>
            </a:r>
            <a:r>
              <a:rPr lang="es-ES" sz="2000" dirty="0"/>
              <a:t>&gt; </a:t>
            </a:r>
            <a:r>
              <a:rPr lang="es-ES" sz="2000" dirty="0" smtClean="0"/>
              <a:t> [ </a:t>
            </a:r>
            <a:r>
              <a:rPr lang="es-ES" sz="2000" dirty="0"/>
              <a:t>WHERE &lt;</a:t>
            </a:r>
            <a:r>
              <a:rPr lang="es-ES" sz="2000" dirty="0" err="1"/>
              <a:t>condicion</a:t>
            </a:r>
            <a:r>
              <a:rPr lang="es-ES" sz="2000" dirty="0" smtClean="0"/>
              <a:t>&gt;];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1" dirty="0" smtClean="0"/>
              <a:t>Para borrar todos los datos:</a:t>
            </a:r>
          </a:p>
          <a:p>
            <a:pPr marL="0" indent="0">
              <a:buNone/>
            </a:pPr>
            <a:r>
              <a:rPr lang="es-ES" sz="2000" dirty="0"/>
              <a:t>TRUNCATE TABLE &lt;</a:t>
            </a:r>
            <a:r>
              <a:rPr lang="es-ES" sz="2000" dirty="0" err="1"/>
              <a:t>nombre_tabla</a:t>
            </a:r>
            <a:r>
              <a:rPr lang="es-ES" sz="2000" dirty="0"/>
              <a:t>&gt;;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73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7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428257" y="14544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/>
              <a:t>Borrado de </a:t>
            </a:r>
            <a:r>
              <a:rPr lang="es-ES" sz="2000" b="1" dirty="0" smtClean="0"/>
              <a:t>campos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dirty="0" smtClean="0"/>
              <a:t>ALTER TABLE &lt;</a:t>
            </a:r>
            <a:r>
              <a:rPr lang="es-ES" sz="2000" dirty="0" err="1" smtClean="0"/>
              <a:t>nombreTabla</a:t>
            </a:r>
            <a:r>
              <a:rPr lang="es-ES" sz="2000" dirty="0" smtClean="0"/>
              <a:t>&gt; DROP COLUMN &lt;</a:t>
            </a:r>
            <a:r>
              <a:rPr lang="es-ES" sz="2000" dirty="0" err="1" smtClean="0"/>
              <a:t>nombreColumna</a:t>
            </a:r>
            <a:r>
              <a:rPr lang="es-ES" sz="2000" dirty="0" smtClean="0"/>
              <a:t>&gt;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6578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13700</TotalTime>
  <Words>388</Words>
  <Application>Microsoft Office PowerPoint</Application>
  <PresentationFormat>Panorámica</PresentationFormat>
  <Paragraphs>73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Universidad Nacional Autónoma de Honduras Carrera de Ingeniería en Sistemas</vt:lpstr>
      <vt:lpstr>SQL - DML</vt:lpstr>
      <vt:lpstr>SQL - DML</vt:lpstr>
      <vt:lpstr>SQL - DML</vt:lpstr>
      <vt:lpstr>SQL - DML</vt:lpstr>
      <vt:lpstr>SQL - DML</vt:lpstr>
      <vt:lpstr>SQL - DML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UNAH</dc:creator>
  <cp:lastModifiedBy>UNAH</cp:lastModifiedBy>
  <cp:revision>92</cp:revision>
  <dcterms:created xsi:type="dcterms:W3CDTF">2018-01-22T16:32:14Z</dcterms:created>
  <dcterms:modified xsi:type="dcterms:W3CDTF">2018-03-14T17:41:05Z</dcterms:modified>
</cp:coreProperties>
</file>