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83" r:id="rId3"/>
    <p:sldId id="284" r:id="rId4"/>
    <p:sldId id="285" r:id="rId5"/>
    <p:sldId id="286" r:id="rId6"/>
    <p:sldId id="287" r:id="rId7"/>
    <p:sldId id="288" r:id="rId8"/>
    <p:sldId id="289" r:id="rId9"/>
    <p:sldId id="290" r:id="rId10"/>
    <p:sldId id="291" r:id="rId11"/>
    <p:sldId id="292" r:id="rId12"/>
    <p:sldId id="293" r:id="rId13"/>
    <p:sldId id="294" r:id="rId14"/>
    <p:sldId id="295" r:id="rId15"/>
    <p:sldId id="296" r:id="rId16"/>
  </p:sldIdLst>
  <p:sldSz cx="12192000" cy="6858000"/>
  <p:notesSz cx="6858000" cy="9144000"/>
  <p:defaultTextStyle>
    <a:defPPr>
      <a:defRPr lang="es-H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81796" autoAdjust="0"/>
  </p:normalViewPr>
  <p:slideViewPr>
    <p:cSldViewPr snapToGrid="0">
      <p:cViewPr varScale="1">
        <p:scale>
          <a:sx n="74" d="100"/>
          <a:sy n="74" d="100"/>
        </p:scale>
        <p:origin x="37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HN"/>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EE1ECA-1777-474F-9F52-B779530A7F62}" type="datetimeFigureOut">
              <a:rPr lang="es-HN" smtClean="0"/>
              <a:t>3/4/2018</a:t>
            </a:fld>
            <a:endParaRPr lang="es-HN"/>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HN"/>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HN"/>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HN"/>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45E52C-5741-47D2-A03E-6B72F3F75A56}" type="slidenum">
              <a:rPr lang="es-HN" smtClean="0"/>
              <a:t>‹Nº›</a:t>
            </a:fld>
            <a:endParaRPr lang="es-HN"/>
          </a:p>
        </p:txBody>
      </p:sp>
    </p:spTree>
    <p:extLst>
      <p:ext uri="{BB962C8B-B14F-4D97-AF65-F5344CB8AC3E}">
        <p14:creationId xmlns:p14="http://schemas.microsoft.com/office/powerpoint/2010/main" val="2191418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HN"/>
          </a:p>
        </p:txBody>
      </p:sp>
      <p:sp>
        <p:nvSpPr>
          <p:cNvPr id="4" name="Marcador de número de diapositiva 3"/>
          <p:cNvSpPr>
            <a:spLocks noGrp="1"/>
          </p:cNvSpPr>
          <p:nvPr>
            <p:ph type="sldNum" sz="quarter" idx="10"/>
          </p:nvPr>
        </p:nvSpPr>
        <p:spPr/>
        <p:txBody>
          <a:bodyPr/>
          <a:lstStyle/>
          <a:p>
            <a:fld id="{2645E52C-5741-47D2-A03E-6B72F3F75A56}" type="slidenum">
              <a:rPr lang="es-HN" smtClean="0"/>
              <a:t>1</a:t>
            </a:fld>
            <a:endParaRPr lang="es-HN"/>
          </a:p>
        </p:txBody>
      </p:sp>
    </p:spTree>
    <p:extLst>
      <p:ext uri="{BB962C8B-B14F-4D97-AF65-F5344CB8AC3E}">
        <p14:creationId xmlns:p14="http://schemas.microsoft.com/office/powerpoint/2010/main" val="223891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HN"/>
          </a:p>
        </p:txBody>
      </p:sp>
      <p:sp>
        <p:nvSpPr>
          <p:cNvPr id="4" name="Marcador de número de diapositiva 3"/>
          <p:cNvSpPr>
            <a:spLocks noGrp="1"/>
          </p:cNvSpPr>
          <p:nvPr>
            <p:ph type="sldNum" sz="quarter" idx="10"/>
          </p:nvPr>
        </p:nvSpPr>
        <p:spPr/>
        <p:txBody>
          <a:bodyPr/>
          <a:lstStyle/>
          <a:p>
            <a:fld id="{2645E52C-5741-47D2-A03E-6B72F3F75A56}" type="slidenum">
              <a:rPr lang="es-HN" smtClean="0"/>
              <a:t>10</a:t>
            </a:fld>
            <a:endParaRPr lang="es-HN"/>
          </a:p>
        </p:txBody>
      </p:sp>
    </p:spTree>
    <p:extLst>
      <p:ext uri="{BB962C8B-B14F-4D97-AF65-F5344CB8AC3E}">
        <p14:creationId xmlns:p14="http://schemas.microsoft.com/office/powerpoint/2010/main" val="2011506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HN"/>
          </a:p>
        </p:txBody>
      </p:sp>
      <p:sp>
        <p:nvSpPr>
          <p:cNvPr id="4" name="Marcador de número de diapositiva 3"/>
          <p:cNvSpPr>
            <a:spLocks noGrp="1"/>
          </p:cNvSpPr>
          <p:nvPr>
            <p:ph type="sldNum" sz="quarter" idx="10"/>
          </p:nvPr>
        </p:nvSpPr>
        <p:spPr/>
        <p:txBody>
          <a:bodyPr/>
          <a:lstStyle/>
          <a:p>
            <a:fld id="{2645E52C-5741-47D2-A03E-6B72F3F75A56}" type="slidenum">
              <a:rPr lang="es-HN" smtClean="0"/>
              <a:t>11</a:t>
            </a:fld>
            <a:endParaRPr lang="es-HN"/>
          </a:p>
        </p:txBody>
      </p:sp>
    </p:spTree>
    <p:extLst>
      <p:ext uri="{BB962C8B-B14F-4D97-AF65-F5344CB8AC3E}">
        <p14:creationId xmlns:p14="http://schemas.microsoft.com/office/powerpoint/2010/main" val="42254056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HN"/>
          </a:p>
        </p:txBody>
      </p:sp>
      <p:sp>
        <p:nvSpPr>
          <p:cNvPr id="4" name="Marcador de número de diapositiva 3"/>
          <p:cNvSpPr>
            <a:spLocks noGrp="1"/>
          </p:cNvSpPr>
          <p:nvPr>
            <p:ph type="sldNum" sz="quarter" idx="10"/>
          </p:nvPr>
        </p:nvSpPr>
        <p:spPr/>
        <p:txBody>
          <a:bodyPr/>
          <a:lstStyle/>
          <a:p>
            <a:fld id="{2645E52C-5741-47D2-A03E-6B72F3F75A56}" type="slidenum">
              <a:rPr lang="es-HN" smtClean="0"/>
              <a:t>12</a:t>
            </a:fld>
            <a:endParaRPr lang="es-HN"/>
          </a:p>
        </p:txBody>
      </p:sp>
    </p:spTree>
    <p:extLst>
      <p:ext uri="{BB962C8B-B14F-4D97-AF65-F5344CB8AC3E}">
        <p14:creationId xmlns:p14="http://schemas.microsoft.com/office/powerpoint/2010/main" val="210476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HN"/>
          </a:p>
        </p:txBody>
      </p:sp>
      <p:sp>
        <p:nvSpPr>
          <p:cNvPr id="4" name="Marcador de número de diapositiva 3"/>
          <p:cNvSpPr>
            <a:spLocks noGrp="1"/>
          </p:cNvSpPr>
          <p:nvPr>
            <p:ph type="sldNum" sz="quarter" idx="10"/>
          </p:nvPr>
        </p:nvSpPr>
        <p:spPr/>
        <p:txBody>
          <a:bodyPr/>
          <a:lstStyle/>
          <a:p>
            <a:fld id="{2645E52C-5741-47D2-A03E-6B72F3F75A56}" type="slidenum">
              <a:rPr lang="es-HN" smtClean="0"/>
              <a:t>13</a:t>
            </a:fld>
            <a:endParaRPr lang="es-HN"/>
          </a:p>
        </p:txBody>
      </p:sp>
    </p:spTree>
    <p:extLst>
      <p:ext uri="{BB962C8B-B14F-4D97-AF65-F5344CB8AC3E}">
        <p14:creationId xmlns:p14="http://schemas.microsoft.com/office/powerpoint/2010/main" val="1390987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HN"/>
          </a:p>
        </p:txBody>
      </p:sp>
      <p:sp>
        <p:nvSpPr>
          <p:cNvPr id="4" name="Marcador de número de diapositiva 3"/>
          <p:cNvSpPr>
            <a:spLocks noGrp="1"/>
          </p:cNvSpPr>
          <p:nvPr>
            <p:ph type="sldNum" sz="quarter" idx="10"/>
          </p:nvPr>
        </p:nvSpPr>
        <p:spPr/>
        <p:txBody>
          <a:bodyPr/>
          <a:lstStyle/>
          <a:p>
            <a:fld id="{2645E52C-5741-47D2-A03E-6B72F3F75A56}" type="slidenum">
              <a:rPr lang="es-HN" smtClean="0"/>
              <a:t>14</a:t>
            </a:fld>
            <a:endParaRPr lang="es-HN"/>
          </a:p>
        </p:txBody>
      </p:sp>
    </p:spTree>
    <p:extLst>
      <p:ext uri="{BB962C8B-B14F-4D97-AF65-F5344CB8AC3E}">
        <p14:creationId xmlns:p14="http://schemas.microsoft.com/office/powerpoint/2010/main" val="38617058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HN"/>
          </a:p>
        </p:txBody>
      </p:sp>
      <p:sp>
        <p:nvSpPr>
          <p:cNvPr id="4" name="Marcador de número de diapositiva 3"/>
          <p:cNvSpPr>
            <a:spLocks noGrp="1"/>
          </p:cNvSpPr>
          <p:nvPr>
            <p:ph type="sldNum" sz="quarter" idx="10"/>
          </p:nvPr>
        </p:nvSpPr>
        <p:spPr/>
        <p:txBody>
          <a:bodyPr/>
          <a:lstStyle/>
          <a:p>
            <a:fld id="{2645E52C-5741-47D2-A03E-6B72F3F75A56}" type="slidenum">
              <a:rPr lang="es-HN" smtClean="0"/>
              <a:t>15</a:t>
            </a:fld>
            <a:endParaRPr lang="es-HN"/>
          </a:p>
        </p:txBody>
      </p:sp>
    </p:spTree>
    <p:extLst>
      <p:ext uri="{BB962C8B-B14F-4D97-AF65-F5344CB8AC3E}">
        <p14:creationId xmlns:p14="http://schemas.microsoft.com/office/powerpoint/2010/main" val="4153128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HN"/>
          </a:p>
        </p:txBody>
      </p:sp>
      <p:sp>
        <p:nvSpPr>
          <p:cNvPr id="4" name="Marcador de número de diapositiva 3"/>
          <p:cNvSpPr>
            <a:spLocks noGrp="1"/>
          </p:cNvSpPr>
          <p:nvPr>
            <p:ph type="sldNum" sz="quarter" idx="10"/>
          </p:nvPr>
        </p:nvSpPr>
        <p:spPr/>
        <p:txBody>
          <a:bodyPr/>
          <a:lstStyle/>
          <a:p>
            <a:fld id="{2645E52C-5741-47D2-A03E-6B72F3F75A56}" type="slidenum">
              <a:rPr lang="es-HN" smtClean="0"/>
              <a:t>2</a:t>
            </a:fld>
            <a:endParaRPr lang="es-HN"/>
          </a:p>
        </p:txBody>
      </p:sp>
    </p:spTree>
    <p:extLst>
      <p:ext uri="{BB962C8B-B14F-4D97-AF65-F5344CB8AC3E}">
        <p14:creationId xmlns:p14="http://schemas.microsoft.com/office/powerpoint/2010/main" val="1182958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HN"/>
          </a:p>
        </p:txBody>
      </p:sp>
      <p:sp>
        <p:nvSpPr>
          <p:cNvPr id="4" name="Marcador de número de diapositiva 3"/>
          <p:cNvSpPr>
            <a:spLocks noGrp="1"/>
          </p:cNvSpPr>
          <p:nvPr>
            <p:ph type="sldNum" sz="quarter" idx="10"/>
          </p:nvPr>
        </p:nvSpPr>
        <p:spPr/>
        <p:txBody>
          <a:bodyPr/>
          <a:lstStyle/>
          <a:p>
            <a:fld id="{2645E52C-5741-47D2-A03E-6B72F3F75A56}" type="slidenum">
              <a:rPr lang="es-HN" smtClean="0"/>
              <a:t>3</a:t>
            </a:fld>
            <a:endParaRPr lang="es-HN"/>
          </a:p>
        </p:txBody>
      </p:sp>
    </p:spTree>
    <p:extLst>
      <p:ext uri="{BB962C8B-B14F-4D97-AF65-F5344CB8AC3E}">
        <p14:creationId xmlns:p14="http://schemas.microsoft.com/office/powerpoint/2010/main" val="759188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HN"/>
          </a:p>
        </p:txBody>
      </p:sp>
      <p:sp>
        <p:nvSpPr>
          <p:cNvPr id="4" name="Marcador de número de diapositiva 3"/>
          <p:cNvSpPr>
            <a:spLocks noGrp="1"/>
          </p:cNvSpPr>
          <p:nvPr>
            <p:ph type="sldNum" sz="quarter" idx="10"/>
          </p:nvPr>
        </p:nvSpPr>
        <p:spPr/>
        <p:txBody>
          <a:bodyPr/>
          <a:lstStyle/>
          <a:p>
            <a:fld id="{2645E52C-5741-47D2-A03E-6B72F3F75A56}" type="slidenum">
              <a:rPr lang="es-HN" smtClean="0"/>
              <a:t>4</a:t>
            </a:fld>
            <a:endParaRPr lang="es-HN"/>
          </a:p>
        </p:txBody>
      </p:sp>
    </p:spTree>
    <p:extLst>
      <p:ext uri="{BB962C8B-B14F-4D97-AF65-F5344CB8AC3E}">
        <p14:creationId xmlns:p14="http://schemas.microsoft.com/office/powerpoint/2010/main" val="1935342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HN"/>
          </a:p>
        </p:txBody>
      </p:sp>
      <p:sp>
        <p:nvSpPr>
          <p:cNvPr id="4" name="Marcador de número de diapositiva 3"/>
          <p:cNvSpPr>
            <a:spLocks noGrp="1"/>
          </p:cNvSpPr>
          <p:nvPr>
            <p:ph type="sldNum" sz="quarter" idx="10"/>
          </p:nvPr>
        </p:nvSpPr>
        <p:spPr/>
        <p:txBody>
          <a:bodyPr/>
          <a:lstStyle/>
          <a:p>
            <a:fld id="{2645E52C-5741-47D2-A03E-6B72F3F75A56}" type="slidenum">
              <a:rPr lang="es-HN" smtClean="0"/>
              <a:t>5</a:t>
            </a:fld>
            <a:endParaRPr lang="es-HN"/>
          </a:p>
        </p:txBody>
      </p:sp>
    </p:spTree>
    <p:extLst>
      <p:ext uri="{BB962C8B-B14F-4D97-AF65-F5344CB8AC3E}">
        <p14:creationId xmlns:p14="http://schemas.microsoft.com/office/powerpoint/2010/main" val="1839675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HN"/>
          </a:p>
        </p:txBody>
      </p:sp>
      <p:sp>
        <p:nvSpPr>
          <p:cNvPr id="4" name="Marcador de número de diapositiva 3"/>
          <p:cNvSpPr>
            <a:spLocks noGrp="1"/>
          </p:cNvSpPr>
          <p:nvPr>
            <p:ph type="sldNum" sz="quarter" idx="10"/>
          </p:nvPr>
        </p:nvSpPr>
        <p:spPr/>
        <p:txBody>
          <a:bodyPr/>
          <a:lstStyle/>
          <a:p>
            <a:fld id="{2645E52C-5741-47D2-A03E-6B72F3F75A56}" type="slidenum">
              <a:rPr lang="es-HN" smtClean="0"/>
              <a:t>6</a:t>
            </a:fld>
            <a:endParaRPr lang="es-HN"/>
          </a:p>
        </p:txBody>
      </p:sp>
    </p:spTree>
    <p:extLst>
      <p:ext uri="{BB962C8B-B14F-4D97-AF65-F5344CB8AC3E}">
        <p14:creationId xmlns:p14="http://schemas.microsoft.com/office/powerpoint/2010/main" val="1037798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HN"/>
          </a:p>
        </p:txBody>
      </p:sp>
      <p:sp>
        <p:nvSpPr>
          <p:cNvPr id="4" name="Marcador de número de diapositiva 3"/>
          <p:cNvSpPr>
            <a:spLocks noGrp="1"/>
          </p:cNvSpPr>
          <p:nvPr>
            <p:ph type="sldNum" sz="quarter" idx="10"/>
          </p:nvPr>
        </p:nvSpPr>
        <p:spPr/>
        <p:txBody>
          <a:bodyPr/>
          <a:lstStyle/>
          <a:p>
            <a:fld id="{2645E52C-5741-47D2-A03E-6B72F3F75A56}" type="slidenum">
              <a:rPr lang="es-HN" smtClean="0"/>
              <a:t>7</a:t>
            </a:fld>
            <a:endParaRPr lang="es-HN"/>
          </a:p>
        </p:txBody>
      </p:sp>
    </p:spTree>
    <p:extLst>
      <p:ext uri="{BB962C8B-B14F-4D97-AF65-F5344CB8AC3E}">
        <p14:creationId xmlns:p14="http://schemas.microsoft.com/office/powerpoint/2010/main" val="2571270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HN"/>
          </a:p>
        </p:txBody>
      </p:sp>
      <p:sp>
        <p:nvSpPr>
          <p:cNvPr id="4" name="Marcador de número de diapositiva 3"/>
          <p:cNvSpPr>
            <a:spLocks noGrp="1"/>
          </p:cNvSpPr>
          <p:nvPr>
            <p:ph type="sldNum" sz="quarter" idx="10"/>
          </p:nvPr>
        </p:nvSpPr>
        <p:spPr/>
        <p:txBody>
          <a:bodyPr/>
          <a:lstStyle/>
          <a:p>
            <a:fld id="{2645E52C-5741-47D2-A03E-6B72F3F75A56}" type="slidenum">
              <a:rPr lang="es-HN" smtClean="0"/>
              <a:t>8</a:t>
            </a:fld>
            <a:endParaRPr lang="es-HN"/>
          </a:p>
        </p:txBody>
      </p:sp>
    </p:spTree>
    <p:extLst>
      <p:ext uri="{BB962C8B-B14F-4D97-AF65-F5344CB8AC3E}">
        <p14:creationId xmlns:p14="http://schemas.microsoft.com/office/powerpoint/2010/main" val="3345198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HN"/>
          </a:p>
        </p:txBody>
      </p:sp>
      <p:sp>
        <p:nvSpPr>
          <p:cNvPr id="4" name="Marcador de número de diapositiva 3"/>
          <p:cNvSpPr>
            <a:spLocks noGrp="1"/>
          </p:cNvSpPr>
          <p:nvPr>
            <p:ph type="sldNum" sz="quarter" idx="10"/>
          </p:nvPr>
        </p:nvSpPr>
        <p:spPr/>
        <p:txBody>
          <a:bodyPr/>
          <a:lstStyle/>
          <a:p>
            <a:fld id="{2645E52C-5741-47D2-A03E-6B72F3F75A56}" type="slidenum">
              <a:rPr lang="es-HN" smtClean="0"/>
              <a:t>9</a:t>
            </a:fld>
            <a:endParaRPr lang="es-HN"/>
          </a:p>
        </p:txBody>
      </p:sp>
    </p:spTree>
    <p:extLst>
      <p:ext uri="{BB962C8B-B14F-4D97-AF65-F5344CB8AC3E}">
        <p14:creationId xmlns:p14="http://schemas.microsoft.com/office/powerpoint/2010/main" val="1591000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HN"/>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HN"/>
          </a:p>
        </p:txBody>
      </p:sp>
      <p:sp>
        <p:nvSpPr>
          <p:cNvPr id="4" name="Marcador de fecha 3"/>
          <p:cNvSpPr>
            <a:spLocks noGrp="1"/>
          </p:cNvSpPr>
          <p:nvPr>
            <p:ph type="dt" sz="half" idx="10"/>
          </p:nvPr>
        </p:nvSpPr>
        <p:spPr/>
        <p:txBody>
          <a:bodyPr/>
          <a:lstStyle/>
          <a:p>
            <a:fld id="{274FD2D5-23FE-400A-A55A-7C7310AAD67D}" type="datetime1">
              <a:rPr lang="es-HN" smtClean="0"/>
              <a:t>3/4/2018</a:t>
            </a:fld>
            <a:endParaRPr lang="es-HN"/>
          </a:p>
        </p:txBody>
      </p:sp>
      <p:sp>
        <p:nvSpPr>
          <p:cNvPr id="5" name="Marcador de pie de página 4"/>
          <p:cNvSpPr>
            <a:spLocks noGrp="1"/>
          </p:cNvSpPr>
          <p:nvPr>
            <p:ph type="ftr" sz="quarter" idx="11"/>
          </p:nvPr>
        </p:nvSpPr>
        <p:spPr/>
        <p:txBody>
          <a:bodyPr/>
          <a:lstStyle/>
          <a:p>
            <a:r>
              <a:rPr lang="es-HN" smtClean="0"/>
              <a:t>Base de Datos I</a:t>
            </a:r>
            <a:endParaRPr lang="es-HN"/>
          </a:p>
        </p:txBody>
      </p:sp>
      <p:sp>
        <p:nvSpPr>
          <p:cNvPr id="6" name="Marcador de número de diapositiva 5"/>
          <p:cNvSpPr>
            <a:spLocks noGrp="1"/>
          </p:cNvSpPr>
          <p:nvPr>
            <p:ph type="sldNum" sz="quarter" idx="12"/>
          </p:nvPr>
        </p:nvSpPr>
        <p:spPr/>
        <p:txBody>
          <a:bodyPr/>
          <a:lstStyle/>
          <a:p>
            <a:fld id="{1079D939-2B2F-4BFC-B186-E60BFE605A17}" type="slidenum">
              <a:rPr lang="es-HN" smtClean="0"/>
              <a:t>‹Nº›</a:t>
            </a:fld>
            <a:endParaRPr lang="es-HN"/>
          </a:p>
        </p:txBody>
      </p:sp>
    </p:spTree>
    <p:extLst>
      <p:ext uri="{BB962C8B-B14F-4D97-AF65-F5344CB8AC3E}">
        <p14:creationId xmlns:p14="http://schemas.microsoft.com/office/powerpoint/2010/main" val="3472432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HN"/>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HN"/>
          </a:p>
        </p:txBody>
      </p:sp>
      <p:sp>
        <p:nvSpPr>
          <p:cNvPr id="4" name="Marcador de fecha 3"/>
          <p:cNvSpPr>
            <a:spLocks noGrp="1"/>
          </p:cNvSpPr>
          <p:nvPr>
            <p:ph type="dt" sz="half" idx="10"/>
          </p:nvPr>
        </p:nvSpPr>
        <p:spPr/>
        <p:txBody>
          <a:bodyPr/>
          <a:lstStyle/>
          <a:p>
            <a:fld id="{93BBA6FF-005A-4770-A67E-0775F1FE214D}" type="datetime1">
              <a:rPr lang="es-HN" smtClean="0"/>
              <a:t>3/4/2018</a:t>
            </a:fld>
            <a:endParaRPr lang="es-HN"/>
          </a:p>
        </p:txBody>
      </p:sp>
      <p:sp>
        <p:nvSpPr>
          <p:cNvPr id="5" name="Marcador de pie de página 4"/>
          <p:cNvSpPr>
            <a:spLocks noGrp="1"/>
          </p:cNvSpPr>
          <p:nvPr>
            <p:ph type="ftr" sz="quarter" idx="11"/>
          </p:nvPr>
        </p:nvSpPr>
        <p:spPr/>
        <p:txBody>
          <a:bodyPr/>
          <a:lstStyle/>
          <a:p>
            <a:r>
              <a:rPr lang="es-HN" smtClean="0"/>
              <a:t>Base de Datos I</a:t>
            </a:r>
            <a:endParaRPr lang="es-HN"/>
          </a:p>
        </p:txBody>
      </p:sp>
      <p:sp>
        <p:nvSpPr>
          <p:cNvPr id="6" name="Marcador de número de diapositiva 5"/>
          <p:cNvSpPr>
            <a:spLocks noGrp="1"/>
          </p:cNvSpPr>
          <p:nvPr>
            <p:ph type="sldNum" sz="quarter" idx="12"/>
          </p:nvPr>
        </p:nvSpPr>
        <p:spPr/>
        <p:txBody>
          <a:bodyPr/>
          <a:lstStyle/>
          <a:p>
            <a:fld id="{1079D939-2B2F-4BFC-B186-E60BFE605A17}" type="slidenum">
              <a:rPr lang="es-HN" smtClean="0"/>
              <a:t>‹Nº›</a:t>
            </a:fld>
            <a:endParaRPr lang="es-HN"/>
          </a:p>
        </p:txBody>
      </p:sp>
    </p:spTree>
    <p:extLst>
      <p:ext uri="{BB962C8B-B14F-4D97-AF65-F5344CB8AC3E}">
        <p14:creationId xmlns:p14="http://schemas.microsoft.com/office/powerpoint/2010/main" val="1226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HN"/>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HN"/>
          </a:p>
        </p:txBody>
      </p:sp>
      <p:sp>
        <p:nvSpPr>
          <p:cNvPr id="4" name="Marcador de fecha 3"/>
          <p:cNvSpPr>
            <a:spLocks noGrp="1"/>
          </p:cNvSpPr>
          <p:nvPr>
            <p:ph type="dt" sz="half" idx="10"/>
          </p:nvPr>
        </p:nvSpPr>
        <p:spPr/>
        <p:txBody>
          <a:bodyPr/>
          <a:lstStyle/>
          <a:p>
            <a:fld id="{5B2988B2-3428-4151-95BC-1A5B89979272}" type="datetime1">
              <a:rPr lang="es-HN" smtClean="0"/>
              <a:t>3/4/2018</a:t>
            </a:fld>
            <a:endParaRPr lang="es-HN"/>
          </a:p>
        </p:txBody>
      </p:sp>
      <p:sp>
        <p:nvSpPr>
          <p:cNvPr id="5" name="Marcador de pie de página 4"/>
          <p:cNvSpPr>
            <a:spLocks noGrp="1"/>
          </p:cNvSpPr>
          <p:nvPr>
            <p:ph type="ftr" sz="quarter" idx="11"/>
          </p:nvPr>
        </p:nvSpPr>
        <p:spPr/>
        <p:txBody>
          <a:bodyPr/>
          <a:lstStyle/>
          <a:p>
            <a:r>
              <a:rPr lang="es-HN" smtClean="0"/>
              <a:t>Base de Datos I</a:t>
            </a:r>
            <a:endParaRPr lang="es-HN"/>
          </a:p>
        </p:txBody>
      </p:sp>
      <p:sp>
        <p:nvSpPr>
          <p:cNvPr id="6" name="Marcador de número de diapositiva 5"/>
          <p:cNvSpPr>
            <a:spLocks noGrp="1"/>
          </p:cNvSpPr>
          <p:nvPr>
            <p:ph type="sldNum" sz="quarter" idx="12"/>
          </p:nvPr>
        </p:nvSpPr>
        <p:spPr/>
        <p:txBody>
          <a:bodyPr/>
          <a:lstStyle/>
          <a:p>
            <a:fld id="{1079D939-2B2F-4BFC-B186-E60BFE605A17}" type="slidenum">
              <a:rPr lang="es-HN" smtClean="0"/>
              <a:t>‹Nº›</a:t>
            </a:fld>
            <a:endParaRPr lang="es-HN"/>
          </a:p>
        </p:txBody>
      </p:sp>
    </p:spTree>
    <p:extLst>
      <p:ext uri="{BB962C8B-B14F-4D97-AF65-F5344CB8AC3E}">
        <p14:creationId xmlns:p14="http://schemas.microsoft.com/office/powerpoint/2010/main" val="2998160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HN"/>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HN"/>
          </a:p>
        </p:txBody>
      </p:sp>
      <p:sp>
        <p:nvSpPr>
          <p:cNvPr id="4" name="Marcador de fecha 3"/>
          <p:cNvSpPr>
            <a:spLocks noGrp="1"/>
          </p:cNvSpPr>
          <p:nvPr>
            <p:ph type="dt" sz="half" idx="10"/>
          </p:nvPr>
        </p:nvSpPr>
        <p:spPr/>
        <p:txBody>
          <a:bodyPr/>
          <a:lstStyle/>
          <a:p>
            <a:fld id="{91ED1B18-F304-4684-B427-FA54E842B28E}" type="datetime1">
              <a:rPr lang="es-HN" smtClean="0"/>
              <a:t>3/4/2018</a:t>
            </a:fld>
            <a:endParaRPr lang="es-HN"/>
          </a:p>
        </p:txBody>
      </p:sp>
      <p:sp>
        <p:nvSpPr>
          <p:cNvPr id="5" name="Marcador de pie de página 4"/>
          <p:cNvSpPr>
            <a:spLocks noGrp="1"/>
          </p:cNvSpPr>
          <p:nvPr>
            <p:ph type="ftr" sz="quarter" idx="11"/>
          </p:nvPr>
        </p:nvSpPr>
        <p:spPr/>
        <p:txBody>
          <a:bodyPr/>
          <a:lstStyle/>
          <a:p>
            <a:r>
              <a:rPr lang="es-HN" smtClean="0"/>
              <a:t>Base de Datos I</a:t>
            </a:r>
            <a:endParaRPr lang="es-HN"/>
          </a:p>
        </p:txBody>
      </p:sp>
      <p:sp>
        <p:nvSpPr>
          <p:cNvPr id="6" name="Marcador de número de diapositiva 5"/>
          <p:cNvSpPr>
            <a:spLocks noGrp="1"/>
          </p:cNvSpPr>
          <p:nvPr>
            <p:ph type="sldNum" sz="quarter" idx="12"/>
          </p:nvPr>
        </p:nvSpPr>
        <p:spPr/>
        <p:txBody>
          <a:bodyPr/>
          <a:lstStyle/>
          <a:p>
            <a:fld id="{1079D939-2B2F-4BFC-B186-E60BFE605A17}" type="slidenum">
              <a:rPr lang="es-HN" smtClean="0"/>
              <a:t>‹Nº›</a:t>
            </a:fld>
            <a:endParaRPr lang="es-HN"/>
          </a:p>
        </p:txBody>
      </p:sp>
    </p:spTree>
    <p:extLst>
      <p:ext uri="{BB962C8B-B14F-4D97-AF65-F5344CB8AC3E}">
        <p14:creationId xmlns:p14="http://schemas.microsoft.com/office/powerpoint/2010/main" val="1380713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HN"/>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122A8029-803F-453D-921B-B00EAD222D89}" type="datetime1">
              <a:rPr lang="es-HN" smtClean="0"/>
              <a:t>3/4/2018</a:t>
            </a:fld>
            <a:endParaRPr lang="es-HN"/>
          </a:p>
        </p:txBody>
      </p:sp>
      <p:sp>
        <p:nvSpPr>
          <p:cNvPr id="5" name="Marcador de pie de página 4"/>
          <p:cNvSpPr>
            <a:spLocks noGrp="1"/>
          </p:cNvSpPr>
          <p:nvPr>
            <p:ph type="ftr" sz="quarter" idx="11"/>
          </p:nvPr>
        </p:nvSpPr>
        <p:spPr/>
        <p:txBody>
          <a:bodyPr/>
          <a:lstStyle/>
          <a:p>
            <a:r>
              <a:rPr lang="es-HN" smtClean="0"/>
              <a:t>Base de Datos I</a:t>
            </a:r>
            <a:endParaRPr lang="es-HN"/>
          </a:p>
        </p:txBody>
      </p:sp>
      <p:sp>
        <p:nvSpPr>
          <p:cNvPr id="6" name="Marcador de número de diapositiva 5"/>
          <p:cNvSpPr>
            <a:spLocks noGrp="1"/>
          </p:cNvSpPr>
          <p:nvPr>
            <p:ph type="sldNum" sz="quarter" idx="12"/>
          </p:nvPr>
        </p:nvSpPr>
        <p:spPr/>
        <p:txBody>
          <a:bodyPr/>
          <a:lstStyle/>
          <a:p>
            <a:fld id="{1079D939-2B2F-4BFC-B186-E60BFE605A17}" type="slidenum">
              <a:rPr lang="es-HN" smtClean="0"/>
              <a:t>‹Nº›</a:t>
            </a:fld>
            <a:endParaRPr lang="es-HN"/>
          </a:p>
        </p:txBody>
      </p:sp>
    </p:spTree>
    <p:extLst>
      <p:ext uri="{BB962C8B-B14F-4D97-AF65-F5344CB8AC3E}">
        <p14:creationId xmlns:p14="http://schemas.microsoft.com/office/powerpoint/2010/main" val="257475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HN"/>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HN"/>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HN"/>
          </a:p>
        </p:txBody>
      </p:sp>
      <p:sp>
        <p:nvSpPr>
          <p:cNvPr id="5" name="Marcador de fecha 4"/>
          <p:cNvSpPr>
            <a:spLocks noGrp="1"/>
          </p:cNvSpPr>
          <p:nvPr>
            <p:ph type="dt" sz="half" idx="10"/>
          </p:nvPr>
        </p:nvSpPr>
        <p:spPr/>
        <p:txBody>
          <a:bodyPr/>
          <a:lstStyle/>
          <a:p>
            <a:fld id="{E497EDA7-E2A5-4B70-9DAA-8FE45EB88850}" type="datetime1">
              <a:rPr lang="es-HN" smtClean="0"/>
              <a:t>3/4/2018</a:t>
            </a:fld>
            <a:endParaRPr lang="es-HN"/>
          </a:p>
        </p:txBody>
      </p:sp>
      <p:sp>
        <p:nvSpPr>
          <p:cNvPr id="6" name="Marcador de pie de página 5"/>
          <p:cNvSpPr>
            <a:spLocks noGrp="1"/>
          </p:cNvSpPr>
          <p:nvPr>
            <p:ph type="ftr" sz="quarter" idx="11"/>
          </p:nvPr>
        </p:nvSpPr>
        <p:spPr/>
        <p:txBody>
          <a:bodyPr/>
          <a:lstStyle/>
          <a:p>
            <a:r>
              <a:rPr lang="es-HN" smtClean="0"/>
              <a:t>Base de Datos I</a:t>
            </a:r>
            <a:endParaRPr lang="es-HN"/>
          </a:p>
        </p:txBody>
      </p:sp>
      <p:sp>
        <p:nvSpPr>
          <p:cNvPr id="7" name="Marcador de número de diapositiva 6"/>
          <p:cNvSpPr>
            <a:spLocks noGrp="1"/>
          </p:cNvSpPr>
          <p:nvPr>
            <p:ph type="sldNum" sz="quarter" idx="12"/>
          </p:nvPr>
        </p:nvSpPr>
        <p:spPr/>
        <p:txBody>
          <a:bodyPr/>
          <a:lstStyle/>
          <a:p>
            <a:fld id="{1079D939-2B2F-4BFC-B186-E60BFE605A17}" type="slidenum">
              <a:rPr lang="es-HN" smtClean="0"/>
              <a:t>‹Nº›</a:t>
            </a:fld>
            <a:endParaRPr lang="es-HN"/>
          </a:p>
        </p:txBody>
      </p:sp>
    </p:spTree>
    <p:extLst>
      <p:ext uri="{BB962C8B-B14F-4D97-AF65-F5344CB8AC3E}">
        <p14:creationId xmlns:p14="http://schemas.microsoft.com/office/powerpoint/2010/main" val="2309482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HN"/>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HN"/>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HN"/>
          </a:p>
        </p:txBody>
      </p:sp>
      <p:sp>
        <p:nvSpPr>
          <p:cNvPr id="7" name="Marcador de fecha 6"/>
          <p:cNvSpPr>
            <a:spLocks noGrp="1"/>
          </p:cNvSpPr>
          <p:nvPr>
            <p:ph type="dt" sz="half" idx="10"/>
          </p:nvPr>
        </p:nvSpPr>
        <p:spPr/>
        <p:txBody>
          <a:bodyPr/>
          <a:lstStyle/>
          <a:p>
            <a:fld id="{B770825F-33F5-42FB-A162-2D0E76215D46}" type="datetime1">
              <a:rPr lang="es-HN" smtClean="0"/>
              <a:t>3/4/2018</a:t>
            </a:fld>
            <a:endParaRPr lang="es-HN"/>
          </a:p>
        </p:txBody>
      </p:sp>
      <p:sp>
        <p:nvSpPr>
          <p:cNvPr id="8" name="Marcador de pie de página 7"/>
          <p:cNvSpPr>
            <a:spLocks noGrp="1"/>
          </p:cNvSpPr>
          <p:nvPr>
            <p:ph type="ftr" sz="quarter" idx="11"/>
          </p:nvPr>
        </p:nvSpPr>
        <p:spPr/>
        <p:txBody>
          <a:bodyPr/>
          <a:lstStyle/>
          <a:p>
            <a:r>
              <a:rPr lang="es-HN" smtClean="0"/>
              <a:t>Base de Datos I</a:t>
            </a:r>
            <a:endParaRPr lang="es-HN"/>
          </a:p>
        </p:txBody>
      </p:sp>
      <p:sp>
        <p:nvSpPr>
          <p:cNvPr id="9" name="Marcador de número de diapositiva 8"/>
          <p:cNvSpPr>
            <a:spLocks noGrp="1"/>
          </p:cNvSpPr>
          <p:nvPr>
            <p:ph type="sldNum" sz="quarter" idx="12"/>
          </p:nvPr>
        </p:nvSpPr>
        <p:spPr/>
        <p:txBody>
          <a:bodyPr/>
          <a:lstStyle/>
          <a:p>
            <a:fld id="{1079D939-2B2F-4BFC-B186-E60BFE605A17}" type="slidenum">
              <a:rPr lang="es-HN" smtClean="0"/>
              <a:t>‹Nº›</a:t>
            </a:fld>
            <a:endParaRPr lang="es-HN"/>
          </a:p>
        </p:txBody>
      </p:sp>
    </p:spTree>
    <p:extLst>
      <p:ext uri="{BB962C8B-B14F-4D97-AF65-F5344CB8AC3E}">
        <p14:creationId xmlns:p14="http://schemas.microsoft.com/office/powerpoint/2010/main" val="266675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HN"/>
          </a:p>
        </p:txBody>
      </p:sp>
      <p:sp>
        <p:nvSpPr>
          <p:cNvPr id="3" name="Marcador de fecha 2"/>
          <p:cNvSpPr>
            <a:spLocks noGrp="1"/>
          </p:cNvSpPr>
          <p:nvPr>
            <p:ph type="dt" sz="half" idx="10"/>
          </p:nvPr>
        </p:nvSpPr>
        <p:spPr/>
        <p:txBody>
          <a:bodyPr/>
          <a:lstStyle/>
          <a:p>
            <a:fld id="{74F370E0-400B-4C61-8D04-7AF415935918}" type="datetime1">
              <a:rPr lang="es-HN" smtClean="0"/>
              <a:t>3/4/2018</a:t>
            </a:fld>
            <a:endParaRPr lang="es-HN"/>
          </a:p>
        </p:txBody>
      </p:sp>
      <p:sp>
        <p:nvSpPr>
          <p:cNvPr id="4" name="Marcador de pie de página 3"/>
          <p:cNvSpPr>
            <a:spLocks noGrp="1"/>
          </p:cNvSpPr>
          <p:nvPr>
            <p:ph type="ftr" sz="quarter" idx="11"/>
          </p:nvPr>
        </p:nvSpPr>
        <p:spPr/>
        <p:txBody>
          <a:bodyPr/>
          <a:lstStyle/>
          <a:p>
            <a:r>
              <a:rPr lang="es-HN" smtClean="0"/>
              <a:t>Base de Datos I</a:t>
            </a:r>
            <a:endParaRPr lang="es-HN"/>
          </a:p>
        </p:txBody>
      </p:sp>
      <p:sp>
        <p:nvSpPr>
          <p:cNvPr id="5" name="Marcador de número de diapositiva 4"/>
          <p:cNvSpPr>
            <a:spLocks noGrp="1"/>
          </p:cNvSpPr>
          <p:nvPr>
            <p:ph type="sldNum" sz="quarter" idx="12"/>
          </p:nvPr>
        </p:nvSpPr>
        <p:spPr/>
        <p:txBody>
          <a:bodyPr/>
          <a:lstStyle/>
          <a:p>
            <a:fld id="{1079D939-2B2F-4BFC-B186-E60BFE605A17}" type="slidenum">
              <a:rPr lang="es-HN" smtClean="0"/>
              <a:t>‹Nº›</a:t>
            </a:fld>
            <a:endParaRPr lang="es-HN"/>
          </a:p>
        </p:txBody>
      </p:sp>
    </p:spTree>
    <p:extLst>
      <p:ext uri="{BB962C8B-B14F-4D97-AF65-F5344CB8AC3E}">
        <p14:creationId xmlns:p14="http://schemas.microsoft.com/office/powerpoint/2010/main" val="596147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8DE28AC-F11D-4E30-B12C-8719FD3E7CE9}" type="datetime1">
              <a:rPr lang="es-HN" smtClean="0"/>
              <a:t>3/4/2018</a:t>
            </a:fld>
            <a:endParaRPr lang="es-HN"/>
          </a:p>
        </p:txBody>
      </p:sp>
      <p:sp>
        <p:nvSpPr>
          <p:cNvPr id="3" name="Marcador de pie de página 2"/>
          <p:cNvSpPr>
            <a:spLocks noGrp="1"/>
          </p:cNvSpPr>
          <p:nvPr>
            <p:ph type="ftr" sz="quarter" idx="11"/>
          </p:nvPr>
        </p:nvSpPr>
        <p:spPr/>
        <p:txBody>
          <a:bodyPr/>
          <a:lstStyle/>
          <a:p>
            <a:r>
              <a:rPr lang="es-HN" smtClean="0"/>
              <a:t>Base de Datos I</a:t>
            </a:r>
            <a:endParaRPr lang="es-HN"/>
          </a:p>
        </p:txBody>
      </p:sp>
      <p:sp>
        <p:nvSpPr>
          <p:cNvPr id="4" name="Marcador de número de diapositiva 3"/>
          <p:cNvSpPr>
            <a:spLocks noGrp="1"/>
          </p:cNvSpPr>
          <p:nvPr>
            <p:ph type="sldNum" sz="quarter" idx="12"/>
          </p:nvPr>
        </p:nvSpPr>
        <p:spPr/>
        <p:txBody>
          <a:bodyPr/>
          <a:lstStyle/>
          <a:p>
            <a:fld id="{1079D939-2B2F-4BFC-B186-E60BFE605A17}" type="slidenum">
              <a:rPr lang="es-HN" smtClean="0"/>
              <a:t>‹Nº›</a:t>
            </a:fld>
            <a:endParaRPr lang="es-HN"/>
          </a:p>
        </p:txBody>
      </p:sp>
    </p:spTree>
    <p:extLst>
      <p:ext uri="{BB962C8B-B14F-4D97-AF65-F5344CB8AC3E}">
        <p14:creationId xmlns:p14="http://schemas.microsoft.com/office/powerpoint/2010/main" val="2126341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HN"/>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HN"/>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A496B930-790D-408C-8FE6-0D13712FBEE1}" type="datetime1">
              <a:rPr lang="es-HN" smtClean="0"/>
              <a:t>3/4/2018</a:t>
            </a:fld>
            <a:endParaRPr lang="es-HN"/>
          </a:p>
        </p:txBody>
      </p:sp>
      <p:sp>
        <p:nvSpPr>
          <p:cNvPr id="6" name="Marcador de pie de página 5"/>
          <p:cNvSpPr>
            <a:spLocks noGrp="1"/>
          </p:cNvSpPr>
          <p:nvPr>
            <p:ph type="ftr" sz="quarter" idx="11"/>
          </p:nvPr>
        </p:nvSpPr>
        <p:spPr/>
        <p:txBody>
          <a:bodyPr/>
          <a:lstStyle/>
          <a:p>
            <a:r>
              <a:rPr lang="es-HN" smtClean="0"/>
              <a:t>Base de Datos I</a:t>
            </a:r>
            <a:endParaRPr lang="es-HN"/>
          </a:p>
        </p:txBody>
      </p:sp>
      <p:sp>
        <p:nvSpPr>
          <p:cNvPr id="7" name="Marcador de número de diapositiva 6"/>
          <p:cNvSpPr>
            <a:spLocks noGrp="1"/>
          </p:cNvSpPr>
          <p:nvPr>
            <p:ph type="sldNum" sz="quarter" idx="12"/>
          </p:nvPr>
        </p:nvSpPr>
        <p:spPr/>
        <p:txBody>
          <a:bodyPr/>
          <a:lstStyle/>
          <a:p>
            <a:fld id="{1079D939-2B2F-4BFC-B186-E60BFE605A17}" type="slidenum">
              <a:rPr lang="es-HN" smtClean="0"/>
              <a:t>‹Nº›</a:t>
            </a:fld>
            <a:endParaRPr lang="es-HN"/>
          </a:p>
        </p:txBody>
      </p:sp>
    </p:spTree>
    <p:extLst>
      <p:ext uri="{BB962C8B-B14F-4D97-AF65-F5344CB8AC3E}">
        <p14:creationId xmlns:p14="http://schemas.microsoft.com/office/powerpoint/2010/main" val="3318248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HN"/>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HN"/>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B6274876-D6FF-4C3C-BEBF-E04CCC4D750A}" type="datetime1">
              <a:rPr lang="es-HN" smtClean="0"/>
              <a:t>3/4/2018</a:t>
            </a:fld>
            <a:endParaRPr lang="es-HN"/>
          </a:p>
        </p:txBody>
      </p:sp>
      <p:sp>
        <p:nvSpPr>
          <p:cNvPr id="6" name="Marcador de pie de página 5"/>
          <p:cNvSpPr>
            <a:spLocks noGrp="1"/>
          </p:cNvSpPr>
          <p:nvPr>
            <p:ph type="ftr" sz="quarter" idx="11"/>
          </p:nvPr>
        </p:nvSpPr>
        <p:spPr/>
        <p:txBody>
          <a:bodyPr/>
          <a:lstStyle/>
          <a:p>
            <a:r>
              <a:rPr lang="es-HN" smtClean="0"/>
              <a:t>Base de Datos I</a:t>
            </a:r>
            <a:endParaRPr lang="es-HN"/>
          </a:p>
        </p:txBody>
      </p:sp>
      <p:sp>
        <p:nvSpPr>
          <p:cNvPr id="7" name="Marcador de número de diapositiva 6"/>
          <p:cNvSpPr>
            <a:spLocks noGrp="1"/>
          </p:cNvSpPr>
          <p:nvPr>
            <p:ph type="sldNum" sz="quarter" idx="12"/>
          </p:nvPr>
        </p:nvSpPr>
        <p:spPr/>
        <p:txBody>
          <a:bodyPr/>
          <a:lstStyle/>
          <a:p>
            <a:fld id="{1079D939-2B2F-4BFC-B186-E60BFE605A17}" type="slidenum">
              <a:rPr lang="es-HN" smtClean="0"/>
              <a:t>‹Nº›</a:t>
            </a:fld>
            <a:endParaRPr lang="es-HN"/>
          </a:p>
        </p:txBody>
      </p:sp>
    </p:spTree>
    <p:extLst>
      <p:ext uri="{BB962C8B-B14F-4D97-AF65-F5344CB8AC3E}">
        <p14:creationId xmlns:p14="http://schemas.microsoft.com/office/powerpoint/2010/main" val="2409540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HN"/>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HN"/>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90275-4485-4ED2-9AD0-62159DA236DA}" type="datetime1">
              <a:rPr lang="es-HN" smtClean="0"/>
              <a:t>3/4/2018</a:t>
            </a:fld>
            <a:endParaRPr lang="es-HN"/>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HN" smtClean="0"/>
              <a:t>Base de Datos I</a:t>
            </a:r>
            <a:endParaRPr lang="es-HN"/>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79D939-2B2F-4BFC-B186-E60BFE605A17}" type="slidenum">
              <a:rPr lang="es-HN" smtClean="0"/>
              <a:t>‹Nº›</a:t>
            </a:fld>
            <a:endParaRPr lang="es-HN"/>
          </a:p>
        </p:txBody>
      </p:sp>
    </p:spTree>
    <p:extLst>
      <p:ext uri="{BB962C8B-B14F-4D97-AF65-F5344CB8AC3E}">
        <p14:creationId xmlns:p14="http://schemas.microsoft.com/office/powerpoint/2010/main" val="2325243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H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base de dat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724" y="3760769"/>
            <a:ext cx="3376612" cy="2528887"/>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p:cNvSpPr/>
          <p:nvPr/>
        </p:nvSpPr>
        <p:spPr>
          <a:xfrm>
            <a:off x="-15766" y="6278780"/>
            <a:ext cx="12223532" cy="594986"/>
          </a:xfrm>
          <a:prstGeom prst="rect">
            <a:avLst/>
          </a:prstGeom>
          <a:solidFill>
            <a:schemeClr val="accent1">
              <a:lumMod val="5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es-HN"/>
          </a:p>
        </p:txBody>
      </p:sp>
      <p:sp>
        <p:nvSpPr>
          <p:cNvPr id="2" name="Título 1"/>
          <p:cNvSpPr>
            <a:spLocks noGrp="1"/>
          </p:cNvSpPr>
          <p:nvPr>
            <p:ph type="title"/>
          </p:nvPr>
        </p:nvSpPr>
        <p:spPr>
          <a:xfrm>
            <a:off x="1536972" y="268014"/>
            <a:ext cx="7796211" cy="841643"/>
          </a:xfrm>
        </p:spPr>
        <p:txBody>
          <a:bodyPr>
            <a:normAutofit fontScale="90000"/>
          </a:bodyPr>
          <a:lstStyle/>
          <a:p>
            <a:pPr algn="ctr"/>
            <a:r>
              <a:rPr lang="es-ES" sz="3600" dirty="0" smtClean="0"/>
              <a:t>Universidad Nacional Autónoma de Honduras</a:t>
            </a:r>
            <a:r>
              <a:rPr lang="es-ES" sz="2800" dirty="0" smtClean="0"/>
              <a:t/>
            </a:r>
            <a:br>
              <a:rPr lang="es-ES" sz="2800" dirty="0" smtClean="0"/>
            </a:br>
            <a:r>
              <a:rPr lang="es-ES" sz="2800" dirty="0" smtClean="0"/>
              <a:t>Carrera de Ingeniería en Sistemas</a:t>
            </a:r>
            <a:endParaRPr lang="es-HN" sz="2800" dirty="0"/>
          </a:p>
        </p:txBody>
      </p:sp>
      <p:pic>
        <p:nvPicPr>
          <p:cNvPr id="6" name="Marcador de contenido 5"/>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14098" y="63064"/>
            <a:ext cx="1336331" cy="1236367"/>
          </a:xfrm>
        </p:spPr>
      </p:pic>
      <p:sp>
        <p:nvSpPr>
          <p:cNvPr id="4" name="Marcador de pie de página 3"/>
          <p:cNvSpPr>
            <a:spLocks noGrp="1"/>
          </p:cNvSpPr>
          <p:nvPr>
            <p:ph type="ftr" sz="quarter" idx="11"/>
          </p:nvPr>
        </p:nvSpPr>
        <p:spPr/>
        <p:txBody>
          <a:bodyPr/>
          <a:lstStyle/>
          <a:p>
            <a:r>
              <a:rPr lang="es-ES" sz="1800" dirty="0" smtClean="0">
                <a:solidFill>
                  <a:schemeClr val="bg1"/>
                </a:solidFill>
              </a:rPr>
              <a:t>IPAC 2018</a:t>
            </a:r>
            <a:endParaRPr lang="es-HN" sz="1800" dirty="0">
              <a:solidFill>
                <a:schemeClr val="bg1"/>
              </a:solidFill>
            </a:endParaRPr>
          </a:p>
        </p:txBody>
      </p:sp>
      <p:sp>
        <p:nvSpPr>
          <p:cNvPr id="5" name="Marcador de número de diapositiva 4"/>
          <p:cNvSpPr>
            <a:spLocks noGrp="1"/>
          </p:cNvSpPr>
          <p:nvPr>
            <p:ph type="sldNum" sz="quarter" idx="12"/>
          </p:nvPr>
        </p:nvSpPr>
        <p:spPr/>
        <p:txBody>
          <a:bodyPr/>
          <a:lstStyle/>
          <a:p>
            <a:fld id="{1079D939-2B2F-4BFC-B186-E60BFE605A17}" type="slidenum">
              <a:rPr lang="es-HN" sz="1600" smtClean="0">
                <a:solidFill>
                  <a:schemeClr val="bg1"/>
                </a:solidFill>
              </a:rPr>
              <a:t>1</a:t>
            </a:fld>
            <a:endParaRPr lang="es-HN" sz="1600" dirty="0">
              <a:solidFill>
                <a:schemeClr val="bg1"/>
              </a:solidFill>
            </a:endParaRPr>
          </a:p>
        </p:txBody>
      </p:sp>
      <p:cxnSp>
        <p:nvCxnSpPr>
          <p:cNvPr id="8" name="Conector recto 7"/>
          <p:cNvCxnSpPr/>
          <p:nvPr/>
        </p:nvCxnSpPr>
        <p:spPr>
          <a:xfrm flipV="1">
            <a:off x="428257" y="1421589"/>
            <a:ext cx="1138047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0" y="6199091"/>
            <a:ext cx="12192000" cy="82265"/>
          </a:xfrm>
          <a:prstGeom prst="rect">
            <a:avLst/>
          </a:prstGeom>
          <a:solidFill>
            <a:schemeClr val="accent4">
              <a:lumMod val="60000"/>
              <a:lumOff val="40000"/>
            </a:schemeClr>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HN"/>
          </a:p>
        </p:txBody>
      </p:sp>
      <p:pic>
        <p:nvPicPr>
          <p:cNvPr id="15" name="Imagen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91961" y="47298"/>
            <a:ext cx="2316776" cy="1332112"/>
          </a:xfrm>
          <a:prstGeom prst="rect">
            <a:avLst/>
          </a:prstGeom>
        </p:spPr>
      </p:pic>
      <p:sp>
        <p:nvSpPr>
          <p:cNvPr id="17" name="Marcador de contenido 2"/>
          <p:cNvSpPr txBox="1">
            <a:spLocks/>
          </p:cNvSpPr>
          <p:nvPr/>
        </p:nvSpPr>
        <p:spPr>
          <a:xfrm>
            <a:off x="522887" y="158510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ES" sz="2000" dirty="0" smtClean="0"/>
          </a:p>
          <a:p>
            <a:pPr marL="0" indent="0" algn="ctr">
              <a:buNone/>
            </a:pPr>
            <a:endParaRPr lang="es-HN" sz="2000" dirty="0" smtClean="0"/>
          </a:p>
          <a:p>
            <a:pPr marL="0" indent="0" algn="ctr">
              <a:buNone/>
            </a:pPr>
            <a:r>
              <a:rPr lang="es-HN" sz="3600" b="1" dirty="0" smtClean="0"/>
              <a:t>IS-501   Base de Datos I</a:t>
            </a:r>
            <a:endParaRPr lang="es-ES" sz="3200" dirty="0"/>
          </a:p>
          <a:p>
            <a:pPr marL="0" indent="0" algn="ctr">
              <a:buNone/>
            </a:pPr>
            <a:r>
              <a:rPr lang="es-ES" sz="3200" dirty="0"/>
              <a:t> </a:t>
            </a:r>
            <a:r>
              <a:rPr lang="es-ES" dirty="0" smtClean="0">
                <a:solidFill>
                  <a:schemeClr val="accent5">
                    <a:lumMod val="50000"/>
                  </a:schemeClr>
                </a:solidFill>
              </a:rPr>
              <a:t>SQL</a:t>
            </a:r>
          </a:p>
          <a:p>
            <a:pPr marL="0" indent="0" algn="ctr">
              <a:buNone/>
            </a:pPr>
            <a:r>
              <a:rPr lang="es-ES" dirty="0" smtClean="0">
                <a:solidFill>
                  <a:schemeClr val="accent5">
                    <a:lumMod val="50000"/>
                  </a:schemeClr>
                </a:solidFill>
              </a:rPr>
              <a:t>DML</a:t>
            </a:r>
            <a:endParaRPr lang="es-ES" dirty="0">
              <a:solidFill>
                <a:schemeClr val="accent5">
                  <a:lumMod val="50000"/>
                </a:schemeClr>
              </a:solidFill>
            </a:endParaRPr>
          </a:p>
          <a:p>
            <a:pPr marL="0" indent="0" algn="ctr">
              <a:buNone/>
            </a:pPr>
            <a:endParaRPr lang="es-HN" dirty="0" smtClean="0">
              <a:solidFill>
                <a:schemeClr val="accent5">
                  <a:lumMod val="50000"/>
                </a:schemeClr>
              </a:solidFill>
            </a:endParaRPr>
          </a:p>
        </p:txBody>
      </p:sp>
    </p:spTree>
    <p:extLst>
      <p:ext uri="{BB962C8B-B14F-4D97-AF65-F5344CB8AC3E}">
        <p14:creationId xmlns:p14="http://schemas.microsoft.com/office/powerpoint/2010/main" val="2516641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15766" y="6278780"/>
            <a:ext cx="12223532" cy="594986"/>
          </a:xfrm>
          <a:prstGeom prst="rect">
            <a:avLst/>
          </a:prstGeom>
          <a:solidFill>
            <a:schemeClr val="accent1">
              <a:lumMod val="5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es-HN"/>
          </a:p>
        </p:txBody>
      </p:sp>
      <p:sp>
        <p:nvSpPr>
          <p:cNvPr id="2" name="Título 1"/>
          <p:cNvSpPr>
            <a:spLocks noGrp="1"/>
          </p:cNvSpPr>
          <p:nvPr>
            <p:ph type="title"/>
          </p:nvPr>
        </p:nvSpPr>
        <p:spPr>
          <a:xfrm>
            <a:off x="1536972" y="576928"/>
            <a:ext cx="7796211" cy="532729"/>
          </a:xfrm>
        </p:spPr>
        <p:txBody>
          <a:bodyPr>
            <a:normAutofit/>
          </a:bodyPr>
          <a:lstStyle/>
          <a:p>
            <a:r>
              <a:rPr lang="es-ES" sz="2800" dirty="0" smtClean="0">
                <a:solidFill>
                  <a:schemeClr val="accent5">
                    <a:lumMod val="50000"/>
                  </a:schemeClr>
                </a:solidFill>
              </a:rPr>
              <a:t>SQL - DML</a:t>
            </a:r>
            <a:endParaRPr lang="es-HN" sz="2800" dirty="0"/>
          </a:p>
        </p:txBody>
      </p:sp>
      <p:pic>
        <p:nvPicPr>
          <p:cNvPr id="6" name="Marcador de contenido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4098" y="63064"/>
            <a:ext cx="1336331" cy="1236367"/>
          </a:xfrm>
        </p:spPr>
      </p:pic>
      <p:sp>
        <p:nvSpPr>
          <p:cNvPr id="4" name="Marcador de pie de página 3"/>
          <p:cNvSpPr>
            <a:spLocks noGrp="1"/>
          </p:cNvSpPr>
          <p:nvPr>
            <p:ph type="ftr" sz="quarter" idx="11"/>
          </p:nvPr>
        </p:nvSpPr>
        <p:spPr/>
        <p:txBody>
          <a:bodyPr/>
          <a:lstStyle/>
          <a:p>
            <a:r>
              <a:rPr lang="es-HN" sz="1800" dirty="0" smtClean="0">
                <a:solidFill>
                  <a:schemeClr val="bg1"/>
                </a:solidFill>
              </a:rPr>
              <a:t>IS-501   Base de Datos I</a:t>
            </a:r>
            <a:endParaRPr lang="es-HN" sz="1800" dirty="0">
              <a:solidFill>
                <a:schemeClr val="bg1"/>
              </a:solidFill>
            </a:endParaRPr>
          </a:p>
        </p:txBody>
      </p:sp>
      <p:sp>
        <p:nvSpPr>
          <p:cNvPr id="5" name="Marcador de número de diapositiva 4"/>
          <p:cNvSpPr>
            <a:spLocks noGrp="1"/>
          </p:cNvSpPr>
          <p:nvPr>
            <p:ph type="sldNum" sz="quarter" idx="12"/>
          </p:nvPr>
        </p:nvSpPr>
        <p:spPr/>
        <p:txBody>
          <a:bodyPr/>
          <a:lstStyle/>
          <a:p>
            <a:fld id="{1079D939-2B2F-4BFC-B186-E60BFE605A17}" type="slidenum">
              <a:rPr lang="es-HN" sz="1600" smtClean="0">
                <a:solidFill>
                  <a:schemeClr val="bg1"/>
                </a:solidFill>
              </a:rPr>
              <a:t>10</a:t>
            </a:fld>
            <a:endParaRPr lang="es-HN" sz="1600" dirty="0">
              <a:solidFill>
                <a:schemeClr val="bg1"/>
              </a:solidFill>
            </a:endParaRPr>
          </a:p>
        </p:txBody>
      </p:sp>
      <p:cxnSp>
        <p:nvCxnSpPr>
          <p:cNvPr id="8" name="Conector recto 7"/>
          <p:cNvCxnSpPr/>
          <p:nvPr/>
        </p:nvCxnSpPr>
        <p:spPr>
          <a:xfrm flipV="1">
            <a:off x="428257" y="1358525"/>
            <a:ext cx="1138047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0" y="6199091"/>
            <a:ext cx="12192000" cy="82265"/>
          </a:xfrm>
          <a:prstGeom prst="rect">
            <a:avLst/>
          </a:prstGeom>
          <a:solidFill>
            <a:schemeClr val="accent4">
              <a:lumMod val="60000"/>
              <a:lumOff val="40000"/>
            </a:schemeClr>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HN"/>
          </a:p>
        </p:txBody>
      </p:sp>
      <p:pic>
        <p:nvPicPr>
          <p:cNvPr id="15" name="Imagen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1961" y="47298"/>
            <a:ext cx="2316776" cy="1332112"/>
          </a:xfrm>
          <a:prstGeom prst="rect">
            <a:avLst/>
          </a:prstGeom>
        </p:spPr>
      </p:pic>
      <p:sp>
        <p:nvSpPr>
          <p:cNvPr id="17" name="Marcador de contenido 2"/>
          <p:cNvSpPr txBox="1">
            <a:spLocks/>
          </p:cNvSpPr>
          <p:nvPr/>
        </p:nvSpPr>
        <p:spPr>
          <a:xfrm>
            <a:off x="428257" y="1573592"/>
            <a:ext cx="10515600" cy="43513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HN" sz="2000" dirty="0"/>
              <a:t>/* </a:t>
            </a:r>
            <a:r>
              <a:rPr lang="es-HN" sz="2000" dirty="0" err="1"/>
              <a:t>Inner</a:t>
            </a:r>
            <a:r>
              <a:rPr lang="es-HN" sz="2000" dirty="0"/>
              <a:t> </a:t>
            </a:r>
            <a:r>
              <a:rPr lang="es-HN" sz="2000" dirty="0" err="1"/>
              <a:t>Join</a:t>
            </a:r>
            <a:r>
              <a:rPr lang="es-HN" sz="2000" dirty="0"/>
              <a:t>. */</a:t>
            </a:r>
          </a:p>
          <a:p>
            <a:pPr marL="0" indent="0">
              <a:buNone/>
            </a:pPr>
            <a:r>
              <a:rPr lang="es-HN" sz="2000" dirty="0"/>
              <a:t>-- Unión interna, filas que ambas tablas tienen en común.</a:t>
            </a:r>
          </a:p>
          <a:p>
            <a:pPr marL="0" indent="0">
              <a:buNone/>
            </a:pPr>
            <a:r>
              <a:rPr lang="es-HN" sz="2000" dirty="0" err="1"/>
              <a:t>select</a:t>
            </a:r>
            <a:r>
              <a:rPr lang="es-HN" sz="2000" dirty="0"/>
              <a:t> * </a:t>
            </a:r>
            <a:r>
              <a:rPr lang="es-HN" sz="2000" dirty="0" err="1"/>
              <a:t>from</a:t>
            </a:r>
            <a:r>
              <a:rPr lang="es-HN" sz="2000" dirty="0"/>
              <a:t> A INNER JOIN B </a:t>
            </a:r>
            <a:r>
              <a:rPr lang="es-HN" sz="2000" dirty="0" err="1"/>
              <a:t>on</a:t>
            </a:r>
            <a:r>
              <a:rPr lang="es-HN" sz="2000" dirty="0"/>
              <a:t> </a:t>
            </a:r>
            <a:r>
              <a:rPr lang="es-HN" sz="2000" dirty="0" err="1"/>
              <a:t>A.a</a:t>
            </a:r>
            <a:r>
              <a:rPr lang="es-HN" sz="2000" dirty="0"/>
              <a:t> = </a:t>
            </a:r>
            <a:r>
              <a:rPr lang="es-HN" sz="2000" dirty="0" err="1"/>
              <a:t>B.b</a:t>
            </a:r>
            <a:r>
              <a:rPr lang="es-HN" sz="2000" dirty="0"/>
              <a:t>;</a:t>
            </a:r>
          </a:p>
          <a:p>
            <a:pPr marL="0" indent="0">
              <a:buNone/>
            </a:pPr>
            <a:r>
              <a:rPr lang="es-HN" sz="2000" dirty="0" err="1"/>
              <a:t>select</a:t>
            </a:r>
            <a:r>
              <a:rPr lang="es-HN" sz="2000" dirty="0"/>
              <a:t> A.*, B.*  </a:t>
            </a:r>
            <a:r>
              <a:rPr lang="es-HN" sz="2000" dirty="0" err="1"/>
              <a:t>from</a:t>
            </a:r>
            <a:r>
              <a:rPr lang="es-HN" sz="2000" dirty="0"/>
              <a:t> A, B </a:t>
            </a:r>
            <a:r>
              <a:rPr lang="es-HN" sz="2000" dirty="0" err="1"/>
              <a:t>where</a:t>
            </a:r>
            <a:r>
              <a:rPr lang="es-HN" sz="2000" dirty="0"/>
              <a:t> </a:t>
            </a:r>
            <a:r>
              <a:rPr lang="es-HN" sz="2000" dirty="0" err="1"/>
              <a:t>A.a</a:t>
            </a:r>
            <a:r>
              <a:rPr lang="es-HN" sz="2000" dirty="0"/>
              <a:t> = </a:t>
            </a:r>
            <a:r>
              <a:rPr lang="es-HN" sz="2000" dirty="0" err="1"/>
              <a:t>B.b</a:t>
            </a:r>
            <a:r>
              <a:rPr lang="es-HN" sz="2000" dirty="0"/>
              <a:t>;</a:t>
            </a:r>
          </a:p>
          <a:p>
            <a:pPr marL="0" indent="0">
              <a:buNone/>
            </a:pPr>
            <a:endParaRPr lang="es-HN" sz="2000" dirty="0"/>
          </a:p>
          <a:p>
            <a:pPr marL="0" indent="0">
              <a:buNone/>
            </a:pPr>
            <a:r>
              <a:rPr lang="es-HN" sz="2000" dirty="0"/>
              <a:t>/* </a:t>
            </a:r>
            <a:r>
              <a:rPr lang="es-HN" sz="2000" dirty="0" err="1"/>
              <a:t>Left</a:t>
            </a:r>
            <a:r>
              <a:rPr lang="es-HN" sz="2000" dirty="0"/>
              <a:t> </a:t>
            </a:r>
            <a:r>
              <a:rPr lang="es-HN" sz="2000" dirty="0" err="1"/>
              <a:t>outer</a:t>
            </a:r>
            <a:r>
              <a:rPr lang="es-HN" sz="2000" dirty="0"/>
              <a:t> </a:t>
            </a:r>
            <a:r>
              <a:rPr lang="es-HN" sz="2000" dirty="0" err="1"/>
              <a:t>join</a:t>
            </a:r>
            <a:r>
              <a:rPr lang="es-HN" sz="2000" dirty="0"/>
              <a:t> */</a:t>
            </a:r>
          </a:p>
          <a:p>
            <a:pPr marL="0" indent="0">
              <a:buNone/>
            </a:pPr>
            <a:r>
              <a:rPr lang="es-HN" sz="2000" dirty="0"/>
              <a:t>-- Unión externa por la izquierda, todas las filas de A (tabla izquierda) relacionadas con B, así estas tengan o no coincidencias.</a:t>
            </a:r>
          </a:p>
          <a:p>
            <a:pPr marL="0" indent="0">
              <a:buNone/>
            </a:pPr>
            <a:r>
              <a:rPr lang="es-HN" sz="2000" dirty="0" err="1"/>
              <a:t>select</a:t>
            </a:r>
            <a:r>
              <a:rPr lang="es-HN" sz="2000" dirty="0"/>
              <a:t> * </a:t>
            </a:r>
            <a:r>
              <a:rPr lang="es-HN" sz="2000" dirty="0" err="1"/>
              <a:t>from</a:t>
            </a:r>
            <a:r>
              <a:rPr lang="es-HN" sz="2000" dirty="0"/>
              <a:t> A LEFT OUTER JOIN B </a:t>
            </a:r>
            <a:r>
              <a:rPr lang="es-HN" sz="2000" dirty="0" err="1"/>
              <a:t>on</a:t>
            </a:r>
            <a:r>
              <a:rPr lang="es-HN" sz="2000" dirty="0"/>
              <a:t> </a:t>
            </a:r>
            <a:r>
              <a:rPr lang="es-HN" sz="2000" dirty="0" err="1"/>
              <a:t>A.a</a:t>
            </a:r>
            <a:r>
              <a:rPr lang="es-HN" sz="2000" dirty="0"/>
              <a:t> = </a:t>
            </a:r>
            <a:r>
              <a:rPr lang="es-HN" sz="2000" dirty="0" err="1"/>
              <a:t>B.b</a:t>
            </a:r>
            <a:r>
              <a:rPr lang="es-HN" sz="2000" dirty="0"/>
              <a:t>;</a:t>
            </a:r>
          </a:p>
          <a:p>
            <a:pPr marL="0" indent="0">
              <a:buNone/>
            </a:pPr>
            <a:r>
              <a:rPr lang="es-HN" sz="2000" dirty="0" err="1"/>
              <a:t>select</a:t>
            </a:r>
            <a:r>
              <a:rPr lang="es-HN" sz="2000" dirty="0"/>
              <a:t> A.*,B.*  </a:t>
            </a:r>
            <a:r>
              <a:rPr lang="es-HN" sz="2000" dirty="0" err="1"/>
              <a:t>from</a:t>
            </a:r>
            <a:r>
              <a:rPr lang="es-HN" sz="2000" dirty="0"/>
              <a:t> A,B </a:t>
            </a:r>
            <a:r>
              <a:rPr lang="es-HN" sz="2000" dirty="0" err="1"/>
              <a:t>where</a:t>
            </a:r>
            <a:r>
              <a:rPr lang="es-HN" sz="2000" dirty="0"/>
              <a:t> </a:t>
            </a:r>
            <a:r>
              <a:rPr lang="es-HN" sz="2000" dirty="0" err="1"/>
              <a:t>A.a</a:t>
            </a:r>
            <a:r>
              <a:rPr lang="es-HN" sz="2000" dirty="0"/>
              <a:t> = </a:t>
            </a:r>
            <a:r>
              <a:rPr lang="es-HN" sz="2000" dirty="0" err="1"/>
              <a:t>B.b</a:t>
            </a:r>
            <a:r>
              <a:rPr lang="es-HN" sz="2000" dirty="0"/>
              <a:t>(+);</a:t>
            </a:r>
          </a:p>
          <a:p>
            <a:pPr marL="0" indent="0">
              <a:buNone/>
            </a:pPr>
            <a:endParaRPr lang="es-HN" sz="2000" dirty="0"/>
          </a:p>
          <a:p>
            <a:pPr marL="0" indent="0">
              <a:buNone/>
            </a:pPr>
            <a:r>
              <a:rPr lang="es-HN" sz="2000" dirty="0"/>
              <a:t>/* </a:t>
            </a:r>
            <a:r>
              <a:rPr lang="es-HN" sz="2000" dirty="0" err="1"/>
              <a:t>Right</a:t>
            </a:r>
            <a:r>
              <a:rPr lang="es-HN" sz="2000" dirty="0"/>
              <a:t> </a:t>
            </a:r>
            <a:r>
              <a:rPr lang="es-HN" sz="2000" dirty="0" err="1"/>
              <a:t>outer</a:t>
            </a:r>
            <a:r>
              <a:rPr lang="es-HN" sz="2000" dirty="0"/>
              <a:t> </a:t>
            </a:r>
            <a:r>
              <a:rPr lang="es-HN" sz="2000" dirty="0" err="1"/>
              <a:t>join</a:t>
            </a:r>
            <a:r>
              <a:rPr lang="es-HN" sz="2000" dirty="0"/>
              <a:t> */</a:t>
            </a:r>
          </a:p>
          <a:p>
            <a:pPr marL="0" indent="0">
              <a:buNone/>
            </a:pPr>
            <a:r>
              <a:rPr lang="es-HN" sz="2000" dirty="0"/>
              <a:t>-- Unión externa por la derecha, todas las filas de B (tabla derecha), así estas tengan o no coincidencias con A.</a:t>
            </a:r>
          </a:p>
          <a:p>
            <a:pPr marL="0" indent="0">
              <a:buNone/>
            </a:pPr>
            <a:r>
              <a:rPr lang="es-HN" sz="2000" dirty="0" err="1"/>
              <a:t>select</a:t>
            </a:r>
            <a:r>
              <a:rPr lang="es-HN" sz="2000" dirty="0"/>
              <a:t> * </a:t>
            </a:r>
            <a:r>
              <a:rPr lang="es-HN" sz="2000" dirty="0" err="1"/>
              <a:t>from</a:t>
            </a:r>
            <a:r>
              <a:rPr lang="es-HN" sz="2000" dirty="0"/>
              <a:t> A RIGHT OUTER JOIN B </a:t>
            </a:r>
            <a:r>
              <a:rPr lang="es-HN" sz="2000" dirty="0" err="1"/>
              <a:t>on</a:t>
            </a:r>
            <a:r>
              <a:rPr lang="es-HN" sz="2000" dirty="0"/>
              <a:t> </a:t>
            </a:r>
            <a:r>
              <a:rPr lang="es-HN" sz="2000" dirty="0" err="1"/>
              <a:t>A.a</a:t>
            </a:r>
            <a:r>
              <a:rPr lang="es-HN" sz="2000" dirty="0"/>
              <a:t> = </a:t>
            </a:r>
            <a:r>
              <a:rPr lang="es-HN" sz="2000" dirty="0" err="1"/>
              <a:t>B.b</a:t>
            </a:r>
            <a:r>
              <a:rPr lang="es-HN" sz="2000" dirty="0"/>
              <a:t>;</a:t>
            </a:r>
          </a:p>
          <a:p>
            <a:pPr marL="0" indent="0">
              <a:buNone/>
            </a:pPr>
            <a:r>
              <a:rPr lang="es-HN" sz="2000" dirty="0" err="1"/>
              <a:t>select</a:t>
            </a:r>
            <a:r>
              <a:rPr lang="es-HN" sz="2000" dirty="0"/>
              <a:t> A.*,B.*  </a:t>
            </a:r>
            <a:r>
              <a:rPr lang="es-HN" sz="2000" dirty="0" err="1"/>
              <a:t>from</a:t>
            </a:r>
            <a:r>
              <a:rPr lang="es-HN" sz="2000" dirty="0"/>
              <a:t> A,B </a:t>
            </a:r>
            <a:r>
              <a:rPr lang="es-HN" sz="2000" dirty="0" err="1"/>
              <a:t>where</a:t>
            </a:r>
            <a:r>
              <a:rPr lang="es-HN" sz="2000" dirty="0"/>
              <a:t> </a:t>
            </a:r>
            <a:r>
              <a:rPr lang="es-HN" sz="2000" dirty="0" err="1"/>
              <a:t>A.a</a:t>
            </a:r>
            <a:r>
              <a:rPr lang="es-HN" sz="2000" dirty="0"/>
              <a:t>(+) = </a:t>
            </a:r>
            <a:r>
              <a:rPr lang="es-HN" sz="2000" dirty="0" err="1"/>
              <a:t>B.b</a:t>
            </a:r>
            <a:r>
              <a:rPr lang="es-HN" sz="2000" dirty="0" smtClean="0"/>
              <a:t>;</a:t>
            </a:r>
            <a:endParaRPr lang="es-HN" sz="2000" dirty="0"/>
          </a:p>
        </p:txBody>
      </p:sp>
    </p:spTree>
    <p:extLst>
      <p:ext uri="{BB962C8B-B14F-4D97-AF65-F5344CB8AC3E}">
        <p14:creationId xmlns:p14="http://schemas.microsoft.com/office/powerpoint/2010/main" val="35396466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15766" y="6278780"/>
            <a:ext cx="12223532" cy="594986"/>
          </a:xfrm>
          <a:prstGeom prst="rect">
            <a:avLst/>
          </a:prstGeom>
          <a:solidFill>
            <a:schemeClr val="accent1">
              <a:lumMod val="5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es-HN"/>
          </a:p>
        </p:txBody>
      </p:sp>
      <p:sp>
        <p:nvSpPr>
          <p:cNvPr id="2" name="Título 1"/>
          <p:cNvSpPr>
            <a:spLocks noGrp="1"/>
          </p:cNvSpPr>
          <p:nvPr>
            <p:ph type="title"/>
          </p:nvPr>
        </p:nvSpPr>
        <p:spPr>
          <a:xfrm>
            <a:off x="1536972" y="576928"/>
            <a:ext cx="7796211" cy="532729"/>
          </a:xfrm>
        </p:spPr>
        <p:txBody>
          <a:bodyPr>
            <a:normAutofit/>
          </a:bodyPr>
          <a:lstStyle/>
          <a:p>
            <a:r>
              <a:rPr lang="es-ES" sz="2800" dirty="0" smtClean="0">
                <a:solidFill>
                  <a:schemeClr val="accent5">
                    <a:lumMod val="50000"/>
                  </a:schemeClr>
                </a:solidFill>
              </a:rPr>
              <a:t>SQL - DML</a:t>
            </a:r>
            <a:endParaRPr lang="es-HN" sz="2800" dirty="0"/>
          </a:p>
        </p:txBody>
      </p:sp>
      <p:pic>
        <p:nvPicPr>
          <p:cNvPr id="6" name="Marcador de contenido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4098" y="63064"/>
            <a:ext cx="1336331" cy="1236367"/>
          </a:xfrm>
        </p:spPr>
      </p:pic>
      <p:sp>
        <p:nvSpPr>
          <p:cNvPr id="4" name="Marcador de pie de página 3"/>
          <p:cNvSpPr>
            <a:spLocks noGrp="1"/>
          </p:cNvSpPr>
          <p:nvPr>
            <p:ph type="ftr" sz="quarter" idx="11"/>
          </p:nvPr>
        </p:nvSpPr>
        <p:spPr/>
        <p:txBody>
          <a:bodyPr/>
          <a:lstStyle/>
          <a:p>
            <a:r>
              <a:rPr lang="es-HN" sz="1800" dirty="0" smtClean="0">
                <a:solidFill>
                  <a:schemeClr val="bg1"/>
                </a:solidFill>
              </a:rPr>
              <a:t>IS-501   Base de Datos I</a:t>
            </a:r>
            <a:endParaRPr lang="es-HN" sz="1800" dirty="0">
              <a:solidFill>
                <a:schemeClr val="bg1"/>
              </a:solidFill>
            </a:endParaRPr>
          </a:p>
        </p:txBody>
      </p:sp>
      <p:sp>
        <p:nvSpPr>
          <p:cNvPr id="5" name="Marcador de número de diapositiva 4"/>
          <p:cNvSpPr>
            <a:spLocks noGrp="1"/>
          </p:cNvSpPr>
          <p:nvPr>
            <p:ph type="sldNum" sz="quarter" idx="12"/>
          </p:nvPr>
        </p:nvSpPr>
        <p:spPr/>
        <p:txBody>
          <a:bodyPr/>
          <a:lstStyle/>
          <a:p>
            <a:fld id="{1079D939-2B2F-4BFC-B186-E60BFE605A17}" type="slidenum">
              <a:rPr lang="es-HN" sz="1600" smtClean="0">
                <a:solidFill>
                  <a:schemeClr val="bg1"/>
                </a:solidFill>
              </a:rPr>
              <a:t>11</a:t>
            </a:fld>
            <a:endParaRPr lang="es-HN" sz="1600" dirty="0">
              <a:solidFill>
                <a:schemeClr val="bg1"/>
              </a:solidFill>
            </a:endParaRPr>
          </a:p>
        </p:txBody>
      </p:sp>
      <p:cxnSp>
        <p:nvCxnSpPr>
          <p:cNvPr id="8" name="Conector recto 7"/>
          <p:cNvCxnSpPr/>
          <p:nvPr/>
        </p:nvCxnSpPr>
        <p:spPr>
          <a:xfrm flipV="1">
            <a:off x="428257" y="1358525"/>
            <a:ext cx="1138047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0" y="6199091"/>
            <a:ext cx="12192000" cy="82265"/>
          </a:xfrm>
          <a:prstGeom prst="rect">
            <a:avLst/>
          </a:prstGeom>
          <a:solidFill>
            <a:schemeClr val="accent4">
              <a:lumMod val="60000"/>
              <a:lumOff val="40000"/>
            </a:schemeClr>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HN"/>
          </a:p>
        </p:txBody>
      </p:sp>
      <p:pic>
        <p:nvPicPr>
          <p:cNvPr id="15" name="Imagen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1961" y="47298"/>
            <a:ext cx="2316776" cy="1332112"/>
          </a:xfrm>
          <a:prstGeom prst="rect">
            <a:avLst/>
          </a:prstGeom>
        </p:spPr>
      </p:pic>
      <p:sp>
        <p:nvSpPr>
          <p:cNvPr id="17" name="Marcador de contenido 2"/>
          <p:cNvSpPr txBox="1">
            <a:spLocks/>
          </p:cNvSpPr>
          <p:nvPr/>
        </p:nvSpPr>
        <p:spPr>
          <a:xfrm>
            <a:off x="428257" y="1573592"/>
            <a:ext cx="10515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HN" sz="2000" dirty="0" smtClean="0"/>
              <a:t>/* </a:t>
            </a:r>
            <a:r>
              <a:rPr lang="es-HN" sz="2000" dirty="0"/>
              <a:t>Full </a:t>
            </a:r>
            <a:r>
              <a:rPr lang="es-HN" sz="2000" dirty="0" err="1"/>
              <a:t>outer</a:t>
            </a:r>
            <a:r>
              <a:rPr lang="es-HN" sz="2000" dirty="0"/>
              <a:t> </a:t>
            </a:r>
            <a:r>
              <a:rPr lang="es-HN" sz="2000" dirty="0" err="1"/>
              <a:t>join</a:t>
            </a:r>
            <a:r>
              <a:rPr lang="es-HN" sz="2000" dirty="0"/>
              <a:t> */</a:t>
            </a:r>
          </a:p>
          <a:p>
            <a:pPr marL="0" indent="0">
              <a:buNone/>
            </a:pPr>
            <a:r>
              <a:rPr lang="es-HN" sz="2000" dirty="0"/>
              <a:t>-- Unión externa completa, unión externa por la izquierda unida a unión externa por la derecha. </a:t>
            </a:r>
          </a:p>
          <a:p>
            <a:pPr marL="0" indent="0">
              <a:buNone/>
            </a:pPr>
            <a:endParaRPr lang="es-HN" sz="2000" dirty="0"/>
          </a:p>
          <a:p>
            <a:pPr marL="0" indent="0">
              <a:buNone/>
            </a:pPr>
            <a:r>
              <a:rPr lang="es-HN" sz="2000" dirty="0"/>
              <a:t>-- En </a:t>
            </a:r>
            <a:r>
              <a:rPr lang="es-HN" sz="2000" dirty="0" err="1"/>
              <a:t>oracle</a:t>
            </a:r>
            <a:r>
              <a:rPr lang="es-HN" sz="2000" dirty="0"/>
              <a:t>:</a:t>
            </a:r>
          </a:p>
          <a:p>
            <a:pPr marL="0" indent="0">
              <a:buNone/>
            </a:pPr>
            <a:r>
              <a:rPr lang="es-HN" sz="2000" dirty="0" err="1"/>
              <a:t>select</a:t>
            </a:r>
            <a:r>
              <a:rPr lang="es-HN" sz="2000" dirty="0"/>
              <a:t> * </a:t>
            </a:r>
            <a:r>
              <a:rPr lang="es-HN" sz="2000" dirty="0" err="1"/>
              <a:t>from</a:t>
            </a:r>
            <a:r>
              <a:rPr lang="es-HN" sz="2000" dirty="0"/>
              <a:t> A FULL OUTER JOIN B </a:t>
            </a:r>
            <a:r>
              <a:rPr lang="es-HN" sz="2000" dirty="0" err="1"/>
              <a:t>on</a:t>
            </a:r>
            <a:r>
              <a:rPr lang="es-HN" sz="2000" dirty="0"/>
              <a:t> </a:t>
            </a:r>
            <a:r>
              <a:rPr lang="es-HN" sz="2000" dirty="0" err="1"/>
              <a:t>A.a</a:t>
            </a:r>
            <a:r>
              <a:rPr lang="es-HN" sz="2000" dirty="0"/>
              <a:t> = </a:t>
            </a:r>
            <a:r>
              <a:rPr lang="es-HN" sz="2000" dirty="0" err="1"/>
              <a:t>B.b</a:t>
            </a:r>
            <a:r>
              <a:rPr lang="es-HN" sz="2000" dirty="0"/>
              <a:t>;</a:t>
            </a:r>
          </a:p>
          <a:p>
            <a:pPr marL="0" indent="0">
              <a:buNone/>
            </a:pPr>
            <a:endParaRPr lang="es-HN" sz="2000" dirty="0"/>
          </a:p>
          <a:p>
            <a:pPr marL="0" indent="0">
              <a:buNone/>
            </a:pPr>
            <a:r>
              <a:rPr lang="es-HN" sz="2000" dirty="0"/>
              <a:t>-- En </a:t>
            </a:r>
            <a:r>
              <a:rPr lang="es-HN" sz="2000" dirty="0" err="1"/>
              <a:t>MySql</a:t>
            </a:r>
            <a:r>
              <a:rPr lang="es-HN" sz="2000" dirty="0"/>
              <a:t> no está implementado FULL OUTER JOIN, para obtener este mismo resultado:</a:t>
            </a:r>
          </a:p>
          <a:p>
            <a:pPr marL="0" indent="0">
              <a:buNone/>
            </a:pPr>
            <a:endParaRPr lang="es-HN" sz="2000" dirty="0"/>
          </a:p>
          <a:p>
            <a:pPr marL="0" indent="0">
              <a:buNone/>
            </a:pPr>
            <a:r>
              <a:rPr lang="es-HN" sz="2000" dirty="0" err="1"/>
              <a:t>select</a:t>
            </a:r>
            <a:r>
              <a:rPr lang="es-HN" sz="2000" dirty="0"/>
              <a:t> * </a:t>
            </a:r>
            <a:r>
              <a:rPr lang="es-HN" sz="2000" dirty="0" err="1"/>
              <a:t>from</a:t>
            </a:r>
            <a:r>
              <a:rPr lang="es-HN" sz="2000" dirty="0"/>
              <a:t> A LEFT OUTER JOIN B </a:t>
            </a:r>
            <a:r>
              <a:rPr lang="es-HN" sz="2000" dirty="0" err="1"/>
              <a:t>on</a:t>
            </a:r>
            <a:r>
              <a:rPr lang="es-HN" sz="2000" dirty="0"/>
              <a:t> </a:t>
            </a:r>
            <a:r>
              <a:rPr lang="es-HN" sz="2000" dirty="0" err="1"/>
              <a:t>A.a</a:t>
            </a:r>
            <a:r>
              <a:rPr lang="es-HN" sz="2000" dirty="0"/>
              <a:t> = </a:t>
            </a:r>
            <a:r>
              <a:rPr lang="es-HN" sz="2000" dirty="0" err="1"/>
              <a:t>B.b</a:t>
            </a:r>
            <a:endParaRPr lang="es-HN" sz="2000" dirty="0"/>
          </a:p>
          <a:p>
            <a:pPr marL="0" indent="0">
              <a:buNone/>
            </a:pPr>
            <a:r>
              <a:rPr lang="es-HN" sz="2000" dirty="0"/>
              <a:t>UNION </a:t>
            </a:r>
          </a:p>
          <a:p>
            <a:pPr marL="0" indent="0">
              <a:buNone/>
            </a:pPr>
            <a:r>
              <a:rPr lang="es-HN" sz="2000" dirty="0" err="1"/>
              <a:t>select</a:t>
            </a:r>
            <a:r>
              <a:rPr lang="es-HN" sz="2000" dirty="0"/>
              <a:t> * </a:t>
            </a:r>
            <a:r>
              <a:rPr lang="es-HN" sz="2000" dirty="0" err="1"/>
              <a:t>from</a:t>
            </a:r>
            <a:r>
              <a:rPr lang="es-HN" sz="2000" dirty="0"/>
              <a:t> A RIGHT OUTER JOIN B </a:t>
            </a:r>
            <a:r>
              <a:rPr lang="es-HN" sz="2000" dirty="0" err="1"/>
              <a:t>on</a:t>
            </a:r>
            <a:r>
              <a:rPr lang="es-HN" sz="2000" dirty="0"/>
              <a:t> </a:t>
            </a:r>
            <a:r>
              <a:rPr lang="es-HN" sz="2000" dirty="0" err="1"/>
              <a:t>A.a</a:t>
            </a:r>
            <a:r>
              <a:rPr lang="es-HN" sz="2000" dirty="0"/>
              <a:t> = </a:t>
            </a:r>
            <a:r>
              <a:rPr lang="es-HN" sz="2000" dirty="0" err="1"/>
              <a:t>B.b</a:t>
            </a:r>
            <a:r>
              <a:rPr lang="es-HN" sz="2000" dirty="0"/>
              <a:t>;</a:t>
            </a:r>
            <a:endParaRPr lang="es-ES" sz="2000" dirty="0" smtClean="0"/>
          </a:p>
        </p:txBody>
      </p:sp>
    </p:spTree>
    <p:extLst>
      <p:ext uri="{BB962C8B-B14F-4D97-AF65-F5344CB8AC3E}">
        <p14:creationId xmlns:p14="http://schemas.microsoft.com/office/powerpoint/2010/main" val="14355891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15766" y="6278780"/>
            <a:ext cx="12223532" cy="594986"/>
          </a:xfrm>
          <a:prstGeom prst="rect">
            <a:avLst/>
          </a:prstGeom>
          <a:solidFill>
            <a:schemeClr val="accent1">
              <a:lumMod val="5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es-HN"/>
          </a:p>
        </p:txBody>
      </p:sp>
      <p:sp>
        <p:nvSpPr>
          <p:cNvPr id="2" name="Título 1"/>
          <p:cNvSpPr>
            <a:spLocks noGrp="1"/>
          </p:cNvSpPr>
          <p:nvPr>
            <p:ph type="title"/>
          </p:nvPr>
        </p:nvSpPr>
        <p:spPr>
          <a:xfrm>
            <a:off x="1536972" y="576928"/>
            <a:ext cx="7796211" cy="532729"/>
          </a:xfrm>
        </p:spPr>
        <p:txBody>
          <a:bodyPr>
            <a:normAutofit/>
          </a:bodyPr>
          <a:lstStyle/>
          <a:p>
            <a:r>
              <a:rPr lang="es-ES" sz="2800" dirty="0" smtClean="0">
                <a:solidFill>
                  <a:schemeClr val="accent5">
                    <a:lumMod val="50000"/>
                  </a:schemeClr>
                </a:solidFill>
              </a:rPr>
              <a:t>SQL - DML</a:t>
            </a:r>
            <a:endParaRPr lang="es-HN" sz="2800" dirty="0"/>
          </a:p>
        </p:txBody>
      </p:sp>
      <p:pic>
        <p:nvPicPr>
          <p:cNvPr id="6" name="Marcador de contenido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4098" y="63064"/>
            <a:ext cx="1336331" cy="1236367"/>
          </a:xfrm>
        </p:spPr>
      </p:pic>
      <p:sp>
        <p:nvSpPr>
          <p:cNvPr id="4" name="Marcador de pie de página 3"/>
          <p:cNvSpPr>
            <a:spLocks noGrp="1"/>
          </p:cNvSpPr>
          <p:nvPr>
            <p:ph type="ftr" sz="quarter" idx="11"/>
          </p:nvPr>
        </p:nvSpPr>
        <p:spPr/>
        <p:txBody>
          <a:bodyPr/>
          <a:lstStyle/>
          <a:p>
            <a:r>
              <a:rPr lang="es-HN" sz="1800" dirty="0" smtClean="0">
                <a:solidFill>
                  <a:schemeClr val="bg1"/>
                </a:solidFill>
              </a:rPr>
              <a:t>IS-501   Base de Datos I</a:t>
            </a:r>
            <a:endParaRPr lang="es-HN" sz="1800" dirty="0">
              <a:solidFill>
                <a:schemeClr val="bg1"/>
              </a:solidFill>
            </a:endParaRPr>
          </a:p>
        </p:txBody>
      </p:sp>
      <p:sp>
        <p:nvSpPr>
          <p:cNvPr id="5" name="Marcador de número de diapositiva 4"/>
          <p:cNvSpPr>
            <a:spLocks noGrp="1"/>
          </p:cNvSpPr>
          <p:nvPr>
            <p:ph type="sldNum" sz="quarter" idx="12"/>
          </p:nvPr>
        </p:nvSpPr>
        <p:spPr/>
        <p:txBody>
          <a:bodyPr/>
          <a:lstStyle/>
          <a:p>
            <a:fld id="{1079D939-2B2F-4BFC-B186-E60BFE605A17}" type="slidenum">
              <a:rPr lang="es-HN" sz="1600" smtClean="0">
                <a:solidFill>
                  <a:schemeClr val="bg1"/>
                </a:solidFill>
              </a:rPr>
              <a:t>12</a:t>
            </a:fld>
            <a:endParaRPr lang="es-HN" sz="1600" dirty="0">
              <a:solidFill>
                <a:schemeClr val="bg1"/>
              </a:solidFill>
            </a:endParaRPr>
          </a:p>
        </p:txBody>
      </p:sp>
      <p:cxnSp>
        <p:nvCxnSpPr>
          <p:cNvPr id="8" name="Conector recto 7"/>
          <p:cNvCxnSpPr/>
          <p:nvPr/>
        </p:nvCxnSpPr>
        <p:spPr>
          <a:xfrm flipV="1">
            <a:off x="428257" y="1358525"/>
            <a:ext cx="1138047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0" y="6199091"/>
            <a:ext cx="12192000" cy="82265"/>
          </a:xfrm>
          <a:prstGeom prst="rect">
            <a:avLst/>
          </a:prstGeom>
          <a:solidFill>
            <a:schemeClr val="accent4">
              <a:lumMod val="60000"/>
              <a:lumOff val="40000"/>
            </a:schemeClr>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HN"/>
          </a:p>
        </p:txBody>
      </p:sp>
      <p:pic>
        <p:nvPicPr>
          <p:cNvPr id="15" name="Imagen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1961" y="47298"/>
            <a:ext cx="2316776" cy="1332112"/>
          </a:xfrm>
          <a:prstGeom prst="rect">
            <a:avLst/>
          </a:prstGeom>
        </p:spPr>
      </p:pic>
      <p:sp>
        <p:nvSpPr>
          <p:cNvPr id="17" name="Marcador de contenido 2"/>
          <p:cNvSpPr txBox="1">
            <a:spLocks/>
          </p:cNvSpPr>
          <p:nvPr/>
        </p:nvSpPr>
        <p:spPr>
          <a:xfrm>
            <a:off x="428257" y="1573592"/>
            <a:ext cx="1051560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HN" sz="2000" b="1" dirty="0" smtClean="0"/>
              <a:t>LIKE: </a:t>
            </a:r>
            <a:r>
              <a:rPr lang="es-HN" sz="2000" dirty="0" smtClean="0"/>
              <a:t>es </a:t>
            </a:r>
            <a:r>
              <a:rPr lang="es-HN" sz="2000" dirty="0"/>
              <a:t>otra palabra clave que se utiliza en la cláusula WHERE. Básicamente, LIKE le permite hacer una búsqueda basada en un patrón en vez de especificar exactamente lo que se </a:t>
            </a:r>
            <a:r>
              <a:rPr lang="es-HN" sz="2000" dirty="0" smtClean="0"/>
              <a:t>desea.</a:t>
            </a:r>
          </a:p>
          <a:p>
            <a:pPr marL="0" indent="0">
              <a:buNone/>
            </a:pPr>
            <a:endParaRPr lang="es-ES" sz="2000" dirty="0"/>
          </a:p>
          <a:p>
            <a:pPr marL="0" indent="0">
              <a:buNone/>
            </a:pPr>
            <a:r>
              <a:rPr lang="es-HN" sz="2000" dirty="0"/>
              <a:t>SELECT "</a:t>
            </a:r>
            <a:r>
              <a:rPr lang="es-HN" sz="2000" dirty="0" err="1"/>
              <a:t>nombre_columna</a:t>
            </a:r>
            <a:r>
              <a:rPr lang="es-HN" sz="2000" dirty="0"/>
              <a:t>"</a:t>
            </a:r>
          </a:p>
          <a:p>
            <a:pPr marL="0" indent="0">
              <a:buNone/>
            </a:pPr>
            <a:r>
              <a:rPr lang="es-HN" sz="2000" dirty="0"/>
              <a:t>FROM "</a:t>
            </a:r>
            <a:r>
              <a:rPr lang="es-HN" sz="2000" dirty="0" err="1"/>
              <a:t>nombre_tabla</a:t>
            </a:r>
            <a:r>
              <a:rPr lang="es-HN" sz="2000" dirty="0"/>
              <a:t>"</a:t>
            </a:r>
          </a:p>
          <a:p>
            <a:pPr marL="0" indent="0">
              <a:buNone/>
            </a:pPr>
            <a:r>
              <a:rPr lang="es-HN" sz="2000" dirty="0"/>
              <a:t>WHERE "</a:t>
            </a:r>
            <a:r>
              <a:rPr lang="es-HN" sz="2000" dirty="0" err="1"/>
              <a:t>nombre_columna</a:t>
            </a:r>
            <a:r>
              <a:rPr lang="es-HN" sz="2000" dirty="0"/>
              <a:t>" LIKE {patrón</a:t>
            </a:r>
            <a:r>
              <a:rPr lang="es-HN" sz="2000" dirty="0" smtClean="0"/>
              <a:t>};</a:t>
            </a:r>
          </a:p>
          <a:p>
            <a:pPr marL="0" indent="0">
              <a:buNone/>
            </a:pPr>
            <a:endParaRPr lang="es-ES" sz="2000" dirty="0"/>
          </a:p>
          <a:p>
            <a:pPr marL="0" indent="0">
              <a:buNone/>
            </a:pPr>
            <a:r>
              <a:rPr lang="es-HN" sz="2000" dirty="0"/>
              <a:t>{patrón} generalmente consiste en comodines. Aquí hay algunos ejemplos:</a:t>
            </a:r>
          </a:p>
          <a:p>
            <a:r>
              <a:rPr lang="es-HN" sz="2000" dirty="0" smtClean="0"/>
              <a:t>'A_Z</a:t>
            </a:r>
            <a:r>
              <a:rPr lang="es-HN" sz="2000" dirty="0"/>
              <a:t>': Toda línea que comience con 'A', otro carácter y termine con 'Z'. Por ejemplo, 'ABZ' y 'A2Z</a:t>
            </a:r>
            <a:r>
              <a:rPr lang="es-HN" sz="2000" dirty="0" smtClean="0"/>
              <a:t>'.</a:t>
            </a:r>
            <a:endParaRPr lang="es-HN" sz="2000" dirty="0"/>
          </a:p>
          <a:p>
            <a:r>
              <a:rPr lang="es-HN" sz="2000" dirty="0"/>
              <a:t>'ABC%': Todas las líneas que comienzan con 'ABC'. Por ejemplo, 'ABCD' y 'ABCABC' </a:t>
            </a:r>
            <a:r>
              <a:rPr lang="es-HN" sz="2000" dirty="0" smtClean="0"/>
              <a:t>.</a:t>
            </a:r>
            <a:endParaRPr lang="es-HN" sz="2000" dirty="0"/>
          </a:p>
          <a:p>
            <a:r>
              <a:rPr lang="es-HN" sz="2000" dirty="0"/>
              <a:t>'%XYZ': Todas las líneas que terminan con 'XYZ'. Por ejemplo, 'WXYZ' y 'ZZXYZ' </a:t>
            </a:r>
            <a:r>
              <a:rPr lang="es-HN" sz="2000" dirty="0" smtClean="0"/>
              <a:t>.</a:t>
            </a:r>
            <a:endParaRPr lang="es-HN" sz="2000" dirty="0"/>
          </a:p>
          <a:p>
            <a:r>
              <a:rPr lang="es-HN" sz="2000" dirty="0"/>
              <a:t>'%AN%': : Todas las líneas que contienen el patrón 'AN' en cualquier lado. Por ejemplo, 'LOS ANGELES' y 'SAN FRANCISCO' ambos deberían satisfacer la condición.</a:t>
            </a:r>
            <a:endParaRPr lang="es-ES" sz="2000" dirty="0" smtClean="0"/>
          </a:p>
        </p:txBody>
      </p:sp>
    </p:spTree>
    <p:extLst>
      <p:ext uri="{BB962C8B-B14F-4D97-AF65-F5344CB8AC3E}">
        <p14:creationId xmlns:p14="http://schemas.microsoft.com/office/powerpoint/2010/main" val="18827054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15766" y="6278780"/>
            <a:ext cx="12223532" cy="594986"/>
          </a:xfrm>
          <a:prstGeom prst="rect">
            <a:avLst/>
          </a:prstGeom>
          <a:solidFill>
            <a:schemeClr val="accent1">
              <a:lumMod val="5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es-HN"/>
          </a:p>
        </p:txBody>
      </p:sp>
      <p:sp>
        <p:nvSpPr>
          <p:cNvPr id="2" name="Título 1"/>
          <p:cNvSpPr>
            <a:spLocks noGrp="1"/>
          </p:cNvSpPr>
          <p:nvPr>
            <p:ph type="title"/>
          </p:nvPr>
        </p:nvSpPr>
        <p:spPr>
          <a:xfrm>
            <a:off x="1536972" y="576928"/>
            <a:ext cx="7796211" cy="532729"/>
          </a:xfrm>
        </p:spPr>
        <p:txBody>
          <a:bodyPr>
            <a:normAutofit/>
          </a:bodyPr>
          <a:lstStyle/>
          <a:p>
            <a:r>
              <a:rPr lang="es-ES" sz="2800" dirty="0" smtClean="0">
                <a:solidFill>
                  <a:schemeClr val="accent5">
                    <a:lumMod val="50000"/>
                  </a:schemeClr>
                </a:solidFill>
              </a:rPr>
              <a:t>SQL - DML</a:t>
            </a:r>
            <a:endParaRPr lang="es-HN" sz="2800" dirty="0"/>
          </a:p>
        </p:txBody>
      </p:sp>
      <p:pic>
        <p:nvPicPr>
          <p:cNvPr id="6" name="Marcador de contenido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4098" y="63064"/>
            <a:ext cx="1336331" cy="1236367"/>
          </a:xfrm>
        </p:spPr>
      </p:pic>
      <p:sp>
        <p:nvSpPr>
          <p:cNvPr id="4" name="Marcador de pie de página 3"/>
          <p:cNvSpPr>
            <a:spLocks noGrp="1"/>
          </p:cNvSpPr>
          <p:nvPr>
            <p:ph type="ftr" sz="quarter" idx="11"/>
          </p:nvPr>
        </p:nvSpPr>
        <p:spPr/>
        <p:txBody>
          <a:bodyPr/>
          <a:lstStyle/>
          <a:p>
            <a:r>
              <a:rPr lang="es-HN" sz="1800" dirty="0" smtClean="0">
                <a:solidFill>
                  <a:schemeClr val="bg1"/>
                </a:solidFill>
              </a:rPr>
              <a:t>IS-501   Base de Datos I</a:t>
            </a:r>
            <a:endParaRPr lang="es-HN" sz="1800" dirty="0">
              <a:solidFill>
                <a:schemeClr val="bg1"/>
              </a:solidFill>
            </a:endParaRPr>
          </a:p>
        </p:txBody>
      </p:sp>
      <p:sp>
        <p:nvSpPr>
          <p:cNvPr id="5" name="Marcador de número de diapositiva 4"/>
          <p:cNvSpPr>
            <a:spLocks noGrp="1"/>
          </p:cNvSpPr>
          <p:nvPr>
            <p:ph type="sldNum" sz="quarter" idx="12"/>
          </p:nvPr>
        </p:nvSpPr>
        <p:spPr/>
        <p:txBody>
          <a:bodyPr/>
          <a:lstStyle/>
          <a:p>
            <a:fld id="{1079D939-2B2F-4BFC-B186-E60BFE605A17}" type="slidenum">
              <a:rPr lang="es-HN" sz="1600" smtClean="0">
                <a:solidFill>
                  <a:schemeClr val="bg1"/>
                </a:solidFill>
              </a:rPr>
              <a:t>13</a:t>
            </a:fld>
            <a:endParaRPr lang="es-HN" sz="1600" dirty="0">
              <a:solidFill>
                <a:schemeClr val="bg1"/>
              </a:solidFill>
            </a:endParaRPr>
          </a:p>
        </p:txBody>
      </p:sp>
      <p:cxnSp>
        <p:nvCxnSpPr>
          <p:cNvPr id="8" name="Conector recto 7"/>
          <p:cNvCxnSpPr/>
          <p:nvPr/>
        </p:nvCxnSpPr>
        <p:spPr>
          <a:xfrm flipV="1">
            <a:off x="428257" y="1358525"/>
            <a:ext cx="1138047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0" y="6199091"/>
            <a:ext cx="12192000" cy="82265"/>
          </a:xfrm>
          <a:prstGeom prst="rect">
            <a:avLst/>
          </a:prstGeom>
          <a:solidFill>
            <a:schemeClr val="accent4">
              <a:lumMod val="60000"/>
              <a:lumOff val="40000"/>
            </a:schemeClr>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HN"/>
          </a:p>
        </p:txBody>
      </p:sp>
      <p:pic>
        <p:nvPicPr>
          <p:cNvPr id="15" name="Imagen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1961" y="47298"/>
            <a:ext cx="2316776" cy="1332112"/>
          </a:xfrm>
          <a:prstGeom prst="rect">
            <a:avLst/>
          </a:prstGeom>
        </p:spPr>
      </p:pic>
      <p:sp>
        <p:nvSpPr>
          <p:cNvPr id="17" name="Marcador de contenido 2"/>
          <p:cNvSpPr txBox="1">
            <a:spLocks/>
          </p:cNvSpPr>
          <p:nvPr/>
        </p:nvSpPr>
        <p:spPr>
          <a:xfrm>
            <a:off x="428257" y="157359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HN" sz="2000" b="1" dirty="0" smtClean="0"/>
              <a:t>IN: </a:t>
            </a:r>
            <a:r>
              <a:rPr lang="es-HN" sz="2000" dirty="0" smtClean="0"/>
              <a:t>El </a:t>
            </a:r>
            <a:r>
              <a:rPr lang="es-HN" sz="2000" dirty="0"/>
              <a:t>operador IN le permite especificar valores múltiples en una cláusula </a:t>
            </a:r>
            <a:r>
              <a:rPr lang="es-HN" sz="2000" dirty="0" smtClean="0"/>
              <a:t>WHERE. El </a:t>
            </a:r>
            <a:r>
              <a:rPr lang="es-HN" sz="2000" dirty="0"/>
              <a:t>operador IN es una forma abreviada de múltiples condiciones OR</a:t>
            </a:r>
            <a:r>
              <a:rPr lang="es-HN" sz="2000" dirty="0" smtClean="0"/>
              <a:t>.</a:t>
            </a:r>
          </a:p>
          <a:p>
            <a:pPr marL="0" indent="0">
              <a:buNone/>
            </a:pPr>
            <a:endParaRPr lang="es-ES" sz="2000" dirty="0"/>
          </a:p>
          <a:p>
            <a:pPr marL="0" indent="0">
              <a:buNone/>
            </a:pPr>
            <a:r>
              <a:rPr lang="en-US" sz="2000" dirty="0"/>
              <a:t>SELECT </a:t>
            </a:r>
            <a:r>
              <a:rPr lang="en-US" sz="2000" dirty="0" err="1"/>
              <a:t>column_name</a:t>
            </a:r>
            <a:r>
              <a:rPr lang="en-US" sz="2000" dirty="0"/>
              <a:t>(s) </a:t>
            </a:r>
          </a:p>
          <a:p>
            <a:pPr marL="0" indent="0">
              <a:buNone/>
            </a:pPr>
            <a:r>
              <a:rPr lang="en-US" sz="2000" dirty="0"/>
              <a:t>FROM </a:t>
            </a:r>
            <a:r>
              <a:rPr lang="en-US" sz="2000" dirty="0" err="1"/>
              <a:t>table_name</a:t>
            </a:r>
            <a:r>
              <a:rPr lang="en-US" sz="2000" dirty="0"/>
              <a:t> </a:t>
            </a:r>
          </a:p>
          <a:p>
            <a:pPr marL="0" indent="0">
              <a:buNone/>
            </a:pPr>
            <a:r>
              <a:rPr lang="en-US" sz="2000" dirty="0"/>
              <a:t>WHERE </a:t>
            </a:r>
            <a:r>
              <a:rPr lang="en-US" sz="2000" dirty="0" err="1"/>
              <a:t>column_name</a:t>
            </a:r>
            <a:r>
              <a:rPr lang="en-US" sz="2000" dirty="0"/>
              <a:t> IN ( value1 , value2 , </a:t>
            </a:r>
            <a:r>
              <a:rPr lang="en-US" sz="2000" dirty="0" smtClean="0"/>
              <a:t>...);</a:t>
            </a:r>
          </a:p>
          <a:p>
            <a:pPr marL="0" indent="0">
              <a:buNone/>
            </a:pPr>
            <a:endParaRPr lang="en-US" sz="2000" dirty="0"/>
          </a:p>
          <a:p>
            <a:pPr marL="0" indent="0">
              <a:buNone/>
            </a:pPr>
            <a:r>
              <a:rPr lang="en-US" sz="2000" dirty="0"/>
              <a:t>SELECT </a:t>
            </a:r>
            <a:r>
              <a:rPr lang="en-US" sz="2000" dirty="0" err="1"/>
              <a:t>column_name</a:t>
            </a:r>
            <a:r>
              <a:rPr lang="en-US" sz="2000" dirty="0"/>
              <a:t>(s) </a:t>
            </a:r>
          </a:p>
          <a:p>
            <a:pPr marL="0" indent="0">
              <a:buNone/>
            </a:pPr>
            <a:r>
              <a:rPr lang="en-US" sz="2000" dirty="0"/>
              <a:t>FROM </a:t>
            </a:r>
            <a:r>
              <a:rPr lang="en-US" sz="2000" dirty="0" err="1"/>
              <a:t>table_name</a:t>
            </a:r>
            <a:r>
              <a:rPr lang="en-US" sz="2000" dirty="0"/>
              <a:t> </a:t>
            </a:r>
          </a:p>
          <a:p>
            <a:pPr marL="0" indent="0">
              <a:buNone/>
            </a:pPr>
            <a:r>
              <a:rPr lang="en-US" sz="2000" dirty="0"/>
              <a:t>WHERE </a:t>
            </a:r>
            <a:r>
              <a:rPr lang="en-US" sz="2000" dirty="0" err="1"/>
              <a:t>column_name</a:t>
            </a:r>
            <a:r>
              <a:rPr lang="en-US" sz="2000" dirty="0"/>
              <a:t> IN ( SELECT STATEMENT );</a:t>
            </a:r>
            <a:endParaRPr lang="es-ES" sz="2000" dirty="0"/>
          </a:p>
        </p:txBody>
      </p:sp>
    </p:spTree>
    <p:extLst>
      <p:ext uri="{BB962C8B-B14F-4D97-AF65-F5344CB8AC3E}">
        <p14:creationId xmlns:p14="http://schemas.microsoft.com/office/powerpoint/2010/main" val="39355885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15766" y="6278780"/>
            <a:ext cx="12223532" cy="594986"/>
          </a:xfrm>
          <a:prstGeom prst="rect">
            <a:avLst/>
          </a:prstGeom>
          <a:solidFill>
            <a:schemeClr val="accent1">
              <a:lumMod val="5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es-HN"/>
          </a:p>
        </p:txBody>
      </p:sp>
      <p:sp>
        <p:nvSpPr>
          <p:cNvPr id="2" name="Título 1"/>
          <p:cNvSpPr>
            <a:spLocks noGrp="1"/>
          </p:cNvSpPr>
          <p:nvPr>
            <p:ph type="title"/>
          </p:nvPr>
        </p:nvSpPr>
        <p:spPr>
          <a:xfrm>
            <a:off x="1536972" y="576928"/>
            <a:ext cx="7796211" cy="532729"/>
          </a:xfrm>
        </p:spPr>
        <p:txBody>
          <a:bodyPr>
            <a:normAutofit/>
          </a:bodyPr>
          <a:lstStyle/>
          <a:p>
            <a:r>
              <a:rPr lang="es-ES" sz="2800" dirty="0" smtClean="0">
                <a:solidFill>
                  <a:schemeClr val="accent5">
                    <a:lumMod val="50000"/>
                  </a:schemeClr>
                </a:solidFill>
              </a:rPr>
              <a:t>SQL - DML</a:t>
            </a:r>
            <a:endParaRPr lang="es-HN" sz="2800" dirty="0"/>
          </a:p>
        </p:txBody>
      </p:sp>
      <p:pic>
        <p:nvPicPr>
          <p:cNvPr id="6" name="Marcador de contenido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4098" y="63064"/>
            <a:ext cx="1336331" cy="1236367"/>
          </a:xfrm>
        </p:spPr>
      </p:pic>
      <p:sp>
        <p:nvSpPr>
          <p:cNvPr id="4" name="Marcador de pie de página 3"/>
          <p:cNvSpPr>
            <a:spLocks noGrp="1"/>
          </p:cNvSpPr>
          <p:nvPr>
            <p:ph type="ftr" sz="quarter" idx="11"/>
          </p:nvPr>
        </p:nvSpPr>
        <p:spPr/>
        <p:txBody>
          <a:bodyPr/>
          <a:lstStyle/>
          <a:p>
            <a:r>
              <a:rPr lang="es-HN" sz="1800" dirty="0" smtClean="0">
                <a:solidFill>
                  <a:schemeClr val="bg1"/>
                </a:solidFill>
              </a:rPr>
              <a:t>IS-501   Base de Datos I</a:t>
            </a:r>
            <a:endParaRPr lang="es-HN" sz="1800" dirty="0">
              <a:solidFill>
                <a:schemeClr val="bg1"/>
              </a:solidFill>
            </a:endParaRPr>
          </a:p>
        </p:txBody>
      </p:sp>
      <p:sp>
        <p:nvSpPr>
          <p:cNvPr id="5" name="Marcador de número de diapositiva 4"/>
          <p:cNvSpPr>
            <a:spLocks noGrp="1"/>
          </p:cNvSpPr>
          <p:nvPr>
            <p:ph type="sldNum" sz="quarter" idx="12"/>
          </p:nvPr>
        </p:nvSpPr>
        <p:spPr/>
        <p:txBody>
          <a:bodyPr/>
          <a:lstStyle/>
          <a:p>
            <a:fld id="{1079D939-2B2F-4BFC-B186-E60BFE605A17}" type="slidenum">
              <a:rPr lang="es-HN" sz="1600" smtClean="0">
                <a:solidFill>
                  <a:schemeClr val="bg1"/>
                </a:solidFill>
              </a:rPr>
              <a:t>14</a:t>
            </a:fld>
            <a:endParaRPr lang="es-HN" sz="1600" dirty="0">
              <a:solidFill>
                <a:schemeClr val="bg1"/>
              </a:solidFill>
            </a:endParaRPr>
          </a:p>
        </p:txBody>
      </p:sp>
      <p:cxnSp>
        <p:nvCxnSpPr>
          <p:cNvPr id="8" name="Conector recto 7"/>
          <p:cNvCxnSpPr/>
          <p:nvPr/>
        </p:nvCxnSpPr>
        <p:spPr>
          <a:xfrm flipV="1">
            <a:off x="428257" y="1358525"/>
            <a:ext cx="1138047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0" y="6199091"/>
            <a:ext cx="12192000" cy="82265"/>
          </a:xfrm>
          <a:prstGeom prst="rect">
            <a:avLst/>
          </a:prstGeom>
          <a:solidFill>
            <a:schemeClr val="accent4">
              <a:lumMod val="60000"/>
              <a:lumOff val="40000"/>
            </a:schemeClr>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HN"/>
          </a:p>
        </p:txBody>
      </p:sp>
      <p:pic>
        <p:nvPicPr>
          <p:cNvPr id="15" name="Imagen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1961" y="47298"/>
            <a:ext cx="2316776" cy="1332112"/>
          </a:xfrm>
          <a:prstGeom prst="rect">
            <a:avLst/>
          </a:prstGeom>
        </p:spPr>
      </p:pic>
      <p:sp>
        <p:nvSpPr>
          <p:cNvPr id="17" name="Marcador de contenido 2"/>
          <p:cNvSpPr txBox="1">
            <a:spLocks/>
          </p:cNvSpPr>
          <p:nvPr/>
        </p:nvSpPr>
        <p:spPr>
          <a:xfrm>
            <a:off x="428257" y="157359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HN" sz="2000" b="1" dirty="0"/>
              <a:t>BETWEEN:  </a:t>
            </a:r>
            <a:r>
              <a:rPr lang="es-HN" sz="2000" dirty="0"/>
              <a:t>El operador BETWEEN selecciona valores dentro de un rango determinado. Los valores pueden ser números, texto o fechas.</a:t>
            </a:r>
          </a:p>
          <a:p>
            <a:pPr marL="0" indent="0">
              <a:buNone/>
            </a:pPr>
            <a:r>
              <a:rPr lang="es-HN" sz="2000" dirty="0" smtClean="0"/>
              <a:t>El </a:t>
            </a:r>
            <a:r>
              <a:rPr lang="es-HN" sz="2000" dirty="0"/>
              <a:t>operador BETWEEN es inclusivo: los valores iniciales y finales están incluidos</a:t>
            </a:r>
            <a:r>
              <a:rPr lang="es-HN" sz="2000" dirty="0" smtClean="0"/>
              <a:t>.</a:t>
            </a:r>
          </a:p>
          <a:p>
            <a:pPr marL="0" indent="0">
              <a:buNone/>
            </a:pPr>
            <a:endParaRPr lang="es-ES" sz="2000" dirty="0"/>
          </a:p>
          <a:p>
            <a:pPr marL="0" indent="0">
              <a:buNone/>
            </a:pPr>
            <a:r>
              <a:rPr lang="en-US" sz="2000" dirty="0"/>
              <a:t>SELECT </a:t>
            </a:r>
            <a:r>
              <a:rPr lang="en-US" sz="2000" dirty="0" err="1"/>
              <a:t>column_name</a:t>
            </a:r>
            <a:r>
              <a:rPr lang="en-US" sz="2000" dirty="0"/>
              <a:t>(s) </a:t>
            </a:r>
          </a:p>
          <a:p>
            <a:pPr marL="0" indent="0">
              <a:buNone/>
            </a:pPr>
            <a:r>
              <a:rPr lang="en-US" sz="2000" dirty="0"/>
              <a:t>FROM </a:t>
            </a:r>
            <a:r>
              <a:rPr lang="en-US" sz="2000" dirty="0" err="1"/>
              <a:t>table_name</a:t>
            </a:r>
            <a:r>
              <a:rPr lang="en-US" sz="2000" dirty="0"/>
              <a:t> </a:t>
            </a:r>
          </a:p>
          <a:p>
            <a:pPr marL="0" indent="0">
              <a:buNone/>
            </a:pPr>
            <a:r>
              <a:rPr lang="en-US" sz="2000" dirty="0"/>
              <a:t>WHERE </a:t>
            </a:r>
            <a:r>
              <a:rPr lang="en-US" sz="2000" dirty="0" err="1"/>
              <a:t>column_name</a:t>
            </a:r>
            <a:r>
              <a:rPr lang="en-US" sz="2000" dirty="0"/>
              <a:t> BETWEEN value1 AND value2</a:t>
            </a:r>
            <a:r>
              <a:rPr lang="en-US" sz="2000" dirty="0" smtClean="0"/>
              <a:t>;</a:t>
            </a:r>
          </a:p>
          <a:p>
            <a:pPr marL="0" indent="0">
              <a:buNone/>
            </a:pPr>
            <a:endParaRPr lang="en-US" sz="2000" dirty="0"/>
          </a:p>
          <a:p>
            <a:pPr marL="0" indent="0">
              <a:buNone/>
            </a:pPr>
            <a:r>
              <a:rPr lang="en-US" sz="2000" dirty="0"/>
              <a:t>SELECT * FROM Products</a:t>
            </a:r>
            <a:br>
              <a:rPr lang="en-US" sz="2000" dirty="0"/>
            </a:br>
            <a:r>
              <a:rPr lang="en-US" sz="2000" dirty="0"/>
              <a:t>WHERE Price BETWEEN 10 AND 20;</a:t>
            </a:r>
            <a:endParaRPr lang="es-ES" sz="2000" dirty="0"/>
          </a:p>
        </p:txBody>
      </p:sp>
    </p:spTree>
    <p:extLst>
      <p:ext uri="{BB962C8B-B14F-4D97-AF65-F5344CB8AC3E}">
        <p14:creationId xmlns:p14="http://schemas.microsoft.com/office/powerpoint/2010/main" val="35838490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15766" y="6278780"/>
            <a:ext cx="12223532" cy="594986"/>
          </a:xfrm>
          <a:prstGeom prst="rect">
            <a:avLst/>
          </a:prstGeom>
          <a:solidFill>
            <a:schemeClr val="accent1">
              <a:lumMod val="5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es-HN"/>
          </a:p>
        </p:txBody>
      </p:sp>
      <p:sp>
        <p:nvSpPr>
          <p:cNvPr id="2" name="Título 1"/>
          <p:cNvSpPr>
            <a:spLocks noGrp="1"/>
          </p:cNvSpPr>
          <p:nvPr>
            <p:ph type="title"/>
          </p:nvPr>
        </p:nvSpPr>
        <p:spPr>
          <a:xfrm>
            <a:off x="1536972" y="576928"/>
            <a:ext cx="7796211" cy="532729"/>
          </a:xfrm>
        </p:spPr>
        <p:txBody>
          <a:bodyPr>
            <a:normAutofit/>
          </a:bodyPr>
          <a:lstStyle/>
          <a:p>
            <a:r>
              <a:rPr lang="es-ES" sz="2800" dirty="0" smtClean="0">
                <a:solidFill>
                  <a:schemeClr val="accent5">
                    <a:lumMod val="50000"/>
                  </a:schemeClr>
                </a:solidFill>
              </a:rPr>
              <a:t>SQL - DML</a:t>
            </a:r>
            <a:endParaRPr lang="es-HN" sz="2800" dirty="0"/>
          </a:p>
        </p:txBody>
      </p:sp>
      <p:pic>
        <p:nvPicPr>
          <p:cNvPr id="6" name="Marcador de contenido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4098" y="63064"/>
            <a:ext cx="1336331" cy="1236367"/>
          </a:xfrm>
        </p:spPr>
      </p:pic>
      <p:sp>
        <p:nvSpPr>
          <p:cNvPr id="4" name="Marcador de pie de página 3"/>
          <p:cNvSpPr>
            <a:spLocks noGrp="1"/>
          </p:cNvSpPr>
          <p:nvPr>
            <p:ph type="ftr" sz="quarter" idx="11"/>
          </p:nvPr>
        </p:nvSpPr>
        <p:spPr/>
        <p:txBody>
          <a:bodyPr/>
          <a:lstStyle/>
          <a:p>
            <a:r>
              <a:rPr lang="es-HN" sz="1800" dirty="0" smtClean="0">
                <a:solidFill>
                  <a:schemeClr val="bg1"/>
                </a:solidFill>
              </a:rPr>
              <a:t>IS-501   Base de Datos I</a:t>
            </a:r>
            <a:endParaRPr lang="es-HN" sz="1800" dirty="0">
              <a:solidFill>
                <a:schemeClr val="bg1"/>
              </a:solidFill>
            </a:endParaRPr>
          </a:p>
        </p:txBody>
      </p:sp>
      <p:sp>
        <p:nvSpPr>
          <p:cNvPr id="5" name="Marcador de número de diapositiva 4"/>
          <p:cNvSpPr>
            <a:spLocks noGrp="1"/>
          </p:cNvSpPr>
          <p:nvPr>
            <p:ph type="sldNum" sz="quarter" idx="12"/>
          </p:nvPr>
        </p:nvSpPr>
        <p:spPr/>
        <p:txBody>
          <a:bodyPr/>
          <a:lstStyle/>
          <a:p>
            <a:fld id="{1079D939-2B2F-4BFC-B186-E60BFE605A17}" type="slidenum">
              <a:rPr lang="es-HN" sz="1600" smtClean="0">
                <a:solidFill>
                  <a:schemeClr val="bg1"/>
                </a:solidFill>
              </a:rPr>
              <a:t>15</a:t>
            </a:fld>
            <a:endParaRPr lang="es-HN" sz="1600" dirty="0">
              <a:solidFill>
                <a:schemeClr val="bg1"/>
              </a:solidFill>
            </a:endParaRPr>
          </a:p>
        </p:txBody>
      </p:sp>
      <p:cxnSp>
        <p:nvCxnSpPr>
          <p:cNvPr id="8" name="Conector recto 7"/>
          <p:cNvCxnSpPr/>
          <p:nvPr/>
        </p:nvCxnSpPr>
        <p:spPr>
          <a:xfrm flipV="1">
            <a:off x="428257" y="1358525"/>
            <a:ext cx="1138047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0" y="6199091"/>
            <a:ext cx="12192000" cy="82265"/>
          </a:xfrm>
          <a:prstGeom prst="rect">
            <a:avLst/>
          </a:prstGeom>
          <a:solidFill>
            <a:schemeClr val="accent4">
              <a:lumMod val="60000"/>
              <a:lumOff val="40000"/>
            </a:schemeClr>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HN"/>
          </a:p>
        </p:txBody>
      </p:sp>
      <p:pic>
        <p:nvPicPr>
          <p:cNvPr id="15" name="Imagen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1961" y="47298"/>
            <a:ext cx="2316776" cy="1332112"/>
          </a:xfrm>
          <a:prstGeom prst="rect">
            <a:avLst/>
          </a:prstGeom>
        </p:spPr>
      </p:pic>
      <p:sp>
        <p:nvSpPr>
          <p:cNvPr id="17" name="Marcador de contenido 2"/>
          <p:cNvSpPr txBox="1">
            <a:spLocks/>
          </p:cNvSpPr>
          <p:nvPr/>
        </p:nvSpPr>
        <p:spPr>
          <a:xfrm>
            <a:off x="428257" y="1573592"/>
            <a:ext cx="10515600"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000" b="1" dirty="0" smtClean="0"/>
              <a:t>CASE</a:t>
            </a:r>
            <a:endParaRPr lang="es-ES" sz="2000" dirty="0" smtClean="0"/>
          </a:p>
          <a:p>
            <a:pPr marL="0" indent="0">
              <a:buNone/>
            </a:pPr>
            <a:endParaRPr lang="es-ES" sz="2000" dirty="0" smtClean="0"/>
          </a:p>
          <a:p>
            <a:pPr marL="0" indent="0">
              <a:buNone/>
            </a:pPr>
            <a:r>
              <a:rPr lang="es-ES" sz="2000" i="1" dirty="0" smtClean="0"/>
              <a:t>CASE campo </a:t>
            </a:r>
          </a:p>
          <a:p>
            <a:pPr marL="457200" lvl="1" indent="0">
              <a:buNone/>
            </a:pPr>
            <a:r>
              <a:rPr lang="es-ES" sz="1600" i="1" dirty="0" smtClean="0"/>
              <a:t>WHEN valor1 THEN texto</a:t>
            </a:r>
          </a:p>
          <a:p>
            <a:pPr marL="457200" lvl="1" indent="0">
              <a:buNone/>
            </a:pPr>
            <a:r>
              <a:rPr lang="es-ES" sz="1600" i="1" dirty="0" smtClean="0"/>
              <a:t>WHEN valor2 THEN texto2</a:t>
            </a:r>
          </a:p>
          <a:p>
            <a:pPr marL="457200" lvl="1" indent="0">
              <a:buNone/>
            </a:pPr>
            <a:r>
              <a:rPr lang="es-ES" sz="1600" i="1" dirty="0" smtClean="0"/>
              <a:t>ELSE valor3</a:t>
            </a:r>
          </a:p>
          <a:p>
            <a:pPr marL="0" indent="0">
              <a:buNone/>
            </a:pPr>
            <a:r>
              <a:rPr lang="es-ES" sz="2000" i="1" dirty="0" smtClean="0"/>
              <a:t>END alias</a:t>
            </a:r>
            <a:endParaRPr lang="es-ES" sz="2000" i="1" dirty="0"/>
          </a:p>
          <a:p>
            <a:pPr marL="0" indent="0">
              <a:buNone/>
            </a:pPr>
            <a:endParaRPr lang="es-ES" sz="2000" dirty="0"/>
          </a:p>
          <a:p>
            <a:pPr marL="0" indent="0">
              <a:buNone/>
            </a:pPr>
            <a:r>
              <a:rPr lang="es-ES" sz="2000" dirty="0"/>
              <a:t>CASE estado </a:t>
            </a:r>
          </a:p>
          <a:p>
            <a:pPr marL="0" indent="0">
              <a:buNone/>
            </a:pPr>
            <a:r>
              <a:rPr lang="es-ES" sz="2000" dirty="0"/>
              <a:t>	</a:t>
            </a:r>
            <a:r>
              <a:rPr lang="es-ES" sz="2000" dirty="0" smtClean="0"/>
              <a:t>WHEN </a:t>
            </a:r>
            <a:r>
              <a:rPr lang="es-ES" sz="2000" dirty="0"/>
              <a:t>'A' THEN 'Activo'</a:t>
            </a:r>
          </a:p>
          <a:p>
            <a:pPr marL="0" indent="0">
              <a:buNone/>
            </a:pPr>
            <a:r>
              <a:rPr lang="es-ES" sz="2000" dirty="0"/>
              <a:t>	</a:t>
            </a:r>
            <a:r>
              <a:rPr lang="es-ES" sz="2000" dirty="0" smtClean="0"/>
              <a:t>WHEN </a:t>
            </a:r>
            <a:r>
              <a:rPr lang="es-ES" sz="2000" dirty="0"/>
              <a:t>'I' THEN 'Inactivo'</a:t>
            </a:r>
          </a:p>
          <a:p>
            <a:pPr marL="0" indent="0">
              <a:buNone/>
            </a:pPr>
            <a:r>
              <a:rPr lang="es-ES" sz="2000" dirty="0"/>
              <a:t>	</a:t>
            </a:r>
            <a:r>
              <a:rPr lang="es-ES" sz="2000" dirty="0" smtClean="0"/>
              <a:t>ELSE </a:t>
            </a:r>
            <a:r>
              <a:rPr lang="es-ES" sz="2000" dirty="0"/>
              <a:t>'ND'</a:t>
            </a:r>
          </a:p>
          <a:p>
            <a:pPr marL="0" indent="0">
              <a:buNone/>
            </a:pPr>
            <a:r>
              <a:rPr lang="es-ES" sz="2000" dirty="0" smtClean="0"/>
              <a:t>END </a:t>
            </a:r>
            <a:r>
              <a:rPr lang="es-ES" sz="2000" dirty="0" err="1"/>
              <a:t>DescripcionEstado</a:t>
            </a:r>
            <a:endParaRPr lang="es-ES" sz="2000" dirty="0"/>
          </a:p>
        </p:txBody>
      </p:sp>
    </p:spTree>
    <p:extLst>
      <p:ext uri="{BB962C8B-B14F-4D97-AF65-F5344CB8AC3E}">
        <p14:creationId xmlns:p14="http://schemas.microsoft.com/office/powerpoint/2010/main" val="3823242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15766" y="6278780"/>
            <a:ext cx="12223532" cy="594986"/>
          </a:xfrm>
          <a:prstGeom prst="rect">
            <a:avLst/>
          </a:prstGeom>
          <a:solidFill>
            <a:schemeClr val="accent1">
              <a:lumMod val="5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es-HN"/>
          </a:p>
        </p:txBody>
      </p:sp>
      <p:sp>
        <p:nvSpPr>
          <p:cNvPr id="2" name="Título 1"/>
          <p:cNvSpPr>
            <a:spLocks noGrp="1"/>
          </p:cNvSpPr>
          <p:nvPr>
            <p:ph type="title"/>
          </p:nvPr>
        </p:nvSpPr>
        <p:spPr>
          <a:xfrm>
            <a:off x="1536972" y="576928"/>
            <a:ext cx="7796211" cy="532729"/>
          </a:xfrm>
        </p:spPr>
        <p:txBody>
          <a:bodyPr>
            <a:normAutofit/>
          </a:bodyPr>
          <a:lstStyle/>
          <a:p>
            <a:r>
              <a:rPr lang="es-ES" sz="2800" dirty="0" smtClean="0">
                <a:solidFill>
                  <a:schemeClr val="accent5">
                    <a:lumMod val="50000"/>
                  </a:schemeClr>
                </a:solidFill>
              </a:rPr>
              <a:t>SQL - DML</a:t>
            </a:r>
            <a:endParaRPr lang="es-HN" sz="2800" dirty="0"/>
          </a:p>
        </p:txBody>
      </p:sp>
      <p:pic>
        <p:nvPicPr>
          <p:cNvPr id="6" name="Marcador de contenido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4098" y="63064"/>
            <a:ext cx="1336331" cy="1236367"/>
          </a:xfrm>
        </p:spPr>
      </p:pic>
      <p:sp>
        <p:nvSpPr>
          <p:cNvPr id="4" name="Marcador de pie de página 3"/>
          <p:cNvSpPr>
            <a:spLocks noGrp="1"/>
          </p:cNvSpPr>
          <p:nvPr>
            <p:ph type="ftr" sz="quarter" idx="11"/>
          </p:nvPr>
        </p:nvSpPr>
        <p:spPr/>
        <p:txBody>
          <a:bodyPr/>
          <a:lstStyle/>
          <a:p>
            <a:r>
              <a:rPr lang="es-HN" sz="1800" dirty="0" smtClean="0">
                <a:solidFill>
                  <a:schemeClr val="bg1"/>
                </a:solidFill>
              </a:rPr>
              <a:t>IS-501   Base de Datos I</a:t>
            </a:r>
            <a:endParaRPr lang="es-HN" sz="1800" dirty="0">
              <a:solidFill>
                <a:schemeClr val="bg1"/>
              </a:solidFill>
            </a:endParaRPr>
          </a:p>
        </p:txBody>
      </p:sp>
      <p:sp>
        <p:nvSpPr>
          <p:cNvPr id="5" name="Marcador de número de diapositiva 4"/>
          <p:cNvSpPr>
            <a:spLocks noGrp="1"/>
          </p:cNvSpPr>
          <p:nvPr>
            <p:ph type="sldNum" sz="quarter" idx="12"/>
          </p:nvPr>
        </p:nvSpPr>
        <p:spPr/>
        <p:txBody>
          <a:bodyPr/>
          <a:lstStyle/>
          <a:p>
            <a:fld id="{1079D939-2B2F-4BFC-B186-E60BFE605A17}" type="slidenum">
              <a:rPr lang="es-HN" sz="1600" smtClean="0">
                <a:solidFill>
                  <a:schemeClr val="bg1"/>
                </a:solidFill>
              </a:rPr>
              <a:t>2</a:t>
            </a:fld>
            <a:endParaRPr lang="es-HN" sz="1600" dirty="0">
              <a:solidFill>
                <a:schemeClr val="bg1"/>
              </a:solidFill>
            </a:endParaRPr>
          </a:p>
        </p:txBody>
      </p:sp>
      <p:cxnSp>
        <p:nvCxnSpPr>
          <p:cNvPr id="8" name="Conector recto 7"/>
          <p:cNvCxnSpPr/>
          <p:nvPr/>
        </p:nvCxnSpPr>
        <p:spPr>
          <a:xfrm flipV="1">
            <a:off x="428257" y="1358525"/>
            <a:ext cx="1138047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0" y="6199091"/>
            <a:ext cx="12192000" cy="82265"/>
          </a:xfrm>
          <a:prstGeom prst="rect">
            <a:avLst/>
          </a:prstGeom>
          <a:solidFill>
            <a:schemeClr val="accent4">
              <a:lumMod val="60000"/>
              <a:lumOff val="40000"/>
            </a:schemeClr>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HN"/>
          </a:p>
        </p:txBody>
      </p:sp>
      <p:pic>
        <p:nvPicPr>
          <p:cNvPr id="15" name="Imagen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1961" y="47298"/>
            <a:ext cx="2316776" cy="1332112"/>
          </a:xfrm>
          <a:prstGeom prst="rect">
            <a:avLst/>
          </a:prstGeom>
        </p:spPr>
      </p:pic>
      <p:sp>
        <p:nvSpPr>
          <p:cNvPr id="17" name="Marcador de contenido 2"/>
          <p:cNvSpPr txBox="1">
            <a:spLocks/>
          </p:cNvSpPr>
          <p:nvPr/>
        </p:nvSpPr>
        <p:spPr>
          <a:xfrm>
            <a:off x="522887" y="158510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000" b="1" dirty="0" smtClean="0"/>
              <a:t>Seleccionar Registros (SELECT)</a:t>
            </a:r>
          </a:p>
          <a:p>
            <a:pPr marL="0" indent="0">
              <a:buNone/>
            </a:pPr>
            <a:endParaRPr lang="es-ES" sz="2000" b="1" dirty="0"/>
          </a:p>
          <a:p>
            <a:pPr marL="0" indent="0">
              <a:buNone/>
            </a:pPr>
            <a:r>
              <a:rPr lang="es-ES" sz="2000" u="sng" dirty="0" smtClean="0"/>
              <a:t>Sintaxis</a:t>
            </a:r>
            <a:r>
              <a:rPr lang="es-ES" sz="2000" dirty="0" smtClean="0"/>
              <a:t>:</a:t>
            </a:r>
          </a:p>
          <a:p>
            <a:pPr marL="0" indent="0">
              <a:buNone/>
            </a:pPr>
            <a:r>
              <a:rPr lang="es-HN" sz="2000" b="1" dirty="0"/>
              <a:t>SELECT </a:t>
            </a:r>
            <a:r>
              <a:rPr lang="es-HN" sz="2000" dirty="0"/>
              <a:t>[</a:t>
            </a:r>
            <a:r>
              <a:rPr lang="es-HN" sz="2000" b="1" dirty="0"/>
              <a:t>ALL | DISTINCT </a:t>
            </a:r>
            <a:r>
              <a:rPr lang="es-HN" sz="2000" dirty="0"/>
              <a:t>]</a:t>
            </a:r>
            <a:br>
              <a:rPr lang="es-HN" sz="2000" dirty="0"/>
            </a:br>
            <a:r>
              <a:rPr lang="es-HN" sz="2000" dirty="0"/>
              <a:t>             &lt;</a:t>
            </a:r>
            <a:r>
              <a:rPr lang="es-HN" sz="2000" i="1" dirty="0" err="1"/>
              <a:t>nombre_campo</a:t>
            </a:r>
            <a:r>
              <a:rPr lang="es-HN" sz="2000" dirty="0"/>
              <a:t>&gt; [{,&lt;</a:t>
            </a:r>
            <a:r>
              <a:rPr lang="es-HN" sz="2000" i="1" dirty="0" err="1"/>
              <a:t>nombre_campo</a:t>
            </a:r>
            <a:r>
              <a:rPr lang="es-HN" sz="2000" dirty="0"/>
              <a:t>&gt;}]</a:t>
            </a:r>
            <a:br>
              <a:rPr lang="es-HN" sz="2000" dirty="0"/>
            </a:br>
            <a:r>
              <a:rPr lang="es-HN" sz="2000" b="1" dirty="0"/>
              <a:t>FROM</a:t>
            </a:r>
            <a:r>
              <a:rPr lang="es-HN" sz="2000" dirty="0"/>
              <a:t> &lt;</a:t>
            </a:r>
            <a:r>
              <a:rPr lang="es-HN" sz="2000" i="1" dirty="0" err="1"/>
              <a:t>nombre_tabla</a:t>
            </a:r>
            <a:r>
              <a:rPr lang="es-HN" sz="2000" dirty="0"/>
              <a:t>&gt;|&lt;</a:t>
            </a:r>
            <a:r>
              <a:rPr lang="es-HN" sz="2000" i="1" dirty="0" err="1"/>
              <a:t>nombre_vista</a:t>
            </a:r>
            <a:r>
              <a:rPr lang="es-HN" sz="2000" dirty="0"/>
              <a:t>&gt; </a:t>
            </a:r>
            <a:br>
              <a:rPr lang="es-HN" sz="2000" dirty="0"/>
            </a:br>
            <a:r>
              <a:rPr lang="es-HN" sz="2000" dirty="0"/>
              <a:t>        [{,&lt;</a:t>
            </a:r>
            <a:r>
              <a:rPr lang="es-HN" sz="2000" i="1" dirty="0" err="1"/>
              <a:t>nombre_tabla</a:t>
            </a:r>
            <a:r>
              <a:rPr lang="es-HN" sz="2000" dirty="0"/>
              <a:t>&gt;|&lt;</a:t>
            </a:r>
            <a:r>
              <a:rPr lang="es-HN" sz="2000" i="1" dirty="0" err="1"/>
              <a:t>nombre_vista</a:t>
            </a:r>
            <a:r>
              <a:rPr lang="es-HN" sz="2000" dirty="0"/>
              <a:t>&gt;}]</a:t>
            </a:r>
            <a:br>
              <a:rPr lang="es-HN" sz="2000" dirty="0"/>
            </a:br>
            <a:r>
              <a:rPr lang="es-HN" sz="2000" dirty="0"/>
              <a:t>[</a:t>
            </a:r>
            <a:r>
              <a:rPr lang="es-HN" sz="2000" b="1" dirty="0"/>
              <a:t>WHERE</a:t>
            </a:r>
            <a:r>
              <a:rPr lang="es-HN" sz="2000" dirty="0"/>
              <a:t> &lt;</a:t>
            </a:r>
            <a:r>
              <a:rPr lang="es-HN" sz="2000" i="1" dirty="0" err="1"/>
              <a:t>condicion</a:t>
            </a:r>
            <a:r>
              <a:rPr lang="es-HN" sz="2000" dirty="0"/>
              <a:t>&gt; [{ </a:t>
            </a:r>
            <a:r>
              <a:rPr lang="es-HN" sz="2000" b="1" dirty="0"/>
              <a:t>AND</a:t>
            </a:r>
            <a:r>
              <a:rPr lang="es-HN" sz="2000" dirty="0"/>
              <a:t>|</a:t>
            </a:r>
            <a:r>
              <a:rPr lang="es-HN" sz="2000" b="1" dirty="0"/>
              <a:t>OR</a:t>
            </a:r>
            <a:r>
              <a:rPr lang="es-HN" sz="2000" dirty="0"/>
              <a:t> &lt;</a:t>
            </a:r>
            <a:r>
              <a:rPr lang="es-HN" sz="2000" dirty="0" err="1"/>
              <a:t>condicion</a:t>
            </a:r>
            <a:r>
              <a:rPr lang="es-HN" sz="2000" dirty="0"/>
              <a:t>&gt;}]]</a:t>
            </a:r>
            <a:br>
              <a:rPr lang="es-HN" sz="2000" dirty="0"/>
            </a:br>
            <a:r>
              <a:rPr lang="es-HN" sz="2000" dirty="0"/>
              <a:t>[</a:t>
            </a:r>
            <a:r>
              <a:rPr lang="es-HN" sz="2000" b="1" dirty="0"/>
              <a:t>GROUP BY </a:t>
            </a:r>
            <a:r>
              <a:rPr lang="es-HN" sz="2000" dirty="0"/>
              <a:t>&lt;</a:t>
            </a:r>
            <a:r>
              <a:rPr lang="es-HN" sz="2000" i="1" dirty="0" err="1"/>
              <a:t>nombre_campo</a:t>
            </a:r>
            <a:r>
              <a:rPr lang="es-HN" sz="2000" dirty="0"/>
              <a:t>&gt; [{,&lt;</a:t>
            </a:r>
            <a:r>
              <a:rPr lang="es-HN" sz="2000" i="1" dirty="0" err="1"/>
              <a:t>nombre_campo</a:t>
            </a:r>
            <a:r>
              <a:rPr lang="es-HN" sz="2000" dirty="0"/>
              <a:t> &gt;}]]</a:t>
            </a:r>
            <a:br>
              <a:rPr lang="es-HN" sz="2000" dirty="0"/>
            </a:br>
            <a:r>
              <a:rPr lang="es-HN" sz="2000" dirty="0"/>
              <a:t>[</a:t>
            </a:r>
            <a:r>
              <a:rPr lang="es-HN" sz="2000" b="1" dirty="0"/>
              <a:t>HAVING</a:t>
            </a:r>
            <a:r>
              <a:rPr lang="es-HN" sz="2000" dirty="0"/>
              <a:t> &lt;</a:t>
            </a:r>
            <a:r>
              <a:rPr lang="es-HN" sz="2000" i="1" dirty="0" err="1"/>
              <a:t>condicion</a:t>
            </a:r>
            <a:r>
              <a:rPr lang="es-HN" sz="2000" dirty="0"/>
              <a:t>&gt;[{ </a:t>
            </a:r>
            <a:r>
              <a:rPr lang="es-HN" sz="2000" b="1" dirty="0"/>
              <a:t>AND</a:t>
            </a:r>
            <a:r>
              <a:rPr lang="es-HN" sz="2000" dirty="0"/>
              <a:t>|</a:t>
            </a:r>
            <a:r>
              <a:rPr lang="es-HN" sz="2000" b="1" dirty="0"/>
              <a:t>OR</a:t>
            </a:r>
            <a:r>
              <a:rPr lang="es-HN" sz="2000" dirty="0"/>
              <a:t> &lt;</a:t>
            </a:r>
            <a:r>
              <a:rPr lang="es-HN" sz="2000" dirty="0" err="1"/>
              <a:t>condicion</a:t>
            </a:r>
            <a:r>
              <a:rPr lang="es-HN" sz="2000" dirty="0"/>
              <a:t>&gt;}]]</a:t>
            </a:r>
            <a:br>
              <a:rPr lang="es-HN" sz="2000" dirty="0"/>
            </a:br>
            <a:r>
              <a:rPr lang="es-HN" sz="2000" dirty="0"/>
              <a:t>[</a:t>
            </a:r>
            <a:r>
              <a:rPr lang="es-HN" sz="2000" b="1" dirty="0"/>
              <a:t>ORDER BY</a:t>
            </a:r>
            <a:r>
              <a:rPr lang="es-HN" sz="2000" dirty="0"/>
              <a:t> &lt;</a:t>
            </a:r>
            <a:r>
              <a:rPr lang="es-HN" sz="2000" i="1" dirty="0" err="1"/>
              <a:t>nombre_campo</a:t>
            </a:r>
            <a:r>
              <a:rPr lang="es-HN" sz="2000" dirty="0"/>
              <a:t>&gt;|&lt;</a:t>
            </a:r>
            <a:r>
              <a:rPr lang="es-HN" sz="2000" dirty="0" err="1"/>
              <a:t>indice_campo</a:t>
            </a:r>
            <a:r>
              <a:rPr lang="es-HN" sz="2000" dirty="0"/>
              <a:t>&gt; [</a:t>
            </a:r>
            <a:r>
              <a:rPr lang="es-HN" sz="2000" b="1" dirty="0"/>
              <a:t>ASC</a:t>
            </a:r>
            <a:r>
              <a:rPr lang="es-HN" sz="2000" dirty="0"/>
              <a:t> | </a:t>
            </a:r>
            <a:r>
              <a:rPr lang="es-HN" sz="2000" b="1" dirty="0"/>
              <a:t>DESC</a:t>
            </a:r>
            <a:r>
              <a:rPr lang="es-HN" sz="2000" dirty="0"/>
              <a:t>]</a:t>
            </a:r>
            <a:br>
              <a:rPr lang="es-HN" sz="2000" dirty="0"/>
            </a:br>
            <a:r>
              <a:rPr lang="es-HN" sz="2000" dirty="0"/>
              <a:t>                [{,&lt;</a:t>
            </a:r>
            <a:r>
              <a:rPr lang="es-HN" sz="2000" i="1" dirty="0" err="1"/>
              <a:t>nombre_campo</a:t>
            </a:r>
            <a:r>
              <a:rPr lang="es-HN" sz="2000" dirty="0"/>
              <a:t>&gt;|&lt;</a:t>
            </a:r>
            <a:r>
              <a:rPr lang="es-HN" sz="2000" dirty="0" err="1"/>
              <a:t>indice_campo</a:t>
            </a:r>
            <a:r>
              <a:rPr lang="es-HN" sz="2000" dirty="0"/>
              <a:t>&gt; [</a:t>
            </a:r>
            <a:r>
              <a:rPr lang="es-HN" sz="2000" b="1" dirty="0"/>
              <a:t>ASC</a:t>
            </a:r>
            <a:r>
              <a:rPr lang="es-HN" sz="2000" dirty="0"/>
              <a:t> | </a:t>
            </a:r>
            <a:r>
              <a:rPr lang="es-HN" sz="2000" b="1" dirty="0"/>
              <a:t>DESC</a:t>
            </a:r>
            <a:r>
              <a:rPr lang="es-HN" sz="2000" dirty="0"/>
              <a:t> ]}]]</a:t>
            </a:r>
          </a:p>
          <a:p>
            <a:pPr marL="0" indent="0">
              <a:buNone/>
            </a:pPr>
            <a:endParaRPr lang="es-ES" sz="2000" b="1" dirty="0" smtClean="0"/>
          </a:p>
        </p:txBody>
      </p:sp>
    </p:spTree>
    <p:extLst>
      <p:ext uri="{BB962C8B-B14F-4D97-AF65-F5344CB8AC3E}">
        <p14:creationId xmlns:p14="http://schemas.microsoft.com/office/powerpoint/2010/main" val="31977274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15766" y="6278780"/>
            <a:ext cx="12223532" cy="594986"/>
          </a:xfrm>
          <a:prstGeom prst="rect">
            <a:avLst/>
          </a:prstGeom>
          <a:solidFill>
            <a:schemeClr val="accent1">
              <a:lumMod val="5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es-HN"/>
          </a:p>
        </p:txBody>
      </p:sp>
      <p:sp>
        <p:nvSpPr>
          <p:cNvPr id="2" name="Título 1"/>
          <p:cNvSpPr>
            <a:spLocks noGrp="1"/>
          </p:cNvSpPr>
          <p:nvPr>
            <p:ph type="title"/>
          </p:nvPr>
        </p:nvSpPr>
        <p:spPr>
          <a:xfrm>
            <a:off x="1536972" y="576928"/>
            <a:ext cx="7796211" cy="532729"/>
          </a:xfrm>
        </p:spPr>
        <p:txBody>
          <a:bodyPr>
            <a:normAutofit/>
          </a:bodyPr>
          <a:lstStyle/>
          <a:p>
            <a:r>
              <a:rPr lang="es-ES" sz="2800" dirty="0" smtClean="0">
                <a:solidFill>
                  <a:schemeClr val="accent5">
                    <a:lumMod val="50000"/>
                  </a:schemeClr>
                </a:solidFill>
              </a:rPr>
              <a:t>SQL - DML</a:t>
            </a:r>
            <a:endParaRPr lang="es-HN" sz="2800" dirty="0"/>
          </a:p>
        </p:txBody>
      </p:sp>
      <p:pic>
        <p:nvPicPr>
          <p:cNvPr id="6" name="Marcador de contenido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4098" y="63064"/>
            <a:ext cx="1336331" cy="1236367"/>
          </a:xfrm>
        </p:spPr>
      </p:pic>
      <p:sp>
        <p:nvSpPr>
          <p:cNvPr id="4" name="Marcador de pie de página 3"/>
          <p:cNvSpPr>
            <a:spLocks noGrp="1"/>
          </p:cNvSpPr>
          <p:nvPr>
            <p:ph type="ftr" sz="quarter" idx="11"/>
          </p:nvPr>
        </p:nvSpPr>
        <p:spPr/>
        <p:txBody>
          <a:bodyPr/>
          <a:lstStyle/>
          <a:p>
            <a:r>
              <a:rPr lang="es-HN" sz="1800" dirty="0" smtClean="0">
                <a:solidFill>
                  <a:schemeClr val="bg1"/>
                </a:solidFill>
              </a:rPr>
              <a:t>IS-501   Base de Datos I</a:t>
            </a:r>
            <a:endParaRPr lang="es-HN" sz="1800" dirty="0">
              <a:solidFill>
                <a:schemeClr val="bg1"/>
              </a:solidFill>
            </a:endParaRPr>
          </a:p>
        </p:txBody>
      </p:sp>
      <p:sp>
        <p:nvSpPr>
          <p:cNvPr id="5" name="Marcador de número de diapositiva 4"/>
          <p:cNvSpPr>
            <a:spLocks noGrp="1"/>
          </p:cNvSpPr>
          <p:nvPr>
            <p:ph type="sldNum" sz="quarter" idx="12"/>
          </p:nvPr>
        </p:nvSpPr>
        <p:spPr/>
        <p:txBody>
          <a:bodyPr/>
          <a:lstStyle/>
          <a:p>
            <a:fld id="{1079D939-2B2F-4BFC-B186-E60BFE605A17}" type="slidenum">
              <a:rPr lang="es-HN" sz="1600" smtClean="0">
                <a:solidFill>
                  <a:schemeClr val="bg1"/>
                </a:solidFill>
              </a:rPr>
              <a:t>3</a:t>
            </a:fld>
            <a:endParaRPr lang="es-HN" sz="1600" dirty="0">
              <a:solidFill>
                <a:schemeClr val="bg1"/>
              </a:solidFill>
            </a:endParaRPr>
          </a:p>
        </p:txBody>
      </p:sp>
      <p:cxnSp>
        <p:nvCxnSpPr>
          <p:cNvPr id="8" name="Conector recto 7"/>
          <p:cNvCxnSpPr/>
          <p:nvPr/>
        </p:nvCxnSpPr>
        <p:spPr>
          <a:xfrm flipV="1">
            <a:off x="428257" y="1358525"/>
            <a:ext cx="1138047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0" y="6199091"/>
            <a:ext cx="12192000" cy="82265"/>
          </a:xfrm>
          <a:prstGeom prst="rect">
            <a:avLst/>
          </a:prstGeom>
          <a:solidFill>
            <a:schemeClr val="accent4">
              <a:lumMod val="60000"/>
              <a:lumOff val="40000"/>
            </a:schemeClr>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HN"/>
          </a:p>
        </p:txBody>
      </p:sp>
      <p:pic>
        <p:nvPicPr>
          <p:cNvPr id="15" name="Imagen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1961" y="47298"/>
            <a:ext cx="2316776" cy="1332112"/>
          </a:xfrm>
          <a:prstGeom prst="rect">
            <a:avLst/>
          </a:prstGeom>
        </p:spPr>
      </p:pic>
      <p:sp>
        <p:nvSpPr>
          <p:cNvPr id="17" name="Marcador de contenido 2"/>
          <p:cNvSpPr txBox="1">
            <a:spLocks/>
          </p:cNvSpPr>
          <p:nvPr/>
        </p:nvSpPr>
        <p:spPr>
          <a:xfrm>
            <a:off x="522887" y="1585100"/>
            <a:ext cx="10515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HN" sz="2000" b="1" dirty="0" smtClean="0"/>
              <a:t>SELECT</a:t>
            </a:r>
            <a:endParaRPr lang="es-HN" sz="2000" b="1" dirty="0"/>
          </a:p>
          <a:p>
            <a:pPr marL="0" indent="0">
              <a:buNone/>
            </a:pPr>
            <a:r>
              <a:rPr lang="es-HN" sz="2000" dirty="0"/>
              <a:t>Palabra clave que indica que la sentencia de SQL que queremos ejecutar es de selección. </a:t>
            </a:r>
          </a:p>
          <a:p>
            <a:pPr marL="0" indent="0">
              <a:buNone/>
            </a:pPr>
            <a:endParaRPr lang="es-HN" sz="2000" dirty="0"/>
          </a:p>
          <a:p>
            <a:pPr marL="0" indent="0">
              <a:buNone/>
            </a:pPr>
            <a:r>
              <a:rPr lang="es-HN" sz="2000" b="1" dirty="0" smtClean="0"/>
              <a:t>ALL</a:t>
            </a:r>
            <a:endParaRPr lang="es-HN" sz="2000" b="1" dirty="0"/>
          </a:p>
          <a:p>
            <a:pPr marL="0" indent="0">
              <a:buNone/>
            </a:pPr>
            <a:r>
              <a:rPr lang="es-HN" sz="2000" dirty="0"/>
              <a:t>Indica que queremos seleccionar todos los valores</a:t>
            </a:r>
            <a:r>
              <a:rPr lang="es-HN" sz="2000" dirty="0" smtClean="0"/>
              <a:t>. Es </a:t>
            </a:r>
            <a:r>
              <a:rPr lang="es-HN" sz="2000" dirty="0"/>
              <a:t>el valor por defecto y no suele </a:t>
            </a:r>
            <a:r>
              <a:rPr lang="es-HN" sz="2000" dirty="0" smtClean="0"/>
              <a:t>especificarse.</a:t>
            </a:r>
            <a:endParaRPr lang="es-HN" sz="2000" dirty="0"/>
          </a:p>
          <a:p>
            <a:pPr marL="0" indent="0">
              <a:buNone/>
            </a:pPr>
            <a:endParaRPr lang="es-HN" sz="2000" b="1" dirty="0"/>
          </a:p>
          <a:p>
            <a:pPr marL="0" indent="0">
              <a:buNone/>
            </a:pPr>
            <a:r>
              <a:rPr lang="es-HN" sz="2000" b="1" dirty="0"/>
              <a:t>DISTINCT </a:t>
            </a:r>
          </a:p>
          <a:p>
            <a:pPr marL="0" indent="0">
              <a:buNone/>
            </a:pPr>
            <a:r>
              <a:rPr lang="es-HN" sz="2000" dirty="0"/>
              <a:t>Indica que queremos seleccionar sólo los valores distintos.</a:t>
            </a:r>
          </a:p>
          <a:p>
            <a:pPr marL="0" indent="0">
              <a:buNone/>
            </a:pPr>
            <a:endParaRPr lang="es-HN" sz="2000" b="1" dirty="0"/>
          </a:p>
          <a:p>
            <a:pPr marL="0" indent="0">
              <a:buNone/>
            </a:pPr>
            <a:r>
              <a:rPr lang="es-HN" sz="2000" b="1" dirty="0"/>
              <a:t>FROM</a:t>
            </a:r>
          </a:p>
          <a:p>
            <a:pPr marL="0" indent="0">
              <a:buNone/>
            </a:pPr>
            <a:r>
              <a:rPr lang="es-HN" sz="2000" dirty="0"/>
              <a:t>Indica la tabla (o tablas) desde la que queremos recuperar los datos. </a:t>
            </a:r>
            <a:endParaRPr lang="es-ES" sz="2000" dirty="0" smtClean="0"/>
          </a:p>
        </p:txBody>
      </p:sp>
    </p:spTree>
    <p:extLst>
      <p:ext uri="{BB962C8B-B14F-4D97-AF65-F5344CB8AC3E}">
        <p14:creationId xmlns:p14="http://schemas.microsoft.com/office/powerpoint/2010/main" val="8639907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15766" y="6278780"/>
            <a:ext cx="12223532" cy="594986"/>
          </a:xfrm>
          <a:prstGeom prst="rect">
            <a:avLst/>
          </a:prstGeom>
          <a:solidFill>
            <a:schemeClr val="accent1">
              <a:lumMod val="5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es-HN"/>
          </a:p>
        </p:txBody>
      </p:sp>
      <p:sp>
        <p:nvSpPr>
          <p:cNvPr id="2" name="Título 1"/>
          <p:cNvSpPr>
            <a:spLocks noGrp="1"/>
          </p:cNvSpPr>
          <p:nvPr>
            <p:ph type="title"/>
          </p:nvPr>
        </p:nvSpPr>
        <p:spPr>
          <a:xfrm>
            <a:off x="1536972" y="576928"/>
            <a:ext cx="7796211" cy="532729"/>
          </a:xfrm>
        </p:spPr>
        <p:txBody>
          <a:bodyPr>
            <a:normAutofit/>
          </a:bodyPr>
          <a:lstStyle/>
          <a:p>
            <a:r>
              <a:rPr lang="es-ES" sz="2800" dirty="0" smtClean="0">
                <a:solidFill>
                  <a:schemeClr val="accent5">
                    <a:lumMod val="50000"/>
                  </a:schemeClr>
                </a:solidFill>
              </a:rPr>
              <a:t>SQL - DML</a:t>
            </a:r>
            <a:endParaRPr lang="es-HN" sz="2800" dirty="0"/>
          </a:p>
        </p:txBody>
      </p:sp>
      <p:pic>
        <p:nvPicPr>
          <p:cNvPr id="6" name="Marcador de contenido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4098" y="63064"/>
            <a:ext cx="1336331" cy="1236367"/>
          </a:xfrm>
        </p:spPr>
      </p:pic>
      <p:sp>
        <p:nvSpPr>
          <p:cNvPr id="4" name="Marcador de pie de página 3"/>
          <p:cNvSpPr>
            <a:spLocks noGrp="1"/>
          </p:cNvSpPr>
          <p:nvPr>
            <p:ph type="ftr" sz="quarter" idx="11"/>
          </p:nvPr>
        </p:nvSpPr>
        <p:spPr/>
        <p:txBody>
          <a:bodyPr/>
          <a:lstStyle/>
          <a:p>
            <a:r>
              <a:rPr lang="es-HN" sz="1800" dirty="0" smtClean="0">
                <a:solidFill>
                  <a:schemeClr val="bg1"/>
                </a:solidFill>
              </a:rPr>
              <a:t>IS-501   Base de Datos I</a:t>
            </a:r>
            <a:endParaRPr lang="es-HN" sz="1800" dirty="0">
              <a:solidFill>
                <a:schemeClr val="bg1"/>
              </a:solidFill>
            </a:endParaRPr>
          </a:p>
        </p:txBody>
      </p:sp>
      <p:sp>
        <p:nvSpPr>
          <p:cNvPr id="5" name="Marcador de número de diapositiva 4"/>
          <p:cNvSpPr>
            <a:spLocks noGrp="1"/>
          </p:cNvSpPr>
          <p:nvPr>
            <p:ph type="sldNum" sz="quarter" idx="12"/>
          </p:nvPr>
        </p:nvSpPr>
        <p:spPr/>
        <p:txBody>
          <a:bodyPr/>
          <a:lstStyle/>
          <a:p>
            <a:fld id="{1079D939-2B2F-4BFC-B186-E60BFE605A17}" type="slidenum">
              <a:rPr lang="es-HN" sz="1600" smtClean="0">
                <a:solidFill>
                  <a:schemeClr val="bg1"/>
                </a:solidFill>
              </a:rPr>
              <a:t>4</a:t>
            </a:fld>
            <a:endParaRPr lang="es-HN" sz="1600" dirty="0">
              <a:solidFill>
                <a:schemeClr val="bg1"/>
              </a:solidFill>
            </a:endParaRPr>
          </a:p>
        </p:txBody>
      </p:sp>
      <p:cxnSp>
        <p:nvCxnSpPr>
          <p:cNvPr id="8" name="Conector recto 7"/>
          <p:cNvCxnSpPr/>
          <p:nvPr/>
        </p:nvCxnSpPr>
        <p:spPr>
          <a:xfrm flipV="1">
            <a:off x="428257" y="1358525"/>
            <a:ext cx="1138047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0" y="6199091"/>
            <a:ext cx="12192000" cy="82265"/>
          </a:xfrm>
          <a:prstGeom prst="rect">
            <a:avLst/>
          </a:prstGeom>
          <a:solidFill>
            <a:schemeClr val="accent4">
              <a:lumMod val="60000"/>
              <a:lumOff val="40000"/>
            </a:schemeClr>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HN"/>
          </a:p>
        </p:txBody>
      </p:sp>
      <p:pic>
        <p:nvPicPr>
          <p:cNvPr id="15" name="Imagen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1961" y="47298"/>
            <a:ext cx="2316776" cy="1332112"/>
          </a:xfrm>
          <a:prstGeom prst="rect">
            <a:avLst/>
          </a:prstGeom>
        </p:spPr>
      </p:pic>
      <p:sp>
        <p:nvSpPr>
          <p:cNvPr id="17" name="Marcador de contenido 2"/>
          <p:cNvSpPr txBox="1">
            <a:spLocks/>
          </p:cNvSpPr>
          <p:nvPr/>
        </p:nvSpPr>
        <p:spPr>
          <a:xfrm>
            <a:off x="428257" y="1573592"/>
            <a:ext cx="10515600"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HN" sz="2000" b="1" dirty="0"/>
              <a:t>WHERE</a:t>
            </a:r>
          </a:p>
          <a:p>
            <a:pPr marL="0" indent="0">
              <a:buNone/>
            </a:pPr>
            <a:r>
              <a:rPr lang="es-HN" sz="2000" dirty="0" smtClean="0"/>
              <a:t>Especifica </a:t>
            </a:r>
            <a:r>
              <a:rPr lang="es-HN" sz="2000" dirty="0"/>
              <a:t>una condición que debe cumplirse para que los datos sean devueltos por la consulta. Admite los operadores lógicos AND y OR</a:t>
            </a:r>
            <a:r>
              <a:rPr lang="es-HN" sz="2000" dirty="0" smtClean="0"/>
              <a:t>.</a:t>
            </a:r>
          </a:p>
          <a:p>
            <a:pPr marL="0" indent="0">
              <a:buNone/>
            </a:pPr>
            <a:endParaRPr lang="es-HN" sz="2000" dirty="0"/>
          </a:p>
          <a:p>
            <a:pPr marL="0" indent="0">
              <a:buNone/>
            </a:pPr>
            <a:r>
              <a:rPr lang="es-HN" sz="2000" b="1" dirty="0"/>
              <a:t>ORDER BY	</a:t>
            </a:r>
          </a:p>
          <a:p>
            <a:pPr marL="0" indent="0">
              <a:buNone/>
            </a:pPr>
            <a:r>
              <a:rPr lang="es-HN" sz="2000" dirty="0"/>
              <a:t>Presenta el resultado ordenado por las columnas indicadas. El orden puede expresarse con ASC (orden ascendente) y DESC (orden descendente). El valor predeterminado es ASC</a:t>
            </a:r>
            <a:r>
              <a:rPr lang="es-HN" sz="2000" dirty="0" smtClean="0"/>
              <a:t>.</a:t>
            </a:r>
          </a:p>
          <a:p>
            <a:pPr marL="0" indent="0">
              <a:buNone/>
            </a:pPr>
            <a:endParaRPr lang="es-HN" sz="2000" b="1" dirty="0"/>
          </a:p>
          <a:p>
            <a:pPr marL="0" indent="0">
              <a:buNone/>
            </a:pPr>
            <a:r>
              <a:rPr lang="es-HN" sz="2000" b="1" dirty="0">
                <a:solidFill>
                  <a:schemeClr val="accent1">
                    <a:lumMod val="75000"/>
                  </a:schemeClr>
                </a:solidFill>
              </a:rPr>
              <a:t>GROUP BY	</a:t>
            </a:r>
          </a:p>
          <a:p>
            <a:pPr marL="0" indent="0">
              <a:buNone/>
            </a:pPr>
            <a:r>
              <a:rPr lang="es-HN" sz="2000" dirty="0">
                <a:solidFill>
                  <a:schemeClr val="accent1">
                    <a:lumMod val="75000"/>
                  </a:schemeClr>
                </a:solidFill>
              </a:rPr>
              <a:t>Especifica la agrupación que se da a los datos. Se usa siempre en combinación con funciones agregadas.</a:t>
            </a:r>
          </a:p>
          <a:p>
            <a:pPr marL="0" indent="0">
              <a:buNone/>
            </a:pPr>
            <a:endParaRPr lang="es-HN" sz="2000" b="1" dirty="0">
              <a:solidFill>
                <a:schemeClr val="accent1">
                  <a:lumMod val="75000"/>
                </a:schemeClr>
              </a:solidFill>
            </a:endParaRPr>
          </a:p>
          <a:p>
            <a:pPr marL="0" indent="0">
              <a:buNone/>
            </a:pPr>
            <a:r>
              <a:rPr lang="es-HN" sz="2000" b="1" dirty="0">
                <a:solidFill>
                  <a:schemeClr val="accent1">
                    <a:lumMod val="75000"/>
                  </a:schemeClr>
                </a:solidFill>
              </a:rPr>
              <a:t>HAVING	</a:t>
            </a:r>
          </a:p>
          <a:p>
            <a:pPr marL="0" indent="0">
              <a:buNone/>
            </a:pPr>
            <a:r>
              <a:rPr lang="es-HN" sz="2000" dirty="0">
                <a:solidFill>
                  <a:schemeClr val="accent1">
                    <a:lumMod val="75000"/>
                  </a:schemeClr>
                </a:solidFill>
              </a:rPr>
              <a:t>Especifica una condición que debe cumplirse para los </a:t>
            </a:r>
            <a:r>
              <a:rPr lang="es-HN" sz="2000" dirty="0" smtClean="0">
                <a:solidFill>
                  <a:schemeClr val="accent1">
                    <a:lumMod val="75000"/>
                  </a:schemeClr>
                </a:solidFill>
              </a:rPr>
              <a:t>datos Especifica </a:t>
            </a:r>
            <a:r>
              <a:rPr lang="es-HN" sz="2000" dirty="0">
                <a:solidFill>
                  <a:schemeClr val="accent1">
                    <a:lumMod val="75000"/>
                  </a:schemeClr>
                </a:solidFill>
              </a:rPr>
              <a:t>una condición que debe cumplirse para que los datos sean devueltos por la consulta. Su funcionamiento es similar al de WHERE pero aplicado al conjunto de resultados devueltos por la consulta. Debe aplicarse siempre junto a GROUP BY y la </a:t>
            </a:r>
            <a:r>
              <a:rPr lang="es-HN" sz="2000" dirty="0" smtClean="0">
                <a:solidFill>
                  <a:schemeClr val="accent1">
                    <a:lumMod val="75000"/>
                  </a:schemeClr>
                </a:solidFill>
              </a:rPr>
              <a:t>condición </a:t>
            </a:r>
            <a:r>
              <a:rPr lang="es-HN" sz="2000" dirty="0">
                <a:solidFill>
                  <a:schemeClr val="accent1">
                    <a:lumMod val="75000"/>
                  </a:schemeClr>
                </a:solidFill>
              </a:rPr>
              <a:t>debe estar referida a los campos contenidos en ella.</a:t>
            </a:r>
          </a:p>
          <a:p>
            <a:pPr marL="0" indent="0">
              <a:buNone/>
            </a:pPr>
            <a:endParaRPr lang="es-HN" sz="2000" b="1" dirty="0"/>
          </a:p>
        </p:txBody>
      </p:sp>
    </p:spTree>
    <p:extLst>
      <p:ext uri="{BB962C8B-B14F-4D97-AF65-F5344CB8AC3E}">
        <p14:creationId xmlns:p14="http://schemas.microsoft.com/office/powerpoint/2010/main" val="34797605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15766" y="6278780"/>
            <a:ext cx="12223532" cy="594986"/>
          </a:xfrm>
          <a:prstGeom prst="rect">
            <a:avLst/>
          </a:prstGeom>
          <a:solidFill>
            <a:schemeClr val="accent1">
              <a:lumMod val="5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es-HN"/>
          </a:p>
        </p:txBody>
      </p:sp>
      <p:sp>
        <p:nvSpPr>
          <p:cNvPr id="2" name="Título 1"/>
          <p:cNvSpPr>
            <a:spLocks noGrp="1"/>
          </p:cNvSpPr>
          <p:nvPr>
            <p:ph type="title"/>
          </p:nvPr>
        </p:nvSpPr>
        <p:spPr>
          <a:xfrm>
            <a:off x="1536972" y="576928"/>
            <a:ext cx="7796211" cy="532729"/>
          </a:xfrm>
        </p:spPr>
        <p:txBody>
          <a:bodyPr>
            <a:normAutofit/>
          </a:bodyPr>
          <a:lstStyle/>
          <a:p>
            <a:r>
              <a:rPr lang="es-ES" sz="2800" dirty="0" smtClean="0">
                <a:solidFill>
                  <a:schemeClr val="accent5">
                    <a:lumMod val="50000"/>
                  </a:schemeClr>
                </a:solidFill>
              </a:rPr>
              <a:t>SQL - DML</a:t>
            </a:r>
            <a:endParaRPr lang="es-HN" sz="2800" dirty="0"/>
          </a:p>
        </p:txBody>
      </p:sp>
      <p:pic>
        <p:nvPicPr>
          <p:cNvPr id="6" name="Marcador de contenido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4098" y="63064"/>
            <a:ext cx="1336331" cy="1236367"/>
          </a:xfrm>
        </p:spPr>
      </p:pic>
      <p:sp>
        <p:nvSpPr>
          <p:cNvPr id="4" name="Marcador de pie de página 3"/>
          <p:cNvSpPr>
            <a:spLocks noGrp="1"/>
          </p:cNvSpPr>
          <p:nvPr>
            <p:ph type="ftr" sz="quarter" idx="11"/>
          </p:nvPr>
        </p:nvSpPr>
        <p:spPr/>
        <p:txBody>
          <a:bodyPr/>
          <a:lstStyle/>
          <a:p>
            <a:r>
              <a:rPr lang="es-HN" sz="1800" dirty="0" smtClean="0">
                <a:solidFill>
                  <a:schemeClr val="bg1"/>
                </a:solidFill>
              </a:rPr>
              <a:t>IS-501   Base de Datos I</a:t>
            </a:r>
            <a:endParaRPr lang="es-HN" sz="1800" dirty="0">
              <a:solidFill>
                <a:schemeClr val="bg1"/>
              </a:solidFill>
            </a:endParaRPr>
          </a:p>
        </p:txBody>
      </p:sp>
      <p:sp>
        <p:nvSpPr>
          <p:cNvPr id="5" name="Marcador de número de diapositiva 4"/>
          <p:cNvSpPr>
            <a:spLocks noGrp="1"/>
          </p:cNvSpPr>
          <p:nvPr>
            <p:ph type="sldNum" sz="quarter" idx="12"/>
          </p:nvPr>
        </p:nvSpPr>
        <p:spPr/>
        <p:txBody>
          <a:bodyPr/>
          <a:lstStyle/>
          <a:p>
            <a:fld id="{1079D939-2B2F-4BFC-B186-E60BFE605A17}" type="slidenum">
              <a:rPr lang="es-HN" sz="1600" smtClean="0">
                <a:solidFill>
                  <a:schemeClr val="bg1"/>
                </a:solidFill>
              </a:rPr>
              <a:t>5</a:t>
            </a:fld>
            <a:endParaRPr lang="es-HN" sz="1600" dirty="0">
              <a:solidFill>
                <a:schemeClr val="bg1"/>
              </a:solidFill>
            </a:endParaRPr>
          </a:p>
        </p:txBody>
      </p:sp>
      <p:cxnSp>
        <p:nvCxnSpPr>
          <p:cNvPr id="8" name="Conector recto 7"/>
          <p:cNvCxnSpPr/>
          <p:nvPr/>
        </p:nvCxnSpPr>
        <p:spPr>
          <a:xfrm flipV="1">
            <a:off x="428257" y="1358525"/>
            <a:ext cx="1138047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0" y="6199091"/>
            <a:ext cx="12192000" cy="82265"/>
          </a:xfrm>
          <a:prstGeom prst="rect">
            <a:avLst/>
          </a:prstGeom>
          <a:solidFill>
            <a:schemeClr val="accent4">
              <a:lumMod val="60000"/>
              <a:lumOff val="40000"/>
            </a:schemeClr>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HN"/>
          </a:p>
        </p:txBody>
      </p:sp>
      <p:pic>
        <p:nvPicPr>
          <p:cNvPr id="15" name="Imagen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1961" y="47298"/>
            <a:ext cx="2316776" cy="1332112"/>
          </a:xfrm>
          <a:prstGeom prst="rect">
            <a:avLst/>
          </a:prstGeom>
        </p:spPr>
      </p:pic>
      <p:sp>
        <p:nvSpPr>
          <p:cNvPr id="17" name="Marcador de contenido 2"/>
          <p:cNvSpPr txBox="1">
            <a:spLocks/>
          </p:cNvSpPr>
          <p:nvPr/>
        </p:nvSpPr>
        <p:spPr>
          <a:xfrm>
            <a:off x="428257" y="1573592"/>
            <a:ext cx="10515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HN" sz="2000" b="1" dirty="0" smtClean="0"/>
              <a:t>JOINS</a:t>
            </a:r>
          </a:p>
          <a:p>
            <a:pPr marL="0" indent="0">
              <a:buNone/>
            </a:pPr>
            <a:endParaRPr lang="es-ES" sz="2000" b="1" dirty="0" smtClean="0"/>
          </a:p>
          <a:p>
            <a:pPr marL="0" indent="0">
              <a:buNone/>
            </a:pPr>
            <a:r>
              <a:rPr lang="es-ES" sz="2000" u="sng" dirty="0" err="1" smtClean="0"/>
              <a:t>Join</a:t>
            </a:r>
            <a:r>
              <a:rPr lang="es-ES" sz="2000" u="sng" dirty="0" smtClean="0"/>
              <a:t> mediante WHERE</a:t>
            </a:r>
            <a:r>
              <a:rPr lang="es-ES" sz="2000" b="1" dirty="0" smtClean="0"/>
              <a:t/>
            </a:r>
            <a:br>
              <a:rPr lang="es-ES" sz="2000" b="1" dirty="0" smtClean="0"/>
            </a:br>
            <a:endParaRPr lang="es-ES" sz="2000" b="1" dirty="0"/>
          </a:p>
          <a:p>
            <a:pPr marL="0" indent="0">
              <a:buNone/>
            </a:pPr>
            <a:r>
              <a:rPr lang="es-HN" sz="2000" dirty="0"/>
              <a:t>SELECT </a:t>
            </a:r>
            <a:r>
              <a:rPr lang="es-HN" sz="2000" dirty="0" err="1"/>
              <a:t>tCoches.matricula</a:t>
            </a:r>
            <a:r>
              <a:rPr lang="es-HN" sz="2000" dirty="0"/>
              <a:t>, </a:t>
            </a:r>
          </a:p>
          <a:p>
            <a:pPr marL="0" indent="0">
              <a:buNone/>
            </a:pPr>
            <a:r>
              <a:rPr lang="es-HN" sz="2000" dirty="0"/>
              <a:t>              </a:t>
            </a:r>
            <a:r>
              <a:rPr lang="es-HN" sz="2000" dirty="0" err="1"/>
              <a:t>tMarcas.marca</a:t>
            </a:r>
            <a:r>
              <a:rPr lang="es-HN" sz="2000" dirty="0"/>
              <a:t>, </a:t>
            </a:r>
          </a:p>
          <a:p>
            <a:pPr marL="0" indent="0">
              <a:buNone/>
            </a:pPr>
            <a:r>
              <a:rPr lang="es-HN" sz="2000" dirty="0"/>
              <a:t>              </a:t>
            </a:r>
            <a:r>
              <a:rPr lang="es-HN" sz="2000" dirty="0" err="1"/>
              <a:t>tCoches.modelo</a:t>
            </a:r>
            <a:r>
              <a:rPr lang="es-HN" sz="2000" dirty="0"/>
              <a:t>, </a:t>
            </a:r>
          </a:p>
          <a:p>
            <a:pPr marL="0" indent="0">
              <a:buNone/>
            </a:pPr>
            <a:r>
              <a:rPr lang="es-HN" sz="2000" dirty="0"/>
              <a:t>              </a:t>
            </a:r>
            <a:r>
              <a:rPr lang="es-HN" sz="2000" dirty="0" err="1"/>
              <a:t>tCoches.color</a:t>
            </a:r>
            <a:r>
              <a:rPr lang="es-HN" sz="2000" dirty="0"/>
              <a:t>, </a:t>
            </a:r>
          </a:p>
          <a:p>
            <a:pPr marL="0" indent="0">
              <a:buNone/>
            </a:pPr>
            <a:r>
              <a:rPr lang="es-HN" sz="2000" dirty="0"/>
              <a:t>              </a:t>
            </a:r>
            <a:r>
              <a:rPr lang="es-HN" sz="2000" dirty="0" err="1"/>
              <a:t>tCoches.numero_kilometros</a:t>
            </a:r>
            <a:r>
              <a:rPr lang="es-HN" sz="2000" dirty="0"/>
              <a:t>, </a:t>
            </a:r>
          </a:p>
          <a:p>
            <a:pPr marL="0" indent="0">
              <a:buNone/>
            </a:pPr>
            <a:r>
              <a:rPr lang="es-HN" sz="2000" dirty="0"/>
              <a:t>              </a:t>
            </a:r>
            <a:r>
              <a:rPr lang="es-HN" sz="2000" dirty="0" err="1"/>
              <a:t>tCoches.num_plazas</a:t>
            </a:r>
            <a:r>
              <a:rPr lang="es-HN" sz="2000" dirty="0"/>
              <a:t> </a:t>
            </a:r>
          </a:p>
          <a:p>
            <a:pPr marL="0" indent="0">
              <a:buNone/>
            </a:pPr>
            <a:r>
              <a:rPr lang="es-HN" sz="2000" dirty="0"/>
              <a:t>FROM </a:t>
            </a:r>
            <a:r>
              <a:rPr lang="es-HN" sz="2000" dirty="0" err="1"/>
              <a:t>tCoches</a:t>
            </a:r>
            <a:r>
              <a:rPr lang="es-HN" sz="2000" dirty="0"/>
              <a:t>, </a:t>
            </a:r>
            <a:r>
              <a:rPr lang="es-HN" sz="2000" dirty="0" err="1"/>
              <a:t>tMarcas</a:t>
            </a:r>
            <a:r>
              <a:rPr lang="es-HN" sz="2000" dirty="0"/>
              <a:t> </a:t>
            </a:r>
          </a:p>
          <a:p>
            <a:pPr marL="0" indent="0">
              <a:buNone/>
            </a:pPr>
            <a:r>
              <a:rPr lang="es-HN" sz="2000" dirty="0"/>
              <a:t>WHERE </a:t>
            </a:r>
            <a:r>
              <a:rPr lang="es-HN" sz="2000" dirty="0" err="1"/>
              <a:t>tCoches.marca</a:t>
            </a:r>
            <a:r>
              <a:rPr lang="es-HN" sz="2000" dirty="0"/>
              <a:t> = </a:t>
            </a:r>
            <a:r>
              <a:rPr lang="es-HN" sz="2000" dirty="0" err="1"/>
              <a:t>tMarcas.codigo</a:t>
            </a:r>
            <a:r>
              <a:rPr lang="es-HN" sz="2000" dirty="0"/>
              <a:t> </a:t>
            </a:r>
          </a:p>
          <a:p>
            <a:pPr marL="0" indent="0">
              <a:buNone/>
            </a:pPr>
            <a:endParaRPr lang="es-HN" sz="2000" b="1" dirty="0"/>
          </a:p>
        </p:txBody>
      </p:sp>
    </p:spTree>
    <p:extLst>
      <p:ext uri="{BB962C8B-B14F-4D97-AF65-F5344CB8AC3E}">
        <p14:creationId xmlns:p14="http://schemas.microsoft.com/office/powerpoint/2010/main" val="18983410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15766" y="6278780"/>
            <a:ext cx="12223532" cy="594986"/>
          </a:xfrm>
          <a:prstGeom prst="rect">
            <a:avLst/>
          </a:prstGeom>
          <a:solidFill>
            <a:schemeClr val="accent1">
              <a:lumMod val="5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es-HN"/>
          </a:p>
        </p:txBody>
      </p:sp>
      <p:sp>
        <p:nvSpPr>
          <p:cNvPr id="2" name="Título 1"/>
          <p:cNvSpPr>
            <a:spLocks noGrp="1"/>
          </p:cNvSpPr>
          <p:nvPr>
            <p:ph type="title"/>
          </p:nvPr>
        </p:nvSpPr>
        <p:spPr>
          <a:xfrm>
            <a:off x="1536972" y="576928"/>
            <a:ext cx="7796211" cy="532729"/>
          </a:xfrm>
        </p:spPr>
        <p:txBody>
          <a:bodyPr>
            <a:normAutofit/>
          </a:bodyPr>
          <a:lstStyle/>
          <a:p>
            <a:r>
              <a:rPr lang="es-ES" sz="2800" dirty="0" smtClean="0">
                <a:solidFill>
                  <a:schemeClr val="accent5">
                    <a:lumMod val="50000"/>
                  </a:schemeClr>
                </a:solidFill>
              </a:rPr>
              <a:t>SQL - DML</a:t>
            </a:r>
            <a:endParaRPr lang="es-HN" sz="2800" dirty="0"/>
          </a:p>
        </p:txBody>
      </p:sp>
      <p:pic>
        <p:nvPicPr>
          <p:cNvPr id="6" name="Marcador de contenido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4098" y="63064"/>
            <a:ext cx="1336331" cy="1236367"/>
          </a:xfrm>
        </p:spPr>
      </p:pic>
      <p:sp>
        <p:nvSpPr>
          <p:cNvPr id="4" name="Marcador de pie de página 3"/>
          <p:cNvSpPr>
            <a:spLocks noGrp="1"/>
          </p:cNvSpPr>
          <p:nvPr>
            <p:ph type="ftr" sz="quarter" idx="11"/>
          </p:nvPr>
        </p:nvSpPr>
        <p:spPr/>
        <p:txBody>
          <a:bodyPr/>
          <a:lstStyle/>
          <a:p>
            <a:r>
              <a:rPr lang="es-HN" sz="1800" dirty="0" smtClean="0">
                <a:solidFill>
                  <a:schemeClr val="bg1"/>
                </a:solidFill>
              </a:rPr>
              <a:t>IS-501   Base de Datos I</a:t>
            </a:r>
            <a:endParaRPr lang="es-HN" sz="1800" dirty="0">
              <a:solidFill>
                <a:schemeClr val="bg1"/>
              </a:solidFill>
            </a:endParaRPr>
          </a:p>
        </p:txBody>
      </p:sp>
      <p:sp>
        <p:nvSpPr>
          <p:cNvPr id="5" name="Marcador de número de diapositiva 4"/>
          <p:cNvSpPr>
            <a:spLocks noGrp="1"/>
          </p:cNvSpPr>
          <p:nvPr>
            <p:ph type="sldNum" sz="quarter" idx="12"/>
          </p:nvPr>
        </p:nvSpPr>
        <p:spPr/>
        <p:txBody>
          <a:bodyPr/>
          <a:lstStyle/>
          <a:p>
            <a:fld id="{1079D939-2B2F-4BFC-B186-E60BFE605A17}" type="slidenum">
              <a:rPr lang="es-HN" sz="1600" smtClean="0">
                <a:solidFill>
                  <a:schemeClr val="bg1"/>
                </a:solidFill>
              </a:rPr>
              <a:t>6</a:t>
            </a:fld>
            <a:endParaRPr lang="es-HN" sz="1600" dirty="0">
              <a:solidFill>
                <a:schemeClr val="bg1"/>
              </a:solidFill>
            </a:endParaRPr>
          </a:p>
        </p:txBody>
      </p:sp>
      <p:cxnSp>
        <p:nvCxnSpPr>
          <p:cNvPr id="8" name="Conector recto 7"/>
          <p:cNvCxnSpPr/>
          <p:nvPr/>
        </p:nvCxnSpPr>
        <p:spPr>
          <a:xfrm flipV="1">
            <a:off x="428257" y="1358525"/>
            <a:ext cx="1138047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0" y="6199091"/>
            <a:ext cx="12192000" cy="82265"/>
          </a:xfrm>
          <a:prstGeom prst="rect">
            <a:avLst/>
          </a:prstGeom>
          <a:solidFill>
            <a:schemeClr val="accent4">
              <a:lumMod val="60000"/>
              <a:lumOff val="40000"/>
            </a:schemeClr>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HN"/>
          </a:p>
        </p:txBody>
      </p:sp>
      <p:pic>
        <p:nvPicPr>
          <p:cNvPr id="15" name="Imagen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1961" y="47298"/>
            <a:ext cx="2316776" cy="1332112"/>
          </a:xfrm>
          <a:prstGeom prst="rect">
            <a:avLst/>
          </a:prstGeom>
        </p:spPr>
      </p:pic>
      <p:sp>
        <p:nvSpPr>
          <p:cNvPr id="17" name="Marcador de contenido 2"/>
          <p:cNvSpPr txBox="1">
            <a:spLocks/>
          </p:cNvSpPr>
          <p:nvPr/>
        </p:nvSpPr>
        <p:spPr>
          <a:xfrm>
            <a:off x="428257" y="1573592"/>
            <a:ext cx="1051560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HN" sz="2000" b="1" dirty="0" smtClean="0"/>
              <a:t>JOINS</a:t>
            </a:r>
          </a:p>
          <a:p>
            <a:pPr marL="0" indent="0">
              <a:buNone/>
            </a:pPr>
            <a:endParaRPr lang="es-ES" sz="2000" b="1" dirty="0" smtClean="0"/>
          </a:p>
          <a:p>
            <a:pPr marL="0" indent="0">
              <a:buNone/>
            </a:pPr>
            <a:r>
              <a:rPr lang="es-ES" sz="2000" u="sng" dirty="0" err="1" smtClean="0"/>
              <a:t>Join</a:t>
            </a:r>
            <a:r>
              <a:rPr lang="es-ES" sz="2000" u="sng" dirty="0" smtClean="0"/>
              <a:t> mediante </a:t>
            </a:r>
            <a:r>
              <a:rPr lang="es-HN" sz="2000" u="sng" dirty="0"/>
              <a:t>INNER JOIN</a:t>
            </a:r>
            <a:r>
              <a:rPr lang="es-ES" sz="2000" b="1" dirty="0" smtClean="0"/>
              <a:t/>
            </a:r>
            <a:br>
              <a:rPr lang="es-ES" sz="2000" b="1" dirty="0" smtClean="0"/>
            </a:br>
            <a:endParaRPr lang="es-ES" sz="2000" b="1" dirty="0"/>
          </a:p>
          <a:p>
            <a:pPr marL="0" indent="0">
              <a:buNone/>
            </a:pPr>
            <a:r>
              <a:rPr lang="es-HN" sz="2000" dirty="0"/>
              <a:t>SELECT [ALL | DISTINCT ]</a:t>
            </a:r>
          </a:p>
          <a:p>
            <a:pPr marL="0" indent="0">
              <a:buNone/>
            </a:pPr>
            <a:r>
              <a:rPr lang="es-HN" sz="2000" dirty="0"/>
              <a:t>             &lt;</a:t>
            </a:r>
            <a:r>
              <a:rPr lang="es-HN" sz="2000" dirty="0" err="1"/>
              <a:t>nombre_campo</a:t>
            </a:r>
            <a:r>
              <a:rPr lang="es-HN" sz="2000" dirty="0"/>
              <a:t>&gt; [{,&lt;</a:t>
            </a:r>
            <a:r>
              <a:rPr lang="es-HN" sz="2000" dirty="0" err="1"/>
              <a:t>nombre_campo</a:t>
            </a:r>
            <a:r>
              <a:rPr lang="es-HN" sz="2000" dirty="0"/>
              <a:t>&gt;}]</a:t>
            </a:r>
          </a:p>
          <a:p>
            <a:pPr marL="0" indent="0">
              <a:buNone/>
            </a:pPr>
            <a:r>
              <a:rPr lang="es-HN" sz="2000" dirty="0"/>
              <a:t>FROM &lt;</a:t>
            </a:r>
            <a:r>
              <a:rPr lang="es-HN" sz="2000" dirty="0" err="1"/>
              <a:t>nombre_tabla</a:t>
            </a:r>
            <a:r>
              <a:rPr lang="es-HN" sz="2000" dirty="0"/>
              <a:t>&gt; </a:t>
            </a:r>
          </a:p>
          <a:p>
            <a:pPr marL="0" indent="0">
              <a:buNone/>
            </a:pPr>
            <a:r>
              <a:rPr lang="es-HN" sz="2000" dirty="0"/>
              <a:t>[{INNER JOIN  &lt;</a:t>
            </a:r>
            <a:r>
              <a:rPr lang="es-HN" sz="2000" dirty="0" err="1"/>
              <a:t>nombre_tabla</a:t>
            </a:r>
            <a:r>
              <a:rPr lang="es-HN" sz="2000" dirty="0"/>
              <a:t>&gt; ON &lt;</a:t>
            </a:r>
            <a:r>
              <a:rPr lang="es-HN" sz="2000" dirty="0" err="1"/>
              <a:t>condicion_combinacion</a:t>
            </a:r>
            <a:r>
              <a:rPr lang="es-HN" sz="2000" dirty="0"/>
              <a:t>&gt;}]</a:t>
            </a:r>
          </a:p>
          <a:p>
            <a:pPr marL="0" indent="0">
              <a:buNone/>
            </a:pPr>
            <a:r>
              <a:rPr lang="es-HN" sz="2000" dirty="0"/>
              <a:t>[WHERE &lt;</a:t>
            </a:r>
            <a:r>
              <a:rPr lang="es-HN" sz="2000" dirty="0" err="1"/>
              <a:t>condicion</a:t>
            </a:r>
            <a:r>
              <a:rPr lang="es-HN" sz="2000" dirty="0"/>
              <a:t>&gt; [{ AND|OR &lt;</a:t>
            </a:r>
            <a:r>
              <a:rPr lang="es-HN" sz="2000" dirty="0" err="1"/>
              <a:t>condicion</a:t>
            </a:r>
            <a:r>
              <a:rPr lang="es-HN" sz="2000" dirty="0"/>
              <a:t>&gt;}]]</a:t>
            </a:r>
          </a:p>
          <a:p>
            <a:pPr marL="0" indent="0">
              <a:buNone/>
            </a:pPr>
            <a:r>
              <a:rPr lang="es-HN" sz="2000" dirty="0"/>
              <a:t>[GROUP BY &lt;</a:t>
            </a:r>
            <a:r>
              <a:rPr lang="es-HN" sz="2000" dirty="0" err="1"/>
              <a:t>nombre_campo</a:t>
            </a:r>
            <a:r>
              <a:rPr lang="es-HN" sz="2000" dirty="0"/>
              <a:t>&gt; [{,&lt;</a:t>
            </a:r>
            <a:r>
              <a:rPr lang="es-HN" sz="2000" dirty="0" err="1"/>
              <a:t>nombre_campo</a:t>
            </a:r>
            <a:r>
              <a:rPr lang="es-HN" sz="2000" dirty="0"/>
              <a:t> &gt;}]]</a:t>
            </a:r>
          </a:p>
          <a:p>
            <a:pPr marL="0" indent="0">
              <a:buNone/>
            </a:pPr>
            <a:r>
              <a:rPr lang="es-HN" sz="2000" dirty="0"/>
              <a:t>[HAVING &lt;</a:t>
            </a:r>
            <a:r>
              <a:rPr lang="es-HN" sz="2000" dirty="0" err="1"/>
              <a:t>condicion</a:t>
            </a:r>
            <a:r>
              <a:rPr lang="es-HN" sz="2000" dirty="0"/>
              <a:t>&gt;[{ AND|OR &lt;</a:t>
            </a:r>
            <a:r>
              <a:rPr lang="es-HN" sz="2000" dirty="0" err="1"/>
              <a:t>condicion</a:t>
            </a:r>
            <a:r>
              <a:rPr lang="es-HN" sz="2000" dirty="0"/>
              <a:t>&gt;}]]</a:t>
            </a:r>
          </a:p>
          <a:p>
            <a:pPr marL="0" indent="0">
              <a:buNone/>
            </a:pPr>
            <a:r>
              <a:rPr lang="es-HN" sz="2000" dirty="0"/>
              <a:t>[ORDER BY &lt;</a:t>
            </a:r>
            <a:r>
              <a:rPr lang="es-HN" sz="2000" dirty="0" err="1"/>
              <a:t>nombre_campo</a:t>
            </a:r>
            <a:r>
              <a:rPr lang="es-HN" sz="2000" dirty="0"/>
              <a:t>&gt;|&lt;</a:t>
            </a:r>
            <a:r>
              <a:rPr lang="es-HN" sz="2000" dirty="0" err="1"/>
              <a:t>indice_campo</a:t>
            </a:r>
            <a:r>
              <a:rPr lang="es-HN" sz="2000" dirty="0"/>
              <a:t>&gt; [ASC | DESC]</a:t>
            </a:r>
          </a:p>
          <a:p>
            <a:pPr marL="0" indent="0">
              <a:buNone/>
            </a:pPr>
            <a:r>
              <a:rPr lang="es-HN" sz="2000" dirty="0"/>
              <a:t>                  [{,&lt;</a:t>
            </a:r>
            <a:r>
              <a:rPr lang="es-HN" sz="2000" dirty="0" err="1"/>
              <a:t>nombre_campo</a:t>
            </a:r>
            <a:r>
              <a:rPr lang="es-HN" sz="2000" dirty="0"/>
              <a:t>&gt;|&lt;</a:t>
            </a:r>
            <a:r>
              <a:rPr lang="es-HN" sz="2000" dirty="0" err="1"/>
              <a:t>indice_campo</a:t>
            </a:r>
            <a:r>
              <a:rPr lang="es-HN" sz="2000" dirty="0"/>
              <a:t>&gt; [ASC | DESC </a:t>
            </a:r>
            <a:r>
              <a:rPr lang="es-HN" sz="2000" dirty="0" smtClean="0"/>
              <a:t>]}]]</a:t>
            </a:r>
            <a:endParaRPr lang="es-HN" sz="2000" b="1" dirty="0"/>
          </a:p>
        </p:txBody>
      </p:sp>
    </p:spTree>
    <p:extLst>
      <p:ext uri="{BB962C8B-B14F-4D97-AF65-F5344CB8AC3E}">
        <p14:creationId xmlns:p14="http://schemas.microsoft.com/office/powerpoint/2010/main" val="12984194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15766" y="6278780"/>
            <a:ext cx="12223532" cy="594986"/>
          </a:xfrm>
          <a:prstGeom prst="rect">
            <a:avLst/>
          </a:prstGeom>
          <a:solidFill>
            <a:schemeClr val="accent1">
              <a:lumMod val="5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es-HN"/>
          </a:p>
        </p:txBody>
      </p:sp>
      <p:sp>
        <p:nvSpPr>
          <p:cNvPr id="2" name="Título 1"/>
          <p:cNvSpPr>
            <a:spLocks noGrp="1"/>
          </p:cNvSpPr>
          <p:nvPr>
            <p:ph type="title"/>
          </p:nvPr>
        </p:nvSpPr>
        <p:spPr>
          <a:xfrm>
            <a:off x="1536972" y="576928"/>
            <a:ext cx="7796211" cy="532729"/>
          </a:xfrm>
        </p:spPr>
        <p:txBody>
          <a:bodyPr>
            <a:normAutofit/>
          </a:bodyPr>
          <a:lstStyle/>
          <a:p>
            <a:r>
              <a:rPr lang="es-ES" sz="2800" dirty="0" smtClean="0">
                <a:solidFill>
                  <a:schemeClr val="accent5">
                    <a:lumMod val="50000"/>
                  </a:schemeClr>
                </a:solidFill>
              </a:rPr>
              <a:t>SQL - DML</a:t>
            </a:r>
            <a:endParaRPr lang="es-HN" sz="2800" dirty="0"/>
          </a:p>
        </p:txBody>
      </p:sp>
      <p:pic>
        <p:nvPicPr>
          <p:cNvPr id="6" name="Marcador de contenido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4098" y="63064"/>
            <a:ext cx="1336331" cy="1236367"/>
          </a:xfrm>
        </p:spPr>
      </p:pic>
      <p:sp>
        <p:nvSpPr>
          <p:cNvPr id="4" name="Marcador de pie de página 3"/>
          <p:cNvSpPr>
            <a:spLocks noGrp="1"/>
          </p:cNvSpPr>
          <p:nvPr>
            <p:ph type="ftr" sz="quarter" idx="11"/>
          </p:nvPr>
        </p:nvSpPr>
        <p:spPr/>
        <p:txBody>
          <a:bodyPr/>
          <a:lstStyle/>
          <a:p>
            <a:r>
              <a:rPr lang="es-HN" sz="1800" dirty="0" smtClean="0">
                <a:solidFill>
                  <a:schemeClr val="bg1"/>
                </a:solidFill>
              </a:rPr>
              <a:t>IS-501   Base de Datos I</a:t>
            </a:r>
            <a:endParaRPr lang="es-HN" sz="1800" dirty="0">
              <a:solidFill>
                <a:schemeClr val="bg1"/>
              </a:solidFill>
            </a:endParaRPr>
          </a:p>
        </p:txBody>
      </p:sp>
      <p:sp>
        <p:nvSpPr>
          <p:cNvPr id="5" name="Marcador de número de diapositiva 4"/>
          <p:cNvSpPr>
            <a:spLocks noGrp="1"/>
          </p:cNvSpPr>
          <p:nvPr>
            <p:ph type="sldNum" sz="quarter" idx="12"/>
          </p:nvPr>
        </p:nvSpPr>
        <p:spPr/>
        <p:txBody>
          <a:bodyPr/>
          <a:lstStyle/>
          <a:p>
            <a:fld id="{1079D939-2B2F-4BFC-B186-E60BFE605A17}" type="slidenum">
              <a:rPr lang="es-HN" sz="1600" smtClean="0">
                <a:solidFill>
                  <a:schemeClr val="bg1"/>
                </a:solidFill>
              </a:rPr>
              <a:t>7</a:t>
            </a:fld>
            <a:endParaRPr lang="es-HN" sz="1600" dirty="0">
              <a:solidFill>
                <a:schemeClr val="bg1"/>
              </a:solidFill>
            </a:endParaRPr>
          </a:p>
        </p:txBody>
      </p:sp>
      <p:cxnSp>
        <p:nvCxnSpPr>
          <p:cNvPr id="8" name="Conector recto 7"/>
          <p:cNvCxnSpPr/>
          <p:nvPr/>
        </p:nvCxnSpPr>
        <p:spPr>
          <a:xfrm flipV="1">
            <a:off x="428257" y="1358525"/>
            <a:ext cx="1138047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0" y="6199091"/>
            <a:ext cx="12192000" cy="82265"/>
          </a:xfrm>
          <a:prstGeom prst="rect">
            <a:avLst/>
          </a:prstGeom>
          <a:solidFill>
            <a:schemeClr val="accent4">
              <a:lumMod val="60000"/>
              <a:lumOff val="40000"/>
            </a:schemeClr>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HN"/>
          </a:p>
        </p:txBody>
      </p:sp>
      <p:pic>
        <p:nvPicPr>
          <p:cNvPr id="15" name="Imagen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1961" y="47298"/>
            <a:ext cx="2316776" cy="1332112"/>
          </a:xfrm>
          <a:prstGeom prst="rect">
            <a:avLst/>
          </a:prstGeom>
        </p:spPr>
      </p:pic>
      <p:sp>
        <p:nvSpPr>
          <p:cNvPr id="17" name="Marcador de contenido 2"/>
          <p:cNvSpPr txBox="1">
            <a:spLocks/>
          </p:cNvSpPr>
          <p:nvPr/>
        </p:nvSpPr>
        <p:spPr>
          <a:xfrm>
            <a:off x="428257" y="157359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HN" sz="2000" b="1" dirty="0" smtClean="0"/>
              <a:t>JOINS</a:t>
            </a:r>
          </a:p>
          <a:p>
            <a:pPr marL="0" indent="0">
              <a:buNone/>
            </a:pPr>
            <a:endParaRPr lang="es-ES" sz="2000" b="1" dirty="0" smtClean="0"/>
          </a:p>
          <a:p>
            <a:pPr marL="0" indent="0">
              <a:buNone/>
            </a:pPr>
            <a:r>
              <a:rPr lang="es-ES" sz="2000" u="sng" dirty="0" err="1" smtClean="0"/>
              <a:t>Join</a:t>
            </a:r>
            <a:r>
              <a:rPr lang="es-ES" sz="2000" u="sng" dirty="0" smtClean="0"/>
              <a:t> mediante </a:t>
            </a:r>
            <a:r>
              <a:rPr lang="es-HN" sz="2000" u="sng" dirty="0"/>
              <a:t>INNER JOIN</a:t>
            </a:r>
            <a:r>
              <a:rPr lang="es-ES" sz="2000" b="1" dirty="0"/>
              <a:t/>
            </a:r>
            <a:br>
              <a:rPr lang="es-ES" sz="2000" b="1" dirty="0"/>
            </a:br>
            <a:r>
              <a:rPr lang="es-ES" sz="2000" dirty="0"/>
              <a:t>SELECT </a:t>
            </a:r>
            <a:r>
              <a:rPr lang="es-ES" sz="2000" dirty="0" err="1"/>
              <a:t>tCoches.matricula</a:t>
            </a:r>
            <a:r>
              <a:rPr lang="es-ES" sz="2000" dirty="0"/>
              <a:t>, </a:t>
            </a:r>
          </a:p>
          <a:p>
            <a:pPr marL="0" indent="0">
              <a:buNone/>
            </a:pPr>
            <a:r>
              <a:rPr lang="es-ES" sz="2000" dirty="0"/>
              <a:t>       </a:t>
            </a:r>
            <a:r>
              <a:rPr lang="es-ES" sz="2000" dirty="0" err="1"/>
              <a:t>tMarcas.marca</a:t>
            </a:r>
            <a:r>
              <a:rPr lang="es-ES" sz="2000" dirty="0"/>
              <a:t>, </a:t>
            </a:r>
          </a:p>
          <a:p>
            <a:pPr marL="0" indent="0">
              <a:buNone/>
            </a:pPr>
            <a:r>
              <a:rPr lang="es-ES" sz="2000" dirty="0"/>
              <a:t>       </a:t>
            </a:r>
            <a:r>
              <a:rPr lang="es-ES" sz="2000" dirty="0" err="1"/>
              <a:t>tCoches.modelo</a:t>
            </a:r>
            <a:r>
              <a:rPr lang="es-ES" sz="2000" dirty="0"/>
              <a:t>, </a:t>
            </a:r>
          </a:p>
          <a:p>
            <a:pPr marL="0" indent="0">
              <a:buNone/>
            </a:pPr>
            <a:r>
              <a:rPr lang="es-ES" sz="2000" dirty="0"/>
              <a:t>       </a:t>
            </a:r>
            <a:r>
              <a:rPr lang="es-ES" sz="2000" dirty="0" err="1"/>
              <a:t>tCoches.color</a:t>
            </a:r>
            <a:r>
              <a:rPr lang="es-ES" sz="2000" dirty="0"/>
              <a:t>, </a:t>
            </a:r>
          </a:p>
          <a:p>
            <a:pPr marL="0" indent="0">
              <a:buNone/>
            </a:pPr>
            <a:r>
              <a:rPr lang="es-ES" sz="2000" dirty="0"/>
              <a:t>       </a:t>
            </a:r>
            <a:r>
              <a:rPr lang="es-ES" sz="2000" dirty="0" err="1"/>
              <a:t>tCoches.numero_kilometros</a:t>
            </a:r>
            <a:r>
              <a:rPr lang="es-ES" sz="2000" dirty="0"/>
              <a:t>, </a:t>
            </a:r>
          </a:p>
          <a:p>
            <a:pPr marL="0" indent="0">
              <a:buNone/>
            </a:pPr>
            <a:r>
              <a:rPr lang="es-ES" sz="2000" dirty="0"/>
              <a:t>       </a:t>
            </a:r>
            <a:r>
              <a:rPr lang="es-ES" sz="2000" dirty="0" err="1"/>
              <a:t>tCoches.num_plazas</a:t>
            </a:r>
            <a:r>
              <a:rPr lang="es-ES" sz="2000" dirty="0"/>
              <a:t> </a:t>
            </a:r>
          </a:p>
          <a:p>
            <a:pPr marL="0" indent="0">
              <a:buNone/>
            </a:pPr>
            <a:r>
              <a:rPr lang="es-ES" sz="2000" dirty="0"/>
              <a:t>FROM </a:t>
            </a:r>
            <a:r>
              <a:rPr lang="es-ES" sz="2000" dirty="0" err="1" smtClean="0"/>
              <a:t>tCoches</a:t>
            </a:r>
            <a:r>
              <a:rPr lang="es-ES" sz="2000" dirty="0" smtClean="0"/>
              <a:t> INNER </a:t>
            </a:r>
            <a:r>
              <a:rPr lang="es-ES" sz="2000" dirty="0"/>
              <a:t>JOIN </a:t>
            </a:r>
            <a:r>
              <a:rPr lang="es-ES" sz="2000" dirty="0" err="1"/>
              <a:t>tMarcas</a:t>
            </a:r>
            <a:r>
              <a:rPr lang="es-ES" sz="2000" dirty="0"/>
              <a:t> ON </a:t>
            </a:r>
            <a:r>
              <a:rPr lang="es-ES" sz="2000" dirty="0" err="1"/>
              <a:t>tCoches.marca</a:t>
            </a:r>
            <a:r>
              <a:rPr lang="es-ES" sz="2000" dirty="0"/>
              <a:t> = </a:t>
            </a:r>
            <a:r>
              <a:rPr lang="es-ES" sz="2000" dirty="0" err="1"/>
              <a:t>tMarcas.codigo</a:t>
            </a:r>
            <a:r>
              <a:rPr lang="es-ES" sz="2000" dirty="0"/>
              <a:t> </a:t>
            </a:r>
          </a:p>
        </p:txBody>
      </p:sp>
    </p:spTree>
    <p:extLst>
      <p:ext uri="{BB962C8B-B14F-4D97-AF65-F5344CB8AC3E}">
        <p14:creationId xmlns:p14="http://schemas.microsoft.com/office/powerpoint/2010/main" val="2600513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15766" y="6278780"/>
            <a:ext cx="12223532" cy="594986"/>
          </a:xfrm>
          <a:prstGeom prst="rect">
            <a:avLst/>
          </a:prstGeom>
          <a:solidFill>
            <a:schemeClr val="accent1">
              <a:lumMod val="5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es-HN"/>
          </a:p>
        </p:txBody>
      </p:sp>
      <p:sp>
        <p:nvSpPr>
          <p:cNvPr id="2" name="Título 1"/>
          <p:cNvSpPr>
            <a:spLocks noGrp="1"/>
          </p:cNvSpPr>
          <p:nvPr>
            <p:ph type="title"/>
          </p:nvPr>
        </p:nvSpPr>
        <p:spPr>
          <a:xfrm>
            <a:off x="1536972" y="576928"/>
            <a:ext cx="7796211" cy="532729"/>
          </a:xfrm>
        </p:spPr>
        <p:txBody>
          <a:bodyPr>
            <a:normAutofit/>
          </a:bodyPr>
          <a:lstStyle/>
          <a:p>
            <a:r>
              <a:rPr lang="es-ES" sz="2800" dirty="0" smtClean="0">
                <a:solidFill>
                  <a:schemeClr val="accent5">
                    <a:lumMod val="50000"/>
                  </a:schemeClr>
                </a:solidFill>
              </a:rPr>
              <a:t>SQL - DML</a:t>
            </a:r>
            <a:endParaRPr lang="es-HN" sz="2800" dirty="0"/>
          </a:p>
        </p:txBody>
      </p:sp>
      <p:pic>
        <p:nvPicPr>
          <p:cNvPr id="6" name="Marcador de contenido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4098" y="63064"/>
            <a:ext cx="1336331" cy="1236367"/>
          </a:xfrm>
        </p:spPr>
      </p:pic>
      <p:sp>
        <p:nvSpPr>
          <p:cNvPr id="4" name="Marcador de pie de página 3"/>
          <p:cNvSpPr>
            <a:spLocks noGrp="1"/>
          </p:cNvSpPr>
          <p:nvPr>
            <p:ph type="ftr" sz="quarter" idx="11"/>
          </p:nvPr>
        </p:nvSpPr>
        <p:spPr/>
        <p:txBody>
          <a:bodyPr/>
          <a:lstStyle/>
          <a:p>
            <a:r>
              <a:rPr lang="es-HN" sz="1800" dirty="0" smtClean="0">
                <a:solidFill>
                  <a:schemeClr val="bg1"/>
                </a:solidFill>
              </a:rPr>
              <a:t>IS-501   Base de Datos I</a:t>
            </a:r>
            <a:endParaRPr lang="es-HN" sz="1800" dirty="0">
              <a:solidFill>
                <a:schemeClr val="bg1"/>
              </a:solidFill>
            </a:endParaRPr>
          </a:p>
        </p:txBody>
      </p:sp>
      <p:sp>
        <p:nvSpPr>
          <p:cNvPr id="5" name="Marcador de número de diapositiva 4"/>
          <p:cNvSpPr>
            <a:spLocks noGrp="1"/>
          </p:cNvSpPr>
          <p:nvPr>
            <p:ph type="sldNum" sz="quarter" idx="12"/>
          </p:nvPr>
        </p:nvSpPr>
        <p:spPr/>
        <p:txBody>
          <a:bodyPr/>
          <a:lstStyle/>
          <a:p>
            <a:fld id="{1079D939-2B2F-4BFC-B186-E60BFE605A17}" type="slidenum">
              <a:rPr lang="es-HN" sz="1600" smtClean="0">
                <a:solidFill>
                  <a:schemeClr val="bg1"/>
                </a:solidFill>
              </a:rPr>
              <a:t>8</a:t>
            </a:fld>
            <a:endParaRPr lang="es-HN" sz="1600" dirty="0">
              <a:solidFill>
                <a:schemeClr val="bg1"/>
              </a:solidFill>
            </a:endParaRPr>
          </a:p>
        </p:txBody>
      </p:sp>
      <p:cxnSp>
        <p:nvCxnSpPr>
          <p:cNvPr id="8" name="Conector recto 7"/>
          <p:cNvCxnSpPr/>
          <p:nvPr/>
        </p:nvCxnSpPr>
        <p:spPr>
          <a:xfrm flipV="1">
            <a:off x="428257" y="1358525"/>
            <a:ext cx="1138047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0" y="6199091"/>
            <a:ext cx="12192000" cy="82265"/>
          </a:xfrm>
          <a:prstGeom prst="rect">
            <a:avLst/>
          </a:prstGeom>
          <a:solidFill>
            <a:schemeClr val="accent4">
              <a:lumMod val="60000"/>
              <a:lumOff val="40000"/>
            </a:schemeClr>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HN"/>
          </a:p>
        </p:txBody>
      </p:sp>
      <p:pic>
        <p:nvPicPr>
          <p:cNvPr id="15" name="Imagen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1961" y="47298"/>
            <a:ext cx="2316776" cy="1332112"/>
          </a:xfrm>
          <a:prstGeom prst="rect">
            <a:avLst/>
          </a:prstGeom>
        </p:spPr>
      </p:pic>
      <p:sp>
        <p:nvSpPr>
          <p:cNvPr id="17" name="Marcador de contenido 2"/>
          <p:cNvSpPr txBox="1">
            <a:spLocks/>
          </p:cNvSpPr>
          <p:nvPr/>
        </p:nvSpPr>
        <p:spPr>
          <a:xfrm>
            <a:off x="428257" y="157359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HN" sz="2000" b="1" dirty="0" smtClean="0"/>
              <a:t>JOINS</a:t>
            </a:r>
          </a:p>
          <a:p>
            <a:pPr marL="0" indent="0">
              <a:buNone/>
            </a:pPr>
            <a:endParaRPr lang="es-ES" sz="2000" b="1" dirty="0"/>
          </a:p>
          <a:p>
            <a:pPr marL="0" indent="0">
              <a:buNone/>
            </a:pPr>
            <a:r>
              <a:rPr lang="es-HN" sz="2000" dirty="0"/>
              <a:t>La combinación externa puede ser diestra o siniestra, LEFT OUTER JOIN o RIGHT OUTER JOIN</a:t>
            </a:r>
            <a:r>
              <a:rPr lang="es-HN" sz="2000" dirty="0" smtClean="0"/>
              <a:t>.</a:t>
            </a:r>
          </a:p>
          <a:p>
            <a:r>
              <a:rPr lang="es-HN" sz="2000" dirty="0" smtClean="0"/>
              <a:t>Con </a:t>
            </a:r>
            <a:r>
              <a:rPr lang="es-HN" sz="2000" dirty="0"/>
              <a:t>LEFT </a:t>
            </a:r>
            <a:r>
              <a:rPr lang="es-HN" sz="2000" dirty="0" smtClean="0"/>
              <a:t>OUTER </a:t>
            </a:r>
            <a:r>
              <a:rPr lang="es-HN" sz="2000" dirty="0"/>
              <a:t>JOIN obtenemos todos los registros de en la tabla que situemos a la </a:t>
            </a:r>
            <a:r>
              <a:rPr lang="es-HN" sz="2000" b="1" dirty="0"/>
              <a:t>izquierda</a:t>
            </a:r>
            <a:r>
              <a:rPr lang="es-HN" sz="2000" dirty="0"/>
              <a:t> de la clausula </a:t>
            </a:r>
            <a:r>
              <a:rPr lang="es-HN" sz="2000" dirty="0" smtClean="0"/>
              <a:t>JOIN</a:t>
            </a:r>
          </a:p>
          <a:p>
            <a:r>
              <a:rPr lang="es-HN" sz="2000" dirty="0" smtClean="0"/>
              <a:t>Con RIGHT </a:t>
            </a:r>
            <a:r>
              <a:rPr lang="es-HN" sz="2000" dirty="0"/>
              <a:t>OUTER JOIN </a:t>
            </a:r>
            <a:r>
              <a:rPr lang="es-HN" sz="2000" dirty="0" smtClean="0"/>
              <a:t>obtenemos </a:t>
            </a:r>
            <a:r>
              <a:rPr lang="es-HN" sz="2000" dirty="0"/>
              <a:t>todos los registros de en la tabla que situemos a la </a:t>
            </a:r>
            <a:r>
              <a:rPr lang="es-HN" sz="2000" b="1" dirty="0" smtClean="0"/>
              <a:t>derecha</a:t>
            </a:r>
            <a:r>
              <a:rPr lang="es-HN" sz="2000" dirty="0" smtClean="0"/>
              <a:t> de </a:t>
            </a:r>
            <a:r>
              <a:rPr lang="es-HN" sz="2000" dirty="0"/>
              <a:t>la clausula JOIN</a:t>
            </a:r>
          </a:p>
          <a:p>
            <a:pPr marL="0" indent="0">
              <a:buNone/>
            </a:pPr>
            <a:endParaRPr lang="es-ES" sz="2000" b="1" dirty="0" smtClean="0"/>
          </a:p>
        </p:txBody>
      </p:sp>
    </p:spTree>
    <p:extLst>
      <p:ext uri="{BB962C8B-B14F-4D97-AF65-F5344CB8AC3E}">
        <p14:creationId xmlns:p14="http://schemas.microsoft.com/office/powerpoint/2010/main" val="11634680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15766" y="6278780"/>
            <a:ext cx="12223532" cy="594986"/>
          </a:xfrm>
          <a:prstGeom prst="rect">
            <a:avLst/>
          </a:prstGeom>
          <a:solidFill>
            <a:schemeClr val="accent1">
              <a:lumMod val="5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es-HN"/>
          </a:p>
        </p:txBody>
      </p:sp>
      <p:sp>
        <p:nvSpPr>
          <p:cNvPr id="2" name="Título 1"/>
          <p:cNvSpPr>
            <a:spLocks noGrp="1"/>
          </p:cNvSpPr>
          <p:nvPr>
            <p:ph type="title"/>
          </p:nvPr>
        </p:nvSpPr>
        <p:spPr>
          <a:xfrm>
            <a:off x="1536972" y="576928"/>
            <a:ext cx="7796211" cy="532729"/>
          </a:xfrm>
        </p:spPr>
        <p:txBody>
          <a:bodyPr>
            <a:normAutofit/>
          </a:bodyPr>
          <a:lstStyle/>
          <a:p>
            <a:r>
              <a:rPr lang="es-ES" sz="2800" dirty="0" smtClean="0">
                <a:solidFill>
                  <a:schemeClr val="accent5">
                    <a:lumMod val="50000"/>
                  </a:schemeClr>
                </a:solidFill>
              </a:rPr>
              <a:t>SQL - DML</a:t>
            </a:r>
            <a:endParaRPr lang="es-HN" sz="2800" dirty="0"/>
          </a:p>
        </p:txBody>
      </p:sp>
      <p:pic>
        <p:nvPicPr>
          <p:cNvPr id="6" name="Marcador de contenido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4098" y="63064"/>
            <a:ext cx="1336331" cy="1236367"/>
          </a:xfrm>
        </p:spPr>
      </p:pic>
      <p:sp>
        <p:nvSpPr>
          <p:cNvPr id="4" name="Marcador de pie de página 3"/>
          <p:cNvSpPr>
            <a:spLocks noGrp="1"/>
          </p:cNvSpPr>
          <p:nvPr>
            <p:ph type="ftr" sz="quarter" idx="11"/>
          </p:nvPr>
        </p:nvSpPr>
        <p:spPr/>
        <p:txBody>
          <a:bodyPr/>
          <a:lstStyle/>
          <a:p>
            <a:r>
              <a:rPr lang="es-HN" sz="1800" dirty="0" smtClean="0">
                <a:solidFill>
                  <a:schemeClr val="bg1"/>
                </a:solidFill>
              </a:rPr>
              <a:t>IS-501   Base de Datos I</a:t>
            </a:r>
            <a:endParaRPr lang="es-HN" sz="1800" dirty="0">
              <a:solidFill>
                <a:schemeClr val="bg1"/>
              </a:solidFill>
            </a:endParaRPr>
          </a:p>
        </p:txBody>
      </p:sp>
      <p:sp>
        <p:nvSpPr>
          <p:cNvPr id="5" name="Marcador de número de diapositiva 4"/>
          <p:cNvSpPr>
            <a:spLocks noGrp="1"/>
          </p:cNvSpPr>
          <p:nvPr>
            <p:ph type="sldNum" sz="quarter" idx="12"/>
          </p:nvPr>
        </p:nvSpPr>
        <p:spPr/>
        <p:txBody>
          <a:bodyPr/>
          <a:lstStyle/>
          <a:p>
            <a:fld id="{1079D939-2B2F-4BFC-B186-E60BFE605A17}" type="slidenum">
              <a:rPr lang="es-HN" sz="1600" smtClean="0">
                <a:solidFill>
                  <a:schemeClr val="bg1"/>
                </a:solidFill>
              </a:rPr>
              <a:t>9</a:t>
            </a:fld>
            <a:endParaRPr lang="es-HN" sz="1600" dirty="0">
              <a:solidFill>
                <a:schemeClr val="bg1"/>
              </a:solidFill>
            </a:endParaRPr>
          </a:p>
        </p:txBody>
      </p:sp>
      <p:cxnSp>
        <p:nvCxnSpPr>
          <p:cNvPr id="8" name="Conector recto 7"/>
          <p:cNvCxnSpPr/>
          <p:nvPr/>
        </p:nvCxnSpPr>
        <p:spPr>
          <a:xfrm flipV="1">
            <a:off x="428257" y="1358525"/>
            <a:ext cx="1138047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0" y="6199091"/>
            <a:ext cx="12192000" cy="82265"/>
          </a:xfrm>
          <a:prstGeom prst="rect">
            <a:avLst/>
          </a:prstGeom>
          <a:solidFill>
            <a:schemeClr val="accent4">
              <a:lumMod val="60000"/>
              <a:lumOff val="40000"/>
            </a:schemeClr>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HN"/>
          </a:p>
        </p:txBody>
      </p:sp>
      <p:pic>
        <p:nvPicPr>
          <p:cNvPr id="15" name="Imagen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1961" y="47298"/>
            <a:ext cx="2316776" cy="1332112"/>
          </a:xfrm>
          <a:prstGeom prst="rect">
            <a:avLst/>
          </a:prstGeom>
        </p:spPr>
      </p:pic>
      <p:pic>
        <p:nvPicPr>
          <p:cNvPr id="6146" name="Picture 2" descr="Imagen relacionad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7921" y="-66479"/>
            <a:ext cx="7815262" cy="6422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361519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21470</TotalTime>
  <Words>847</Words>
  <Application>Microsoft Office PowerPoint</Application>
  <PresentationFormat>Panorámica</PresentationFormat>
  <Paragraphs>194</Paragraphs>
  <Slides>15</Slides>
  <Notes>15</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Calibri</vt:lpstr>
      <vt:lpstr>Calibri Light</vt:lpstr>
      <vt:lpstr>Tema de Office</vt:lpstr>
      <vt:lpstr>Universidad Nacional Autónoma de Honduras Carrera de Ingeniería en Sistemas</vt:lpstr>
      <vt:lpstr>SQL - DML</vt:lpstr>
      <vt:lpstr>SQL - DML</vt:lpstr>
      <vt:lpstr>SQL - DML</vt:lpstr>
      <vt:lpstr>SQL - DML</vt:lpstr>
      <vt:lpstr>SQL - DML</vt:lpstr>
      <vt:lpstr>SQL - DML</vt:lpstr>
      <vt:lpstr>SQL - DML</vt:lpstr>
      <vt:lpstr>SQL - DML</vt:lpstr>
      <vt:lpstr>SQL - DML</vt:lpstr>
      <vt:lpstr>SQL - DML</vt:lpstr>
      <vt:lpstr>SQL - DML</vt:lpstr>
      <vt:lpstr>SQL - DML</vt:lpstr>
      <vt:lpstr>SQL - DML</vt:lpstr>
      <vt:lpstr>SQL - DML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UNAH</dc:creator>
  <cp:lastModifiedBy>UNAH</cp:lastModifiedBy>
  <cp:revision>111</cp:revision>
  <dcterms:created xsi:type="dcterms:W3CDTF">2018-01-22T16:32:14Z</dcterms:created>
  <dcterms:modified xsi:type="dcterms:W3CDTF">2018-04-03T20:23:50Z</dcterms:modified>
</cp:coreProperties>
</file>