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294CDCD-19B1-48FB-B0E9-F61757473F5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ReportesFinales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510EAB6-0553-49D7-B62A-DFD6842C88C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17/09/2019 0:10:59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564A465D-452D-4B35-93D3-03B77B619E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2E9801D7-7F85-4144-A4A9-ABC7F828A9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0" y="1190625"/>
            <a:ext cx="38481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F75D0B7B-2E94-4D08-9F4C-9DBA973164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053" y="0"/>
            <a:ext cx="30938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A208E7AB-3702-41F2-823E-EFAA4F18F5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508" y="0"/>
            <a:ext cx="7346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A48AA370-9489-49EE-A5B4-F6B150122F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5089"/>
            <a:ext cx="12192000" cy="476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88B31192-CEF6-42D5-B344-DEB4C02A62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4A3C1FB1-DE24-4895-86CE-F9EF078995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60" y="0"/>
            <a:ext cx="74510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6FE09D0A-0229-482D-93C1-0FEBBD7064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395" y="0"/>
            <a:ext cx="86152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CB1D9CA2-C2B0-42AF-9F24-C4BF0D2B0E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0"/>
            <a:ext cx="9429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2019-09-17T06:11:02Z</dcterms:created>
  <dcterms:modified xsi:type="dcterms:W3CDTF">2019-09-17T06:11:02Z</dcterms:modified>
</cp:coreProperties>
</file>