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069887" cy="90011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1176228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3400" y="4832640"/>
            <a:ext cx="1176228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8052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3400" y="483264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80520" y="483264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30320" y="210600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607240" y="210600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3400" y="483264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30320" y="483264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607240" y="4832640"/>
            <a:ext cx="378720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3400" y="2106000"/>
            <a:ext cx="11762280" cy="52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11762280" cy="52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5739840" cy="52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80520" y="2106000"/>
            <a:ext cx="5739840" cy="52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80280" y="2796120"/>
            <a:ext cx="11108880" cy="89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80520" y="2106000"/>
            <a:ext cx="5739840" cy="52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3400" y="483264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5739840" cy="52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8052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80520" y="483264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340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80520" y="2106000"/>
            <a:ext cx="573984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3400" y="4832640"/>
            <a:ext cx="11762280" cy="248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5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0280" y="2796120"/>
            <a:ext cx="11108880" cy="1928880"/>
          </a:xfrm>
          <a:prstGeom prst="rect">
            <a:avLst/>
          </a:prstGeom>
        </p:spPr>
        <p:txBody>
          <a:bodyPr lIns="155880" rIns="155880" tIns="78120" bIns="78120" anchor="ctr"/>
          <a:p>
            <a:pPr algn="ctr">
              <a:lnSpc>
                <a:spcPct val="100000"/>
              </a:lnSpc>
            </a:pPr>
            <a:r>
              <a:rPr b="0" lang="nl-NL" sz="75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nl-NL" sz="75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nl-NL" sz="75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nl-NL" sz="7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53400" y="8342640"/>
            <a:ext cx="3049200" cy="478800"/>
          </a:xfrm>
          <a:prstGeom prst="rect">
            <a:avLst/>
          </a:prstGeom>
        </p:spPr>
        <p:txBody>
          <a:bodyPr lIns="155880" rIns="155880" tIns="78120" bIns="78120" anchor="ctr"/>
          <a:p>
            <a:pPr>
              <a:lnSpc>
                <a:spcPct val="100000"/>
              </a:lnSpc>
            </a:pPr>
            <a:fld id="{B834B0D0-7DBB-44EE-94C6-685B980346C7}" type="datetime">
              <a:rPr b="0" lang="en-US" sz="2100" spc="-1" strike="noStrike">
                <a:solidFill>
                  <a:srgbClr val="8b8b8b"/>
                </a:solidFill>
                <a:latin typeface="Calibri"/>
              </a:rPr>
              <a:t>2/24/20</a:t>
            </a:fld>
            <a:endParaRPr b="0" lang="en-US" sz="2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465440" y="8342640"/>
            <a:ext cx="4138560" cy="478800"/>
          </a:xfrm>
          <a:prstGeom prst="rect">
            <a:avLst/>
          </a:prstGeom>
        </p:spPr>
        <p:txBody>
          <a:bodyPr lIns="155880" rIns="155880" tIns="78120" bIns="7812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366840" y="8342640"/>
            <a:ext cx="3049200" cy="478800"/>
          </a:xfrm>
          <a:prstGeom prst="rect">
            <a:avLst/>
          </a:prstGeom>
        </p:spPr>
        <p:txBody>
          <a:bodyPr lIns="155880" rIns="155880" tIns="78120" bIns="78120" anchor="ctr"/>
          <a:p>
            <a:pPr algn="r">
              <a:lnSpc>
                <a:spcPct val="100000"/>
              </a:lnSpc>
            </a:pPr>
            <a:fld id="{DBBCFC9E-A35F-4B78-A0A4-53CEE9C7FDBF}" type="slidenum">
              <a:rPr b="0" lang="en-US" sz="2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2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8143920"/>
            <a:ext cx="13069440" cy="85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428840"/>
            <a:ext cx="13069440" cy="1071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0" y="1161360"/>
            <a:ext cx="13069440" cy="26712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5651280" y="1583640"/>
            <a:ext cx="360000" cy="8639964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6963480" y="357120"/>
            <a:ext cx="4571640" cy="61560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6300360" y="0"/>
            <a:ext cx="467640" cy="900072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6535080" y="1428840"/>
            <a:ext cx="660528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100" spc="-1" strike="noStrike">
                <a:solidFill>
                  <a:srgbClr val="ffffff"/>
                </a:solidFill>
                <a:latin typeface="Georgia"/>
              </a:rPr>
              <a:t>Your title goes here...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 rot="5400000">
            <a:off x="1964520" y="4333320"/>
            <a:ext cx="914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Georgia"/>
              </a:rPr>
              <a:t>Your title goes here...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535080" y="8215200"/>
            <a:ext cx="66052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Georgia"/>
              </a:rPr>
              <a:t>Your name comes here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-37440" y="8417520"/>
            <a:ext cx="367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Georgia"/>
              </a:rPr>
              <a:t>ISBN: &lt;whatever&gt;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  <Words>36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2019-01-09T09:01:35Z</dcterms:created>
  <dc:creator>Merel Verhulst</dc:creator>
  <dc:description/>
  <dc:language>en-US</dc:language>
  <cp:lastModifiedBy/>
  <dcterms:modified xsi:type="dcterms:W3CDTF">2020-02-24T12:55:14Z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