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2:14:26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1068 24575,'1'-11'0,"0"-1"0,1 1 0,0-1 0,1 1 0,0 0 0,1 0 0,0 0 0,1 0 0,0 1 0,7-11 0,12-15 0,37-45 0,-42 58 0,192-235 0,-180 225 0,2 2 0,1 2 0,1 1 0,45-27 0,-25 17 0,-22 14 0,62-34 0,5 9 0,3 3 0,175-51 0,-257 92 0,16-7 0,2 3 0,-1 1 0,1 2 0,58-2 0,25 7 0,116 4 0,-224-1 0,0 0 0,-1 0 0,0 1 0,1 1 0,-1 0 0,13 7 0,-18-7 0,0 0 0,0 0 0,-1 1 0,0-1 0,0 2 0,0-1 0,-1 1 0,1 0 0,-2 0 0,11 13 0,6 16 0,-1 1 0,-1 0 0,22 61 0,-25-49 0,-2 0 0,-1 2 0,-3-1 0,-3 1 0,-1 1 0,0 65 0,-7-99 0,-1 1 0,-1-1 0,-1 0 0,-5 23 0,5-32 0,1-1 0,-1 0 0,0 1 0,-1-1 0,0-1 0,0 1 0,0-1 0,-1 1 0,0-1 0,0 0 0,-12 10 0,-142 96 0,100-73 0,40-28 0,-1 0 0,-30 12 0,-21 10 0,45-20 0,-1-1 0,-29 9 0,28-11 0,1 0 0,-35 20 0,7 5 0,-77 62 0,119-84 0,1 1 0,0 0 0,1 0 0,1 1 0,1 1 0,0 0 0,0 0 0,2 1 0,-11 33 0,12-20 0,1 0 0,2 0 0,1 0 0,1 0 0,4 44 0,0 6 0,-3-60 0,1 0 0,1 1 0,0-1 0,2 0 0,0 0 0,1-1 0,1 1 0,1-1 0,1 0 0,1-1 0,0 0 0,1 0 0,1-1 0,25 30 0,-23-35 0,0 0 0,1 0 0,0-2 0,1 0 0,0 0 0,0-2 0,23 10 0,28 17 0,-52-27 0,0-1 0,1 0 0,0-1 0,0 0 0,32 7 0,-34-10 0,0 1 0,-1 1 0,22 11 0,10 4 0,-36-15 0,0 0 0,0 0 0,0 0 0,-1 1 0,0 0 0,0 1 0,-1-1 0,1 1 0,-1 1 0,-1-1 0,8 14 0,29 33 0,-29-39 0,-2 0 0,0 1 0,0 1 0,-2-1 0,0 2 0,-1-1 0,-1 1 0,0 1 0,-2-1 0,0 1 0,-1 0 0,2 23 0,-5-35 0,-1-1 0,0 1 0,-1-1 0,1 1 0,-1-1 0,-1 0 0,1 1 0,-1-1 0,0 0 0,-1 0 0,1 0 0,-1 0 0,0 0 0,-1-1 0,1 1 0,-1-1 0,0 0 0,-1 0 0,1-1 0,-1 1 0,0-1 0,0 0 0,0 0 0,-11 6 0,-5 1 0,-1 0 0,0-2 0,0 0 0,-1-2 0,-35 7 0,43-10 0,-1-2 0,0 0 0,1-1 0,-1-1 0,0 0 0,0-1 0,0-1 0,1 0 0,-1-1 0,1-1 0,-1 0 0,1-1 0,0-1 0,1 0 0,0-1 0,0-1 0,-21-14 0,-57-39 0,56 39 0,1-1 0,-51-46 0,27 13 0,-103-125 0,156 171 0,0 0 0,1-1 0,0 0 0,1 0 0,-5-15 0,-12-31 0,10 37 0,4 6 0,-1-1 0,2 0 0,0 0 0,-7-28 0,-11-43 0,16 65 0,2-1 0,0 1 0,2-1 0,-3-23 0,7-135 0,1 89 0,1 68 0,1 0 0,1 0 0,1 0 0,1 1 0,15-39 0,3-12 0,-13 39 0,1 2 0,2-1 0,1 1 0,25-38 0,23-45 0,-31 61 0,-11 16 0,2 0 0,1 2 0,2 0 0,47-49 0,-63 74 0,0 0 0,-1-1 0,0 0 0,-1-1 0,8-17 0,29-70 0,-33 69 0,-1-1 0,11-50 0,-19 67 0,-1 1 0,-1-1 0,0 0 0,-1 0 0,0 0 0,-1 0 0,-1 1 0,-4-19 0,3 26 0,-1-1 0,0 1 0,0-1 0,-1 1 0,0 1 0,0-1 0,-1 1 0,0-1 0,0 2 0,0-1 0,0 1 0,-1 0 0,0 0 0,-11-5 0,8 6 0,-1 1 0,1-1 0,-1 2 0,0 0 0,0 0 0,1 1 0,-17 0 0,-76 7 0,97-5 0,1 0 0,0 0 0,0 1 0,0 0 0,0 0 0,0 0 0,0 1 0,1-1 0,-1 1 0,-7 6 0,-40 42 0,27-24 0,9-8 0,1 0 0,0 1 0,2 0 0,1 1 0,0 1 0,-16 42 0,-11 22 0,29-65 0,1 1 0,1 1 0,-5 23 0,7-22 0,-1-1 0,-19 43 0,-11 9 0,-39 69 0,70-135 0,0-1 0,-1 0 0,0 0 0,-1 0 0,1-1 0,-2 0 0,1-1 0,-1 0 0,-12 7 0,-8 2 0,-54 18 0,37-16 0,34-12 0,-1-2 0,1 1 0,-1-2 0,1 1 0,-1-2 0,0 0 0,0 0 0,-25-3 0,17-1 0,1 0 0,0-2 0,0 0 0,-35-15 0,25 8 0,22 9 0,-1 0 0,1 0 0,0-1 0,0 0 0,-10-8 0,15 10 0,0-1 0,1 1 0,-1-1 0,1 0 0,0 0 0,0 0 0,0 0 0,0-1 0,0 1 0,1 0 0,-1-1 0,1 1 0,0-1 0,0 1 0,0-1 0,0-7 0,-1-6-227,1-1-1,0 1 1,2-1-1,0 1 1,6-31-1,0 24-6598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2:14:28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523 83 24575,'-1'-2'0,"0"-1"0,0 1 0,-1-1 0,1 1 0,-1 0 0,1 0 0,-1 0 0,0 0 0,0 0 0,0 0 0,0 0 0,0 0 0,0 1 0,-1-1 0,1 1 0,-1 0 0,-2-2 0,3 2 0,-13-7 0,0 2 0,-1-1 0,0 2 0,0 0 0,0 1 0,0 0 0,-1 2 0,0 0 0,1 0 0,-1 2 0,-22 1 0,24 0 0,1 1 0,-1 0 0,0 1 0,0 1 0,1 0 0,0 1 0,0 0 0,0 1 0,1 1 0,0 0 0,0 0 0,-22 19 0,29-20 0,0 0 0,0 0 0,1 1 0,0 0 0,1 0 0,-1 0 0,2 0 0,-1 1 0,1-1 0,0 1 0,0 0 0,-1 10 0,1-2 0,0 0 0,2 0 0,0 0 0,1 0 0,3 23 0,-3-34 0,1 1 0,0-1 0,0 0 0,1 0 0,0 1 0,0-1 0,0 0 0,0-1 0,1 1 0,0 0 0,0-1 0,0 1 0,0-1 0,8 8 0,-5-7 0,1 0 0,0 0 0,0-1 0,0 1 0,1-2 0,0 1 0,-1-1 0,16 4 0,4-1 0,1-1 0,-1-2 0,1-1 0,47-2 0,-60 0 0,0-1 0,0 0 0,1-1 0,-1-1 0,-1 0 0,20-7 0,-28 7 0,0 1 0,-1-1 0,0 0 0,1-1 0,-1 1 0,-1-1 0,1 0 0,0-1 0,-1 1 0,0-1 0,0 0 0,0 0 0,-1 0 0,0 0 0,1 0 0,-2-1 0,1 0 0,2-8 0,0-6-25,-1 0-1,-1-1 1,-1 1-1,-1-1 1,-1 0-1,-3-29 1,1 3-1162,2 24-5639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9E905-302C-D44A-1941-F79961F7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1B76A-8BFD-B791-D294-3A203D79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C2F48-402C-1877-BECB-A934E4CB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7337F-5C15-C713-7789-F685DF9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78DA2-86BA-D29B-90BF-6EB8D305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4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FED3-5271-6E0C-9EB8-4F189247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7E826-D22C-063B-9213-8FF7DB1E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CCD8-897F-A8A1-F6E4-91DF8AD8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3AF1C-1A99-E0E1-DBD9-9F85E22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4EBB9-70A8-8959-0070-F9FC02F9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19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AD9798-7655-74E4-42CA-C0D4248F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9C721B-06CC-7E29-F99E-A976F3D6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AA0AF-27CC-0A19-6192-017D6901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28B7B-8DAD-BC14-5BC5-5DDF24A8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8E3EC-1B23-709D-C28C-507275F9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9FBB-3C18-AEC2-01C8-4D118B95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78916-A921-067A-B834-4188603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F58B5-9404-7247-2F35-93EA9E88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D6FDC-D9FD-3B1F-F2A4-015F4F83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474CA-ED81-C0F4-31DB-0DEEF7B5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4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4706E-F84E-CE64-E991-C1E0298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0BCBF-93ED-4286-A3AE-99186F10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729E1-0438-5889-BF42-01A9178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D5762-BC4B-EF8F-DE6F-FA6BA3D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CD454-7523-22DA-4B40-6CA1965C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6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08394-5D58-E555-6297-AEDEA710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AA9F0-3BF2-0962-2E1B-D07CB45F0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491345-EBA2-3F62-3CF5-13C9623F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6BEFD-E1EA-5EC4-1632-ECC5C809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F9993-09F1-6AD6-4EB7-A0A538A1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C757DD-21EE-7F05-253D-9B672828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70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EDA5C-2502-F883-2034-74C5B1D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41B74-F2D4-9966-A651-1047CE5B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2B2FA-7B02-C2D0-8E2E-A5112EA8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819A-BDEB-5E25-DB28-A34893564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775B8-1F35-CFB7-8BB0-43DAF8348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1ECB07-8FDC-4E79-8A33-F746FE7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C63533-10DE-4DD8-A196-7997D979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1B0321-536A-3D29-9D1B-7A0E5E1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05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C77F1-9BF3-7E26-A8EA-98A7821D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DEC0A-5E48-B84A-3108-E92D54F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7FDFD-036F-457D-C075-7CA0101B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BF4AE2-9BAD-EA4C-A049-7EC8879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6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ED6C9D-9613-6696-1051-C97F89CD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0F55B4-4E6A-D229-293F-2C848B6E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D00B9D-1111-3627-8C73-36961DC2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69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5F1A-A76C-B958-B7BF-E1DA5D4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92B19-D8EB-5C38-BCC6-6A9B65A2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496451-4ECF-8CCC-2ACE-FC3A4010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F0574-7C05-63B9-81F6-B4A8EA17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64FB7-1652-8F47-16DC-03E2A6E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053CB3-7013-71B9-2894-005AE670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2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E6A2-4568-638B-C0E6-E59E10CE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7EAE25-8FBA-1128-E924-678999C4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EE7D9-D010-1724-3998-BF6292F9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DA73F4-E68C-1125-AC0D-82718C7E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C6AC3-4F4B-D9EE-36FA-AAFC38B0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A8610-5978-95CD-F4D4-F2E8FC36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6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C276D1-01C9-A7EF-56B1-0F6079D0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BD777-822A-F750-45DF-CFC42A98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D88A8-D7DC-EBB7-DBF4-6D9B9F307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48964-6C54-444D-BBC6-D5EB4639217E}" type="datetimeFigureOut">
              <a:rPr lang="en-DE" smtClean="0"/>
              <a:t>03/06/2024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9DD28-0D97-BCCE-2C24-7CFEFC204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C497B-918A-3722-775E-BF64870C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54DC9-6A2E-44BD-82A1-72A5BA3B23D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14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FEA4-6D74-7EE8-1A03-915A783C5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Guesser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734B5A-482A-3AA6-D320-78AB3C9F6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Björn Klaus, Christian, Jan und Tim</a:t>
            </a:r>
            <a:endParaRPr lang="en-DE" dirty="0"/>
          </a:p>
        </p:txBody>
      </p:sp>
      <p:pic>
        <p:nvPicPr>
          <p:cNvPr id="5" name="Grafik 4" descr="Alte Frau mit Fingern auf dem Kinn">
            <a:extLst>
              <a:ext uri="{FF2B5EF4-FFF2-40B4-BE49-F238E27FC236}">
                <a16:creationId xmlns:a16="http://schemas.microsoft.com/office/drawing/2014/main" id="{F5D166AA-66FB-4643-114B-8EA3AA70C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10" y="3844413"/>
            <a:ext cx="2831690" cy="301358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2BA1653-132D-5C2B-B02A-26BE3EBB2D07}"/>
              </a:ext>
            </a:extLst>
          </p:cNvPr>
          <p:cNvGrpSpPr/>
          <p:nvPr/>
        </p:nvGrpSpPr>
        <p:grpSpPr>
          <a:xfrm>
            <a:off x="9957515" y="2236601"/>
            <a:ext cx="818640" cy="1319400"/>
            <a:chOff x="10195897" y="1847388"/>
            <a:chExt cx="818640" cy="13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724FC8F-B1F1-3BB4-1EF6-6ED17638A4D2}"/>
                    </a:ext>
                  </a:extLst>
                </p14:cNvPr>
                <p14:cNvContentPartPr/>
                <p14:nvPr/>
              </p14:nvContentPartPr>
              <p14:xfrm>
                <a:off x="10195897" y="1847388"/>
                <a:ext cx="807480" cy="108252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724FC8F-B1F1-3BB4-1EF6-6ED17638A4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89777" y="1841268"/>
                  <a:ext cx="8197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3F6B170-8640-BF4C-6560-9990AE962497}"/>
                    </a:ext>
                  </a:extLst>
                </p14:cNvPr>
                <p14:cNvContentPartPr/>
                <p14:nvPr/>
              </p14:nvContentPartPr>
              <p14:xfrm>
                <a:off x="10823737" y="3008388"/>
                <a:ext cx="190800" cy="15840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3F6B170-8640-BF4C-6560-9990AE9624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17617" y="3002268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46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FF7C1-229F-8E69-39AE-4758A2C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gemacht?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6CF75-43C8-0071-1B80-D695AF13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Gar nichts</a:t>
            </a:r>
          </a:p>
          <a:p>
            <a:r>
              <a:rPr lang="de-DE" dirty="0" err="1"/>
              <a:t>ChatGPT</a:t>
            </a:r>
            <a:r>
              <a:rPr lang="de-DE" dirty="0"/>
              <a:t> gefragt, aber der war auch nicht hilfreich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63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D9E7-ADE7-972B-C5F5-8D6C35D2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</a:t>
            </a:r>
            <a:r>
              <a:rPr lang="de-DE" dirty="0" err="1"/>
              <a:t>aUfMeRkSaMkEiT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447F7-21F2-B557-078D-5FE92864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00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Number Guesser</vt:lpstr>
      <vt:lpstr>Was haben wir gemacht?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Stein</dc:creator>
  <cp:lastModifiedBy>Christian Stein</cp:lastModifiedBy>
  <cp:revision>2</cp:revision>
  <dcterms:created xsi:type="dcterms:W3CDTF">2024-06-03T12:09:42Z</dcterms:created>
  <dcterms:modified xsi:type="dcterms:W3CDTF">2024-06-03T12:16:05Z</dcterms:modified>
</cp:coreProperties>
</file>