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72" r:id="rId9"/>
    <p:sldId id="265" r:id="rId10"/>
    <p:sldId id="268" r:id="rId11"/>
    <p:sldId id="273" r:id="rId12"/>
    <p:sldId id="276" r:id="rId13"/>
    <p:sldId id="267" r:id="rId14"/>
    <p:sldId id="277" r:id="rId15"/>
    <p:sldId id="278" r:id="rId16"/>
    <p:sldId id="279" r:id="rId17"/>
    <p:sldId id="280" r:id="rId18"/>
    <p:sldId id="281" r:id="rId19"/>
    <p:sldId id="282" r:id="rId20"/>
    <p:sldId id="271" r:id="rId21"/>
    <p:sldId id="266" r:id="rId22"/>
    <p:sldId id="269" r:id="rId23"/>
    <p:sldId id="274" r:id="rId24"/>
    <p:sldId id="27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7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13</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14</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19</a:t>
            </a:fld>
            <a:endParaRPr lang="en-US"/>
          </a:p>
        </p:txBody>
      </p:sp>
    </p:spTree>
    <p:extLst>
      <p:ext uri="{BB962C8B-B14F-4D97-AF65-F5344CB8AC3E}">
        <p14:creationId xmlns:p14="http://schemas.microsoft.com/office/powerpoint/2010/main" val="38541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424005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688489"/>
            <a:ext cx="10515600" cy="548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case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that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46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946</Words>
  <Application>Microsoft Office PowerPoint</Application>
  <PresentationFormat>Widescreen</PresentationFormat>
  <Paragraphs>120</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Which streaming service is best for families? </vt:lpstr>
      <vt:lpstr>Approach-</vt:lpstr>
      <vt:lpstr>Results</vt:lpstr>
      <vt:lpstr>What service has the most highly rated shows? </vt:lpstr>
      <vt:lpstr>What Service has the most highly rated show?</vt:lpstr>
      <vt:lpstr>IMDb</vt:lpstr>
      <vt:lpstr>IMDb</vt:lpstr>
      <vt:lpstr>IMDb</vt:lpstr>
      <vt:lpstr>Rotten Tomatoes</vt:lpstr>
      <vt:lpstr>PowerPoint Presentation</vt:lpstr>
      <vt:lpstr>PowerPoint Presentation</vt:lpstr>
      <vt:lpstr>PowerPoint Presentation</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Christian Albertini</cp:lastModifiedBy>
  <cp:revision>43</cp:revision>
  <dcterms:created xsi:type="dcterms:W3CDTF">2024-05-06T23:49:10Z</dcterms:created>
  <dcterms:modified xsi:type="dcterms:W3CDTF">2024-05-15T23:29:39Z</dcterms:modified>
</cp:coreProperties>
</file>