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62" autoAdjust="0"/>
  </p:normalViewPr>
  <p:slideViewPr>
    <p:cSldViewPr snapToGrid="0">
      <p:cViewPr varScale="1">
        <p:scale>
          <a:sx n="93" d="100"/>
          <a:sy n="93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10CF-F22E-4F66-9E77-E9638DB18C5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AF3DF-4AF8-436B-A96F-8A28546A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AF3DF-4AF8-436B-A96F-8A28546A4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AF3DF-4AF8-436B-A96F-8A28546A4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F1AD-E968-45E2-1D31-EA7F72503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66A5B-6DF4-0832-E7A4-934866F6A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45C29-DCD0-5445-E65A-1D87BD0A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A721-C114-428F-1544-B8C014D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37E5-8A7E-3570-E1E9-63A3B136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3F01-6972-8A04-C5F8-F8B678A6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D52D-0117-5FA1-527A-08483A7C7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A944-0EC1-CCD1-52D6-87B302E8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9783-2D85-C34C-0F9B-BA82D8A4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D3E7-55FD-0DBE-6588-05EF7879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44B70-DF7D-B8F4-1BB0-771248072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864B9-716F-B710-E846-73DA71E7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7648-A6BC-B35F-258C-B057C5D5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4760-61FA-41DE-50AB-327A6649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2870-8DBF-CB28-1185-93407DAC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9E72-C435-072F-076A-4A1A2D50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A8B8-091D-08F0-7319-FAE630DC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EFDC-1FB7-DAA8-0B7F-746FCE04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5079-C77F-8511-2946-904F55DF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FDE6-DD7B-CCE0-0B1C-AB29DA45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77C-25FA-EC52-CF84-4712EB4F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18652-4F51-5E59-A717-D2EC7BAE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015A-F043-85FA-C8D4-935709EB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503B-92FD-EDEA-6612-805F46EB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D641-4AB5-028B-88F6-1795E697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198A-D62B-A5C2-ED3C-CCA6A27A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F6F-8E0F-95F9-FB53-DCC106E99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3A937-A939-DCDA-D3C5-15A6EE976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C24F9-A205-75DC-DF52-4847A0A6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A79B-8213-8852-D677-2F308CC1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9D167-9A22-150E-2C2E-499D8E3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8A60-876E-C2C9-598C-FD9E88F0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4674-FD40-6570-AB86-202EBB81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B4B5F-07CC-1E0E-0FCC-CB5D9E52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7B6C3-F809-C5E3-F1F6-0F15B8609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A4EF5-FAC1-A823-F910-D763756BC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8C2C7-512F-727E-0A1C-69E1DB31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7B559-9F71-5380-6F48-E7624E4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0E16F-BFCA-20B1-FBDB-E56C0CCA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4ED3-CFA1-C7D2-6138-B84CDF45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F7619-B309-4E52-6541-20A58E6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789A4-B86E-5625-96B9-E55F5806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97DD0-99DD-1A62-0DCF-89353FFF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21509-5C18-8E2A-9BA2-1E309DA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CBE0B-89EC-E587-0B9E-F2C56E31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47EE7-F5BA-939E-500E-3DD154C6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3994-8DE7-FAB6-3E56-F1E214AC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F7DE-E200-FECB-3EF0-4A1EF1C9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28A5-EF7D-6393-28A1-323C43CF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00FFC-B871-C26E-370A-936CDD9A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D5A0C-B2CE-3DB4-BB0E-F6820FD1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51C10-13F9-BBC7-4C2D-FE447120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B223-75C7-3EC2-D7D6-2505A4B9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AD0B8-1B40-2D0A-9BDB-40BF7F631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2A597-BCD1-D16F-5C1E-DAD08F316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60900-6B5B-C71E-F29D-525F9D51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865B5-2392-0409-5921-6DEB21BD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73CA-BFB8-F9C6-3356-9646B9C4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8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58316-3055-C88D-53E2-85EF5DA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6A11-0B05-CD01-4D15-AC0244B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8AAF-9B30-7F62-62DA-E0750A5C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B1436-ED8F-4574-8D2D-21F8FB31057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1E02-497C-D68E-C693-413C9FC10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74A2-A9AF-6BAE-99CD-F6AAF2146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80C19-A4A7-4449-A89F-13F7788B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uchi798/tv-shows-on-netflix-prime-video-hulu-and-disney/data?select=tv_show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5CBD-972F-99FD-BC1C-6C7C72A45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WE WATCHING TONIGHT?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A1B88-8EE0-3090-1D14-4FD1407F0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Christian Albertini</a:t>
            </a:r>
          </a:p>
          <a:p>
            <a:pPr algn="l"/>
            <a:r>
              <a:rPr lang="en-US" dirty="0"/>
              <a:t>Le Nguyen</a:t>
            </a:r>
          </a:p>
          <a:p>
            <a:pPr algn="l"/>
            <a:r>
              <a:rPr lang="en-US" dirty="0"/>
              <a:t>Richard Roop</a:t>
            </a:r>
          </a:p>
        </p:txBody>
      </p:sp>
    </p:spTree>
    <p:extLst>
      <p:ext uri="{BB962C8B-B14F-4D97-AF65-F5344CB8AC3E}">
        <p14:creationId xmlns:p14="http://schemas.microsoft.com/office/powerpoint/2010/main" val="234730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0AD-D824-6B6E-5453-124563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(Christian)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8696-3B9B-AD74-9AC6-930A9AFE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0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0AD-D824-6B6E-5453-124563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(Christian)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8696-3B9B-AD74-9AC6-930A9AFE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8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0AD-D824-6B6E-5453-124563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(Richard)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8696-3B9B-AD74-9AC6-930A9AFE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6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0AD-D824-6B6E-5453-124563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(Richard)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8696-3B9B-AD74-9AC6-930A9AFE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9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A152-366A-6DC3-A56C-CA3D5B9E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859F-5BC6-76A3-F7A4-87AB7AFA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Expanding the scope to include more streaming services most likely by using an API-based approach</a:t>
            </a:r>
          </a:p>
          <a:p>
            <a:r>
              <a:rPr lang="en-US" dirty="0"/>
              <a:t>Asking additional questions to further our understanding of which streaming service may be best</a:t>
            </a:r>
          </a:p>
          <a:p>
            <a:pPr lvl="1"/>
            <a:r>
              <a:rPr lang="en-US" dirty="0"/>
              <a:t>The API would afford us the opportunity to ask further questions at much greater depth</a:t>
            </a:r>
          </a:p>
          <a:p>
            <a:r>
              <a:rPr lang="en-US" dirty="0"/>
              <a:t>Using current (2023-2024) data to analyze and confirm our findings</a:t>
            </a:r>
          </a:p>
          <a:p>
            <a:r>
              <a:rPr lang="en-US" dirty="0"/>
              <a:t>A more comprehensive initial dataset could allow for more testing, including hypothesis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8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8683-B22D-3A70-9BB8-42088EC5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B622-10C2-BCAD-4D9C-935E257C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you ever wonder which streaming service is right for your needs?</a:t>
            </a:r>
          </a:p>
          <a:p>
            <a:pPr lvl="1"/>
            <a:r>
              <a:rPr lang="en-US" dirty="0"/>
              <a:t>Kids?</a:t>
            </a:r>
          </a:p>
          <a:p>
            <a:pPr lvl="1"/>
            <a:r>
              <a:rPr lang="en-US" dirty="0"/>
              <a:t>Quality of content?</a:t>
            </a:r>
          </a:p>
          <a:p>
            <a:pPr lvl="1"/>
            <a:r>
              <a:rPr lang="en-US" dirty="0"/>
              <a:t>Newest content?</a:t>
            </a:r>
          </a:p>
          <a:p>
            <a:r>
              <a:rPr lang="en-US" dirty="0"/>
              <a:t>Our project was reviewing data from streaming services to identify data trends-</a:t>
            </a:r>
          </a:p>
          <a:p>
            <a:pPr lvl="1"/>
            <a:r>
              <a:rPr lang="en-US" dirty="0"/>
              <a:t>The focus was on four primary services:</a:t>
            </a:r>
          </a:p>
          <a:p>
            <a:pPr lvl="2"/>
            <a:r>
              <a:rPr lang="en-US" dirty="0"/>
              <a:t>Netflix</a:t>
            </a:r>
          </a:p>
          <a:p>
            <a:pPr lvl="2"/>
            <a:r>
              <a:rPr lang="en-US" dirty="0"/>
              <a:t>Hulu</a:t>
            </a:r>
          </a:p>
          <a:p>
            <a:pPr lvl="2"/>
            <a:r>
              <a:rPr lang="en-US" dirty="0"/>
              <a:t>Amazon Prime</a:t>
            </a:r>
          </a:p>
          <a:p>
            <a:pPr lvl="2"/>
            <a:r>
              <a:rPr lang="en-US" dirty="0"/>
              <a:t>Disney Plus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8683-B22D-3A70-9BB8-42088EC5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B622-10C2-BCAD-4D9C-935E257C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is the best service for families?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service has the most highly rated shows?</a:t>
            </a:r>
          </a:p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year(s) had the most highly rated shows?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6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D89C-C7E8-B767-F6BE-AB729924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A18E-448E-1502-E766-48A1402E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more streaming services are being offered as time passes, this type of question is very prevalent in most homes</a:t>
            </a:r>
          </a:p>
          <a:p>
            <a:r>
              <a:rPr lang="en-US" dirty="0"/>
              <a:t>Everyone is trying to save money and lower the number of subscriptions they need (and avoiding having subscriptions for items that don’t fit the bill for your home and family)</a:t>
            </a:r>
          </a:p>
        </p:txBody>
      </p:sp>
    </p:spTree>
    <p:extLst>
      <p:ext uri="{BB962C8B-B14F-4D97-AF65-F5344CB8AC3E}">
        <p14:creationId xmlns:p14="http://schemas.microsoft.com/office/powerpoint/2010/main" val="329908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CF7F-79D1-4C39-B577-848D13B5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2D7E-DF72-B303-3D37-6B573E45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selected: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hlinkClick r:id="rId2"/>
              </a:rPr>
              <a:t>Kaggle</a:t>
            </a:r>
            <a:r>
              <a:rPr lang="en-US" dirty="0"/>
              <a:t> dataset for Television (TV) shows on various streaming services</a:t>
            </a:r>
          </a:p>
          <a:p>
            <a:pPr lvl="2"/>
            <a:r>
              <a:rPr lang="en-US" dirty="0"/>
              <a:t>This dataset gives us more than 5,000 shows across four streaming services</a:t>
            </a:r>
          </a:p>
          <a:p>
            <a:pPr lvl="2"/>
            <a:r>
              <a:rPr lang="en-US" dirty="0"/>
              <a:t>It provides:</a:t>
            </a:r>
          </a:p>
          <a:p>
            <a:pPr lvl="3"/>
            <a:r>
              <a:rPr lang="en-US" dirty="0"/>
              <a:t>Year produced</a:t>
            </a:r>
          </a:p>
          <a:p>
            <a:pPr lvl="3"/>
            <a:r>
              <a:rPr lang="en-US" dirty="0"/>
              <a:t>Target age group</a:t>
            </a:r>
          </a:p>
          <a:p>
            <a:pPr lvl="3"/>
            <a:r>
              <a:rPr lang="en-US" dirty="0"/>
              <a:t>Ratings from two unique sources, Internet Movie Database (IMDb) and Rotten Tomatoes</a:t>
            </a:r>
          </a:p>
          <a:p>
            <a:pPr lvl="2"/>
            <a:r>
              <a:rPr lang="en-US" dirty="0"/>
              <a:t>Chosen by the team because the dataset provides the variables we needed to answer any research proposal questions we defined during the planning phase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6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7BA6-373B-21A4-C82A-1AB90D33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9FD1-EFB3-B4C6-4040-2377C538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the .csv files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Deleted unnecessary columns</a:t>
            </a:r>
          </a:p>
          <a:p>
            <a:r>
              <a:rPr lang="en-US" dirty="0"/>
              <a:t>Dropped rows without data (e.g.,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r>
              <a:rPr lang="en-US" dirty="0"/>
              <a:t>Looped through </a:t>
            </a:r>
            <a:r>
              <a:rPr lang="en-US" dirty="0" err="1"/>
              <a:t>DataFrame</a:t>
            </a:r>
            <a:r>
              <a:rPr lang="en-US" dirty="0"/>
              <a:t> to find data relevant to our research questions</a:t>
            </a:r>
          </a:p>
          <a:p>
            <a:r>
              <a:rPr lang="en-US" dirty="0"/>
              <a:t>Created plots and figures to visualize the data relevant to our research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0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0AD-D824-6B6E-5453-124563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8696-3B9B-AD74-9AC6-930A9AFE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to achieve project goals:</a:t>
            </a:r>
          </a:p>
          <a:p>
            <a:pPr lvl="1"/>
            <a:r>
              <a:rPr lang="en-US" dirty="0"/>
              <a:t>Initially, the team planned to scrape data from one API; however, this was cost prohibitive and had to be abandoned</a:t>
            </a:r>
          </a:p>
          <a:p>
            <a:pPr lvl="1"/>
            <a:r>
              <a:rPr lang="en-US" dirty="0"/>
              <a:t>Also, there were more initial questions to answer, but ultimately decided which ones to pursue based on team discussion</a:t>
            </a:r>
          </a:p>
          <a:p>
            <a:r>
              <a:rPr lang="en-US" dirty="0"/>
              <a:t>Unexpected insights:</a:t>
            </a:r>
          </a:p>
          <a:p>
            <a:pPr lvl="1"/>
            <a:r>
              <a:rPr lang="en-US" dirty="0"/>
              <a:t>Don’t pick an API with less free access that you require if you have a budgetary restriction</a:t>
            </a:r>
          </a:p>
          <a:p>
            <a:pPr lvl="1"/>
            <a:r>
              <a:rPr lang="en-US" dirty="0"/>
              <a:t>Dataset was limited to information up to and including 2021</a:t>
            </a:r>
          </a:p>
        </p:txBody>
      </p:sp>
    </p:spTree>
    <p:extLst>
      <p:ext uri="{BB962C8B-B14F-4D97-AF65-F5344CB8AC3E}">
        <p14:creationId xmlns:p14="http://schemas.microsoft.com/office/powerpoint/2010/main" val="20353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0AD-D824-6B6E-5453-124563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(Le)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8696-3B9B-AD74-9AC6-930A9AFE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0AD-D824-6B6E-5453-124563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8696-3B9B-AD74-9AC6-930A9AFE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454</Words>
  <Application>Microsoft Office PowerPoint</Application>
  <PresentationFormat>Widescreen</PresentationFormat>
  <Paragraphs>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WHAT ARE WE WATCHING TONIGHT?</vt:lpstr>
      <vt:lpstr>Executive Summary</vt:lpstr>
      <vt:lpstr>Project Goals</vt:lpstr>
      <vt:lpstr>Applicability</vt:lpstr>
      <vt:lpstr>Our datasets</vt:lpstr>
      <vt:lpstr>Working with the dataset</vt:lpstr>
      <vt:lpstr>Approach Overview</vt:lpstr>
      <vt:lpstr>Approach (Le)</vt:lpstr>
      <vt:lpstr>Results (Le)</vt:lpstr>
      <vt:lpstr>Approach (Christian)</vt:lpstr>
      <vt:lpstr>Results (Christian)</vt:lpstr>
      <vt:lpstr>Approach (Richard)</vt:lpstr>
      <vt:lpstr>Results (Richard)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WE WATCHING TONIGHT?</dc:title>
  <dc:creator>Richard Roop</dc:creator>
  <cp:lastModifiedBy>Richard Roop</cp:lastModifiedBy>
  <cp:revision>20</cp:revision>
  <dcterms:created xsi:type="dcterms:W3CDTF">2024-05-06T23:49:10Z</dcterms:created>
  <dcterms:modified xsi:type="dcterms:W3CDTF">2024-05-14T00:18:41Z</dcterms:modified>
</cp:coreProperties>
</file>