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2" r:id="rId5"/>
    <p:sldId id="382" r:id="rId6"/>
    <p:sldId id="375" r:id="rId7"/>
    <p:sldId id="374" r:id="rId8"/>
    <p:sldId id="373" r:id="rId9"/>
    <p:sldId id="365" r:id="rId10"/>
    <p:sldId id="376" r:id="rId11"/>
    <p:sldId id="377" r:id="rId12"/>
    <p:sldId id="378" r:id="rId13"/>
    <p:sldId id="379" r:id="rId14"/>
    <p:sldId id="380" r:id="rId15"/>
    <p:sldId id="381" r:id="rId16"/>
    <p:sldId id="3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83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8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baseball-referenc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8" cy="3215641"/>
          </a:xfrm>
        </p:spPr>
        <p:txBody>
          <a:bodyPr anchor="b"/>
          <a:lstStyle/>
          <a:p>
            <a:r>
              <a:rPr lang="en-US" dirty="0"/>
              <a:t>Predicting MLB All-Stars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429000"/>
            <a:ext cx="12191997" cy="3215641"/>
          </a:xfrm>
        </p:spPr>
        <p:txBody>
          <a:bodyPr/>
          <a:lstStyle/>
          <a:p>
            <a:r>
              <a:rPr lang="en-US" dirty="0"/>
              <a:t>UNC Group 1</a:t>
            </a:r>
          </a:p>
          <a:p>
            <a:endParaRPr lang="en-US" dirty="0"/>
          </a:p>
          <a:p>
            <a:r>
              <a:rPr lang="en-US" sz="2800" dirty="0"/>
              <a:t>Christian Albertini</a:t>
            </a:r>
          </a:p>
          <a:p>
            <a:r>
              <a:rPr lang="en-US" sz="2800" dirty="0"/>
              <a:t>Hannah Shelton</a:t>
            </a:r>
          </a:p>
          <a:p>
            <a:r>
              <a:rPr lang="en-US" sz="2800" dirty="0"/>
              <a:t>Zach Mason</a:t>
            </a:r>
          </a:p>
          <a:p>
            <a:r>
              <a:rPr lang="en-US" sz="2800" dirty="0"/>
              <a:t>Folly </a:t>
            </a:r>
            <a:r>
              <a:rPr lang="en-US" sz="2800" dirty="0" err="1"/>
              <a:t>Gbegnon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noProof="0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1366282485"/>
              </p:ext>
            </p:extLst>
          </p:nvPr>
        </p:nvGraphicFramePr>
        <p:xfrm>
          <a:off x="5067300" y="404813"/>
          <a:ext cx="6705602" cy="6049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147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2065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METRIC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MEASUREMENT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TARGET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ACTUAL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64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8EEA5630-8504-C8C7-2F0C-EE6D53FDDCC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50753078"/>
              </p:ext>
            </p:extLst>
          </p:nvPr>
        </p:nvGraphicFramePr>
        <p:xfrm>
          <a:off x="835025" y="2560638"/>
          <a:ext cx="10515601" cy="34771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206-555-0146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A40B5186-5D6E-D339-5D3A-DD2C3CBABB6D}"/>
              </a:ext>
            </a:extLst>
          </p:cNvPr>
          <p:cNvSpPr txBox="1">
            <a:spLocks/>
          </p:cNvSpPr>
          <p:nvPr/>
        </p:nvSpPr>
        <p:spPr>
          <a:xfrm>
            <a:off x="838201" y="365125"/>
            <a:ext cx="4466502" cy="8235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en-US" dirty="0"/>
              <a:t>Executive Summary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8712E44-7AC7-EB4F-039D-3C874C7866B9}"/>
              </a:ext>
            </a:extLst>
          </p:cNvPr>
          <p:cNvSpPr txBox="1">
            <a:spLocks/>
          </p:cNvSpPr>
          <p:nvPr/>
        </p:nvSpPr>
        <p:spPr>
          <a:xfrm>
            <a:off x="118872" y="1463040"/>
            <a:ext cx="11622024" cy="685646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 scope of our project is predicting MLB All-Stars based on end-of-season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 source of our data is Baseball-Reference (</a:t>
            </a:r>
            <a:r>
              <a:rPr lang="en-US" sz="1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 requirements for this project where:</a:t>
            </a:r>
          </a:p>
          <a:p>
            <a:pPr lvl="1">
              <a:buFont typeface="+mj-lt"/>
              <a:buAutoNum type="arabicPeriod"/>
            </a:pPr>
            <a:r>
              <a:rPr lang="en-US" sz="1600" dirty="0">
                <a:latin typeface="Roboto" panose="02000000000000000000" pitchFamily="2" charset="0"/>
              </a:rPr>
              <a:t>Find a problem worth solving, analyzing, or visualizing.</a:t>
            </a:r>
          </a:p>
          <a:p>
            <a:pPr lvl="1">
              <a:buFont typeface="+mj-lt"/>
              <a:buAutoNum type="arabicPeriod"/>
            </a:pPr>
            <a:r>
              <a:rPr lang="en-US" sz="1600" dirty="0">
                <a:latin typeface="Roboto" panose="02000000000000000000" pitchFamily="2" charset="0"/>
              </a:rPr>
              <a:t>Use machine learning (ML) with the technologies we’ve learned.</a:t>
            </a:r>
          </a:p>
          <a:p>
            <a:pPr lvl="1">
              <a:buFont typeface="+mj-lt"/>
              <a:buAutoNum type="arabicPeriod"/>
            </a:pPr>
            <a:r>
              <a:rPr lang="en-US" sz="1600" dirty="0">
                <a:latin typeface="Roboto" panose="02000000000000000000" pitchFamily="2" charset="0"/>
              </a:rPr>
              <a:t>You must use Scikit-learn and/or another machine learning library.</a:t>
            </a:r>
          </a:p>
          <a:p>
            <a:pPr lvl="1">
              <a:buFont typeface="+mj-lt"/>
              <a:buAutoNum type="arabicPeriod"/>
            </a:pPr>
            <a:r>
              <a:rPr lang="en-US" sz="1600" dirty="0">
                <a:latin typeface="Roboto" panose="02000000000000000000" pitchFamily="2" charset="0"/>
              </a:rPr>
              <a:t>Your project must be powered by a dataset with at least 100 records.</a:t>
            </a:r>
          </a:p>
          <a:p>
            <a:pPr lvl="1">
              <a:buFont typeface="+mj-lt"/>
              <a:buAutoNum type="arabicPeriod"/>
            </a:pPr>
            <a:r>
              <a:rPr lang="en-US" sz="1600" dirty="0">
                <a:latin typeface="Roboto" panose="02000000000000000000" pitchFamily="2" charset="0"/>
              </a:rPr>
              <a:t>You must use at least two of the programs used in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This project resulted in:</a:t>
            </a:r>
          </a:p>
          <a:p>
            <a:pPr lvl="1">
              <a:buFont typeface="+mj-lt"/>
              <a:buAutoNum type="arabicPeriod"/>
            </a:pPr>
            <a:r>
              <a:rPr lang="en-US" sz="1600" dirty="0">
                <a:latin typeface="Roboto" panose="02000000000000000000" pitchFamily="2" charset="0"/>
              </a:rPr>
              <a:t>Logistical Regression and Random Forest models</a:t>
            </a:r>
          </a:p>
          <a:p>
            <a:pPr lvl="1">
              <a:buFont typeface="+mj-lt"/>
              <a:buAutoNum type="arabicPeriod"/>
            </a:pPr>
            <a:r>
              <a:rPr lang="en-US" sz="1600" dirty="0">
                <a:latin typeface="Roboto" panose="02000000000000000000" pitchFamily="2" charset="0"/>
              </a:rPr>
              <a:t>A SQL database</a:t>
            </a:r>
          </a:p>
          <a:p>
            <a:pPr lvl="1">
              <a:buFont typeface="+mj-lt"/>
              <a:buAutoNum type="arabicPeriod"/>
            </a:pPr>
            <a:r>
              <a:rPr lang="en-US" sz="1600" dirty="0">
                <a:latin typeface="Roboto" panose="02000000000000000000" pitchFamily="2" charset="0"/>
              </a:rPr>
              <a:t>2100+ records retrieved</a:t>
            </a:r>
          </a:p>
          <a:p>
            <a:pPr lvl="1">
              <a:buFont typeface="+mj-lt"/>
              <a:buAutoNum type="arabicPeriod"/>
            </a:pPr>
            <a:r>
              <a:rPr lang="en-US" sz="1600" dirty="0">
                <a:latin typeface="Roboto" panose="02000000000000000000" pitchFamily="2" charset="0"/>
              </a:rPr>
              <a:t>Visualizations</a:t>
            </a:r>
          </a:p>
          <a:p>
            <a:pPr lvl="1">
              <a:buFont typeface="+mj-lt"/>
              <a:buAutoNum type="arabicPeriod"/>
            </a:pPr>
            <a:r>
              <a:rPr lang="en-US" sz="1600" dirty="0">
                <a:latin typeface="Roboto" panose="02000000000000000000" pitchFamily="2" charset="0"/>
              </a:rPr>
              <a:t>Ability to enhance model in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03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Retrieve data on baseball players end-of-season statistics from 2013 to 2023</a:t>
            </a:r>
          </a:p>
          <a:p>
            <a:r>
              <a:rPr lang="en-US" dirty="0">
                <a:solidFill>
                  <a:schemeClr val="accent3"/>
                </a:solidFill>
              </a:rPr>
              <a:t>Clean data and store in SQL database</a:t>
            </a:r>
          </a:p>
          <a:p>
            <a:r>
              <a:rPr lang="en-US" dirty="0">
                <a:solidFill>
                  <a:schemeClr val="accent3"/>
                </a:solidFill>
              </a:rPr>
              <a:t>Create model to predict which players were All-Stars each season</a:t>
            </a:r>
          </a:p>
          <a:p>
            <a:r>
              <a:rPr lang="en-US" dirty="0">
                <a:solidFill>
                  <a:schemeClr val="accent3"/>
                </a:solidFill>
              </a:rPr>
              <a:t>Create visualizations to display our efforts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The Power of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SELECTING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SPEAKING IMPACT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{4C9A916F-9273-43AD-8F8F-2627C3D2795A}tf11936837_win32</Template>
  <TotalTime>17</TotalTime>
  <Words>522</Words>
  <Application>Microsoft Office PowerPoint</Application>
  <PresentationFormat>Widescreen</PresentationFormat>
  <Paragraphs>146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Nova</vt:lpstr>
      <vt:lpstr>Biome</vt:lpstr>
      <vt:lpstr>Calibri</vt:lpstr>
      <vt:lpstr>Roboto</vt:lpstr>
      <vt:lpstr>Custom</vt:lpstr>
      <vt:lpstr>Predicting MLB All-Stars</vt:lpstr>
      <vt:lpstr>PowerPoint Presentation</vt:lpstr>
      <vt:lpstr>Project Goals</vt:lpstr>
      <vt:lpstr>PowerPoint Presentation</vt:lpstr>
      <vt:lpstr>The Power of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Albertini</dc:creator>
  <cp:lastModifiedBy>Christian Albertini</cp:lastModifiedBy>
  <cp:revision>1</cp:revision>
  <dcterms:created xsi:type="dcterms:W3CDTF">2024-09-17T22:07:55Z</dcterms:created>
  <dcterms:modified xsi:type="dcterms:W3CDTF">2024-09-17T22:25:15Z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