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EB93-973B-1B7B-37CB-2001BE6C5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14AD6-EA9A-C409-E3AA-C36C7E3BB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1B52-3D2E-840D-19A6-07A70A0E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6F0-9CA5-485B-9C21-576ADF7D4274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DEDE-505A-CE68-6494-31624D25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7F8D3-DF54-5F18-A3E6-387EDFC7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7B62-C1B9-467C-8173-77852FA33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0D05-1F5E-02C1-640B-C6278A2E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FD56D-485B-AC75-A68A-21403028F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93A2B-4464-B3A8-4E2B-E5169784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6F0-9CA5-485B-9C21-576ADF7D4274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3E87-1FE8-3454-6F66-98B167DB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2ED4-E97E-F67C-8E63-FD918BF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7B62-C1B9-467C-8173-77852FA33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21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32832-3A09-8998-A074-02E19443E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3ECA8-BC86-1695-1140-95BE3817B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170B0-3E80-0E85-EE16-7A46A54D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6F0-9CA5-485B-9C21-576ADF7D4274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15605-CED1-4C72-7AF7-57C004E6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41786-C5F9-A32E-A730-B3619360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7B62-C1B9-467C-8173-77852FA33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04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2939-83AF-648E-C835-3231F2E9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7FB8-DC4A-8249-1869-4EF0E7B20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63B5C-08E5-D46C-9003-4636E917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6F0-9CA5-485B-9C21-576ADF7D4274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58064-077E-76F2-ECD4-1BDDABA7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3D070-5DAA-BCC7-3B5C-997991D5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7B62-C1B9-467C-8173-77852FA33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E14B-9531-100C-7E54-542B01EE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B8E20-8D42-829C-41C0-4E4CBDD53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54D79-C346-3784-3C06-5670DFD0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6F0-9CA5-485B-9C21-576ADF7D4274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282C-7413-016D-01EE-EC4820F1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A543C-5A38-568D-F68C-4B4DF06D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7B62-C1B9-467C-8173-77852FA33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33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2A1A-35B4-67F2-4869-0FCCCC87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B325-437B-3EA7-4B0E-D943043D4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83D63-E4C9-EB07-4DF5-B5739153C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A3D31-0463-D186-F694-C1658B47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6F0-9CA5-485B-9C21-576ADF7D4274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A002C-959E-A0E3-5A02-B8A90907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5D8DF-DEA7-EF0F-5540-413503A4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7B62-C1B9-467C-8173-77852FA33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70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9CF1-F99F-84C4-8456-B53DF058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53ECB-5BC0-AF95-5FDF-D42C3399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9DDEA-3807-0FD9-652E-3E52E90EE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D3B0-9D10-326B-F8AE-7AB7C6231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768ED-C90D-1F2D-CBAD-29B542B69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E3CD5-D5A4-E1D9-DD14-4ADB1B81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6F0-9CA5-485B-9C21-576ADF7D4274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662CE-D0E8-E64E-E427-83430E4C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2D880-1EB2-3758-FE9F-914EC1A5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7B62-C1B9-467C-8173-77852FA33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49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61C6-9967-7B0A-9F73-EDCDDBFA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A9F2E-9F5F-6B5E-1E39-F371D9C2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6F0-9CA5-485B-9C21-576ADF7D4274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D2BFE-DD4F-29C6-2D5B-C896E9C7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7D5C5-DDAD-A2BB-B3CD-0E31CAAE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7B62-C1B9-467C-8173-77852FA33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00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30F41-1239-5EBF-4A0D-51502136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6F0-9CA5-485B-9C21-576ADF7D4274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0E87E-AD38-4752-F055-8E38785D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6DC4A-2392-C182-C608-B329A522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7B62-C1B9-467C-8173-77852FA33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63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D7F0-A112-1A65-CE55-60E98331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7976-8AF5-A500-9126-99A52B92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340E7-57C9-C335-58F6-58D0558F7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9CAC9-1A7F-F7E5-2166-7F561466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6F0-9CA5-485B-9C21-576ADF7D4274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E43B3-9578-DF43-B24F-3C694237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2CE9A-BDB7-D57C-0096-1F1D8D04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7B62-C1B9-467C-8173-77852FA33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61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2A81-C29D-972A-E03A-0B2F062C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E9835-FAFB-B554-CA27-D4C52EFAD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EAC52-8930-048E-E7A3-C4209948C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98AEF-6CD5-D215-DBB0-8664DA21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6F0-9CA5-485B-9C21-576ADF7D4274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80DA-D1D7-63BD-6BE4-424FF20B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7993A-3ED0-D350-146D-CE03066E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7B62-C1B9-467C-8173-77852FA33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8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FD756-468A-A9F8-AD42-7B0111B4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A4DFF-76AB-C4B1-CB98-6B3387C1B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E2E5-C1A2-C230-C190-E6A9CBA42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BF26F0-9CA5-485B-9C21-576ADF7D4274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B0257-095B-8F1A-13B8-5A84F6B2F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64A3A-088F-3B49-A85B-6F724C045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477B62-C1B9-467C-8173-77852FA33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44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442C99-4749-744F-80C8-D6F7A4D3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72" y="1240901"/>
            <a:ext cx="4123248" cy="1816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05006E-2AD7-D529-3156-0B9FEBB874C2}"/>
              </a:ext>
            </a:extLst>
          </p:cNvPr>
          <p:cNvSpPr txBox="1"/>
          <p:nvPr/>
        </p:nvSpPr>
        <p:spPr>
          <a:xfrm>
            <a:off x="3695121" y="127029"/>
            <a:ext cx="497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/>
              <a:t>Bacteria </a:t>
            </a:r>
            <a:r>
              <a:rPr lang="da-DK" sz="3200" b="1" u="sng" dirty="0">
                <a:solidFill>
                  <a:srgbClr val="FF0000"/>
                </a:solidFill>
              </a:rPr>
              <a:t>before</a:t>
            </a:r>
            <a:r>
              <a:rPr lang="da-DK" sz="2400" b="1" dirty="0"/>
              <a:t> treatment </a:t>
            </a:r>
            <a:endParaRPr lang="en-GB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77918-89D2-13FD-00F4-82EE89642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538" y="1097283"/>
            <a:ext cx="4449252" cy="1960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DA8ED-DE1C-D47A-BC06-A9F356DFD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009" y="3709566"/>
            <a:ext cx="4329982" cy="1907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15078-08AC-2C6D-124F-85BF800CE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402" y="5695178"/>
            <a:ext cx="3216799" cy="21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1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23A3F-53C7-0A36-2BE3-1CD5E1F4FC72}"/>
              </a:ext>
            </a:extLst>
          </p:cNvPr>
          <p:cNvSpPr txBox="1"/>
          <p:nvPr/>
        </p:nvSpPr>
        <p:spPr>
          <a:xfrm>
            <a:off x="3610099" y="156360"/>
            <a:ext cx="497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dirty="0"/>
              <a:t>Fungi before treatment 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D0AE7C-DB69-030B-CF33-90EF497D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77" y="1141963"/>
            <a:ext cx="3176291" cy="2542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C64D0A-904B-69E6-CFE6-2F7835C57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32" y="1148059"/>
            <a:ext cx="3176291" cy="25361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C57534-9AA3-1CD0-EF7B-B7DE2270D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659" y="3864333"/>
            <a:ext cx="2390167" cy="2390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9030DF-0B3D-42C2-C847-8D99476D1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470" y="6303620"/>
            <a:ext cx="5310617" cy="2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Benjamin Andersen</dc:creator>
  <cp:lastModifiedBy>Christian Benjamin Andersen</cp:lastModifiedBy>
  <cp:revision>2</cp:revision>
  <dcterms:created xsi:type="dcterms:W3CDTF">2024-03-19T19:52:16Z</dcterms:created>
  <dcterms:modified xsi:type="dcterms:W3CDTF">2024-03-24T16:25:58Z</dcterms:modified>
</cp:coreProperties>
</file>