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62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4671"/>
  </p:normalViewPr>
  <p:slideViewPr>
    <p:cSldViewPr snapToGrid="0" snapToObjects="1" showGuides="1">
      <p:cViewPr varScale="1">
        <p:scale>
          <a:sx n="72" d="100"/>
          <a:sy n="72" d="100"/>
        </p:scale>
        <p:origin x="17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Tuesday, May 25,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Tuesday, May 25,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Christian-Espinosa/Automated-Dro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577" y="3054169"/>
            <a:ext cx="7848600" cy="1927225"/>
          </a:xfrm>
        </p:spPr>
        <p:txBody>
          <a:bodyPr/>
          <a:lstStyle/>
          <a:p>
            <a:r>
              <a:rPr lang="en-US" dirty="0" err="1"/>
              <a:t>uav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7577" y="4853519"/>
            <a:ext cx="3516019" cy="1752600"/>
          </a:xfrm>
        </p:spPr>
        <p:txBody>
          <a:bodyPr>
            <a:noAutofit/>
          </a:bodyPr>
          <a:lstStyle/>
          <a:p>
            <a:endParaRPr lang="en-US" sz="1400" dirty="0"/>
          </a:p>
          <a:p>
            <a:r>
              <a:rPr lang="en-US" sz="1400" dirty="0"/>
              <a:t>1529314 - Pau </a:t>
            </a:r>
            <a:r>
              <a:rPr lang="en-US" sz="1400" dirty="0" err="1"/>
              <a:t>Riba</a:t>
            </a:r>
            <a:r>
              <a:rPr lang="en-US" sz="1400" dirty="0"/>
              <a:t> Escobar</a:t>
            </a:r>
          </a:p>
          <a:p>
            <a:r>
              <a:rPr lang="en-US" sz="1400" dirty="0"/>
              <a:t>1459024 - Christian Espinosa </a:t>
            </a:r>
            <a:r>
              <a:rPr lang="en-US" sz="1400" dirty="0" err="1"/>
              <a:t>Reboredo</a:t>
            </a:r>
            <a:endParaRPr lang="en-US" sz="1400" dirty="0"/>
          </a:p>
          <a:p>
            <a:r>
              <a:rPr lang="en-US" sz="1400" dirty="0"/>
              <a:t>1529184 - Arnau Balaguer Albareda</a:t>
            </a:r>
          </a:p>
          <a:p>
            <a:r>
              <a:rPr lang="en-US" sz="1400" dirty="0"/>
              <a:t>1528948 - Alberto </a:t>
            </a:r>
            <a:r>
              <a:rPr lang="en-US" sz="1400" dirty="0" err="1"/>
              <a:t>Vallespín</a:t>
            </a:r>
            <a:r>
              <a:rPr lang="en-US" sz="1400" dirty="0"/>
              <a:t> </a:t>
            </a:r>
            <a:r>
              <a:rPr lang="en-US" sz="1400" dirty="0" err="1"/>
              <a:t>Herranz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302" y="6124050"/>
            <a:ext cx="3007964" cy="540864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210440" y="4442347"/>
            <a:ext cx="4629122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/>
              <a:t>La idea de nuestro proyecto es montar un dron al cual definamos un trayecto, escoja el camino más apropiado, realice el recorrido y una vez hecho el recorrido aterrice de manera precisa donde se le especifique.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4192" y="6124050"/>
            <a:ext cx="7504186" cy="733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 err="1"/>
              <a:t>Robòtica</a:t>
            </a:r>
            <a:r>
              <a:rPr lang="en-US" sz="1000" dirty="0"/>
              <a:t>, </a:t>
            </a:r>
            <a:r>
              <a:rPr lang="en-US" sz="1000" dirty="0" err="1"/>
              <a:t>llenguatge</a:t>
            </a:r>
            <a:r>
              <a:rPr lang="en-US" sz="1000" dirty="0"/>
              <a:t> I </a:t>
            </a:r>
            <a:r>
              <a:rPr lang="en-US" sz="1000" dirty="0" err="1"/>
              <a:t>planificació</a:t>
            </a:r>
            <a:r>
              <a:rPr lang="en-US" sz="1000" dirty="0"/>
              <a:t> </a:t>
            </a:r>
            <a:r>
              <a:rPr lang="mr-IN" sz="1000" dirty="0"/>
              <a:t>–</a:t>
            </a:r>
            <a:r>
              <a:rPr lang="en-US" sz="1000" dirty="0"/>
              <a:t> </a:t>
            </a:r>
            <a:r>
              <a:rPr lang="en-US" sz="1000" dirty="0" err="1"/>
              <a:t>Enginyeria</a:t>
            </a:r>
            <a:r>
              <a:rPr lang="en-US" sz="1000" dirty="0"/>
              <a:t> </a:t>
            </a:r>
            <a:r>
              <a:rPr lang="en-US" sz="1000" dirty="0" err="1"/>
              <a:t>informàtica</a:t>
            </a:r>
            <a:r>
              <a:rPr lang="en-US" sz="1000" dirty="0"/>
              <a:t> - </a:t>
            </a:r>
            <a:r>
              <a:rPr lang="en-US" sz="1000" dirty="0" err="1"/>
              <a:t>uab</a:t>
            </a:r>
            <a:endParaRPr lang="en-US" sz="10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64" y="621683"/>
            <a:ext cx="2731038" cy="267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1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1. Arquitectura software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C4576B-F70E-4A74-8602-82A1813B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252" y="2122451"/>
            <a:ext cx="59436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83" y="608859"/>
            <a:ext cx="1710352" cy="16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95" y="782674"/>
            <a:ext cx="8229600" cy="990600"/>
          </a:xfrm>
        </p:spPr>
        <p:txBody>
          <a:bodyPr>
            <a:normAutofit/>
          </a:bodyPr>
          <a:lstStyle/>
          <a:p>
            <a:r>
              <a:rPr lang="ca-ES"/>
              <a:t>2. Algorísmica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0695" y="2184027"/>
            <a:ext cx="4873921" cy="4166690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Lustria"/>
              </a:rPr>
              <a:t>Algoritmo de Movimiento Autónomo por Sensores Ultrasonido (Implementado desde 0)</a:t>
            </a:r>
          </a:p>
          <a:p>
            <a:pPr marL="0" indent="0">
              <a:buNone/>
            </a:pPr>
            <a:endParaRPr lang="es-ES" sz="1800" b="1" dirty="0">
              <a:solidFill>
                <a:srgbClr val="000000"/>
              </a:solidFill>
              <a:latin typeface="Lustria"/>
            </a:endParaRPr>
          </a:p>
          <a:p>
            <a:pPr marL="0" indent="0">
              <a:buNone/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Lustria"/>
              </a:rPr>
              <a:t>PATH PLANNING</a:t>
            </a:r>
          </a:p>
          <a:p>
            <a:pPr marL="0" indent="0">
              <a:buNone/>
            </a:pPr>
            <a:endParaRPr lang="es-ES" sz="1800" b="1" i="0" u="none" strike="noStrike" dirty="0">
              <a:solidFill>
                <a:srgbClr val="000000"/>
              </a:solidFill>
              <a:effectLst/>
              <a:latin typeface="Lustria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latin typeface="Lustria"/>
              </a:rPr>
              <a:t>Reconocimiento de una marca para el aterrizaje de un dron UAV mediante visión por computador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83" y="506886"/>
            <a:ext cx="1710352" cy="1677141"/>
          </a:xfrm>
          <a:prstGeom prst="rect">
            <a:avLst/>
          </a:prstGeom>
        </p:spPr>
      </p:pic>
      <p:pic>
        <p:nvPicPr>
          <p:cNvPr id="3074" name="Picture 2" descr="https://lh3.googleusercontent.com/ZxN6Dk5-aHIE6Si0Ygp_9yq-KxbWWqTsJYypH94kfGlIvnKxyZ3OtGpdycpn0-JeDHvMg_heL6ci1Qr-mFko4CLIwV2o6cXLnIVrFkDLlbQRbtxkt5latqKxqHSgXJfAfEjjxM6F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01" y="4423578"/>
            <a:ext cx="2960364" cy="192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9R4e2XmbvLtTy7spcNBZ14Ug-ZmYVhFy6U8jx3_aJ9R4_aNehEyDj-dlVImr-CRYSOdhF_yyWRg9H9IzU5QSb4yeX5MhRQKdJKluTiPPvHr7OVlVpiF1am96Pe8Kew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01" y="2184027"/>
            <a:ext cx="294322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3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FOTOS, VIDEO </a:t>
            </a:r>
            <a:r>
              <a:rPr lang="en-US" dirty="0" err="1"/>
              <a:t>i</a:t>
            </a:r>
            <a:r>
              <a:rPr lang="en-US" dirty="0"/>
              <a:t> Git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57200" y="1341245"/>
            <a:ext cx="4930959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57200" y="3938903"/>
            <a:ext cx="8229600" cy="2632018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en-US" sz="3600" i="1" dirty="0"/>
            </a:br>
            <a:r>
              <a:rPr lang="en-US" sz="2800" i="1" dirty="0"/>
              <a:t>https://drive.google.com/file/d/1bFjRcQO3L5cTkejAs0lNbsTfZCTfwib_/view?usp=sharing</a:t>
            </a:r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DCBB09-BC7C-F046-AEE7-FCE0ACC2462A}"/>
              </a:ext>
            </a:extLst>
          </p:cNvPr>
          <p:cNvSpPr txBox="1">
            <a:spLocks/>
          </p:cNvSpPr>
          <p:nvPr/>
        </p:nvSpPr>
        <p:spPr>
          <a:xfrm>
            <a:off x="5561970" y="1353840"/>
            <a:ext cx="3124830" cy="2243552"/>
          </a:xfrm>
          <a:prstGeom prst="rect">
            <a:avLst/>
          </a:prstGeom>
          <a:ln>
            <a:solidFill>
              <a:srgbClr val="274857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Github</a:t>
            </a:r>
            <a:r>
              <a:rPr lang="en-US" sz="1600" i="1" dirty="0"/>
              <a:t>:</a:t>
            </a:r>
          </a:p>
          <a:p>
            <a:pPr marL="0" indent="0" algn="ctr">
              <a:buNone/>
            </a:pPr>
            <a:r>
              <a:rPr lang="en-US" sz="1600" i="1" dirty="0">
                <a:hlinkClick r:id="rId2"/>
              </a:rPr>
              <a:t>https://github.com/Christian-Espinosa/Automated-Drone</a:t>
            </a:r>
            <a:endParaRPr lang="en-US" sz="1600" i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BB2870-7F05-432E-AD94-5966DC6FC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t="15543" b="19846"/>
          <a:stretch/>
        </p:blipFill>
        <p:spPr bwMode="auto">
          <a:xfrm>
            <a:off x="457200" y="1353840"/>
            <a:ext cx="4930959" cy="223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586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864</TotalTime>
  <Words>142</Words>
  <Application>Microsoft Office PowerPoint</Application>
  <PresentationFormat>Presentación en pantalla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Lustria</vt:lpstr>
      <vt:lpstr>Clarity</vt:lpstr>
      <vt:lpstr>uav</vt:lpstr>
      <vt:lpstr>1. Arquitectura software</vt:lpstr>
      <vt:lpstr>2. Algorísmica</vt:lpstr>
      <vt:lpstr>FOTOS, VIDEO i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Vilariño</dc:creator>
  <cp:keywords/>
  <dc:description/>
  <cp:lastModifiedBy>Arnau Balaguer Albareda</cp:lastModifiedBy>
  <cp:revision>41</cp:revision>
  <dcterms:created xsi:type="dcterms:W3CDTF">2017-02-15T08:09:33Z</dcterms:created>
  <dcterms:modified xsi:type="dcterms:W3CDTF">2021-05-25T08:16:27Z</dcterms:modified>
  <cp:category/>
</cp:coreProperties>
</file>