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3" r:id="rId2"/>
    <p:sldId id="256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7"/>
    <p:restoredTop sz="94686"/>
  </p:normalViewPr>
  <p:slideViewPr>
    <p:cSldViewPr snapToGrid="0" snapToObjects="1" showGuides="1">
      <p:cViewPr varScale="1">
        <p:scale>
          <a:sx n="108" d="100"/>
          <a:sy n="108" d="100"/>
        </p:scale>
        <p:origin x="19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 </a:t>
            </a:r>
            <a:r>
              <a:rPr lang="en-US" dirty="0" err="1"/>
              <a:t>ser</a:t>
            </a:r>
            <a:r>
              <a:rPr lang="es-ES" dirty="0"/>
              <a:t>à la </a:t>
            </a:r>
            <a:r>
              <a:rPr lang="es-ES" dirty="0" err="1"/>
              <a:t>vostra</a:t>
            </a:r>
            <a:r>
              <a:rPr lang="es-ES" dirty="0"/>
              <a:t> </a:t>
            </a:r>
            <a:r>
              <a:rPr lang="es-ES" dirty="0" err="1"/>
              <a:t>presentació</a:t>
            </a:r>
            <a:r>
              <a:rPr lang="es-ES" dirty="0"/>
              <a:t> del </a:t>
            </a:r>
            <a:r>
              <a:rPr lang="es-ES" dirty="0" err="1"/>
              <a:t>dia</a:t>
            </a:r>
            <a:r>
              <a:rPr lang="es-ES" dirty="0"/>
              <a:t> 26 de </a:t>
            </a:r>
            <a:r>
              <a:rPr lang="es-ES" dirty="0" err="1"/>
              <a:t>Maig</a:t>
            </a:r>
            <a:r>
              <a:rPr lang="es-ES" dirty="0"/>
              <a:t> a les 12.30h per </a:t>
            </a:r>
            <a:r>
              <a:rPr lang="es-ES" dirty="0" err="1"/>
              <a:t>Teams</a:t>
            </a:r>
            <a:r>
              <a:rPr lang="es-ES" dirty="0"/>
              <a:t>?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121" y="1971386"/>
            <a:ext cx="8739961" cy="4833454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0121" y="2045764"/>
            <a:ext cx="9143999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/>
              <a:t>Heu de ser-hi al canal de </a:t>
            </a:r>
            <a:r>
              <a:rPr lang="ca-ES" sz="1600" b="1" dirty="0" err="1"/>
              <a:t>Teams</a:t>
            </a:r>
            <a:r>
              <a:rPr lang="ca-ES" sz="1600" b="1" dirty="0"/>
              <a:t> de Teoria RLP a les el DIMECRES 27 de MAIG 12.25h. </a:t>
            </a:r>
            <a:r>
              <a:rPr lang="ca-ES" sz="1600" b="1" u="sng" dirty="0"/>
              <a:t>Començarem en punt a les 12.30h.</a:t>
            </a:r>
            <a:r>
              <a:rPr lang="ca-ES" sz="1600" b="1" dirty="0"/>
              <a:t> Tindreu 4 min. (240 segons) per la vostra presentació. </a:t>
            </a:r>
          </a:p>
          <a:p>
            <a:r>
              <a:rPr lang="ca-ES" sz="1600" dirty="0"/>
              <a:t>Heu de fer servir aquesta distribució de temps i  el </a:t>
            </a:r>
            <a:r>
              <a:rPr lang="ca-ES" sz="1600" dirty="0" err="1"/>
              <a:t>ppt</a:t>
            </a:r>
            <a:r>
              <a:rPr lang="ca-ES" sz="1600" dirty="0"/>
              <a:t> com a referència: </a:t>
            </a:r>
            <a:endParaRPr lang="ca-ES" sz="1600" b="1" dirty="0"/>
          </a:p>
          <a:p>
            <a:endParaRPr lang="ca-ES" sz="16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0 a 60 segons (diapositiva “Nom del Robot”)</a:t>
            </a:r>
          </a:p>
          <a:p>
            <a:pPr lvl="1"/>
            <a:r>
              <a:rPr lang="ca-ES" sz="1100" b="1" dirty="0"/>
              <a:t>"1 </a:t>
            </a:r>
            <a:r>
              <a:rPr lang="ca-ES" sz="1100" b="1" dirty="0" err="1"/>
              <a:t>Minute</a:t>
            </a:r>
            <a:r>
              <a:rPr lang="ca-ES" sz="1100" b="1" dirty="0"/>
              <a:t> </a:t>
            </a:r>
            <a:r>
              <a:rPr lang="ca-ES" sz="1100" b="1" dirty="0" err="1"/>
              <a:t>Elevator</a:t>
            </a:r>
            <a:r>
              <a:rPr lang="ca-ES" sz="1100" b="1" dirty="0"/>
              <a:t> Pitch":</a:t>
            </a:r>
            <a:br>
              <a:rPr lang="ca-ES" sz="1100" b="1" dirty="0"/>
            </a:br>
            <a:r>
              <a:rPr lang="ca-ES" sz="1100" dirty="0"/>
              <a:t>00-05s: El nom del robot. </a:t>
            </a:r>
            <a:br>
              <a:rPr lang="ca-ES" sz="1100" dirty="0"/>
            </a:br>
            <a:r>
              <a:rPr lang="ca-ES" sz="1100" dirty="0"/>
              <a:t>05-15s: Què fa el robot.</a:t>
            </a:r>
            <a:br>
              <a:rPr lang="ca-ES" sz="1100" dirty="0"/>
            </a:br>
            <a:r>
              <a:rPr lang="ca-ES" sz="1100" dirty="0"/>
              <a:t>15-25s: Per què heu decidit dissenyar aquest robot.</a:t>
            </a:r>
            <a:br>
              <a:rPr lang="ca-ES" sz="1100" dirty="0"/>
            </a:br>
            <a:r>
              <a:rPr lang="ca-ES" sz="1100" dirty="0"/>
              <a:t>25-40s: Enumeració dels mòduls software.</a:t>
            </a:r>
            <a:br>
              <a:rPr lang="ca-ES" sz="1100" dirty="0"/>
            </a:br>
            <a:r>
              <a:rPr lang="ca-ES" sz="1100" dirty="0"/>
              <a:t>40-60s: Quins són els punts forts del projecte.</a:t>
            </a:r>
          </a:p>
          <a:p>
            <a:pPr lvl="1"/>
            <a:endParaRPr lang="ca-ES" sz="11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60 a 120 segons (diapositiva ”1. Arquitectura del software”)</a:t>
            </a:r>
            <a:r>
              <a:rPr lang="ca-ES" sz="1600" dirty="0"/>
              <a:t>:</a:t>
            </a:r>
          </a:p>
          <a:p>
            <a:pPr marL="450850" lvl="1"/>
            <a:r>
              <a:rPr lang="ca-ES" sz="1100" dirty="0"/>
              <a:t>Entrareu en detalls sobre l’arquitectura software proposada i quins mòduls, de tots els identificats, heu decidit desenvolupar.</a:t>
            </a:r>
          </a:p>
          <a:p>
            <a:pPr marL="450850" lvl="1"/>
            <a:r>
              <a:rPr lang="ca-ES" sz="11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120 a 180 segons (diapositiva “2. Algorísmica”):</a:t>
            </a:r>
          </a:p>
          <a:p>
            <a:pPr marL="450850"/>
            <a:r>
              <a:rPr lang="ca-ES" sz="1100" dirty="0"/>
              <a:t>He d’enumerar i explicar breument els algorismes de navegació, cinemàtics, etc., que heu implementat.</a:t>
            </a:r>
            <a:endParaRPr lang="ca-ES" sz="1600" dirty="0"/>
          </a:p>
          <a:p>
            <a:endParaRPr lang="ca-ES" sz="1600" dirty="0"/>
          </a:p>
          <a:p>
            <a:pPr marL="292100" indent="-292100">
              <a:buFont typeface="Arial" charset="0"/>
              <a:buChar char="•"/>
            </a:pPr>
            <a:r>
              <a:rPr lang="ca-ES" sz="1600" b="1" dirty="0"/>
              <a:t>De 180 a 240 segons (diapositiva “3. Contribucions destacades i simulacions”)</a:t>
            </a:r>
            <a:r>
              <a:rPr lang="ca-ES" sz="1600" dirty="0"/>
              <a:t>:</a:t>
            </a:r>
          </a:p>
          <a:p>
            <a:pPr marL="450850"/>
            <a:r>
              <a:rPr lang="ca-ES" sz="1100" dirty="0"/>
              <a:t>Presentareu fotos/animacions que permetin veure les vostres simulacions</a:t>
            </a:r>
            <a:r>
              <a:rPr lang="ca-ES" sz="1100" b="1" dirty="0"/>
              <a:t>.</a:t>
            </a:r>
            <a:r>
              <a:rPr lang="ca-ES" sz="1100" dirty="0"/>
              <a:t> També deixareu un enllaç al </a:t>
            </a:r>
            <a:r>
              <a:rPr lang="ca-ES" sz="1100" dirty="0" err="1"/>
              <a:t>github</a:t>
            </a:r>
            <a:r>
              <a:rPr lang="ca-ES" sz="1100" dirty="0"/>
              <a:t>.</a:t>
            </a:r>
          </a:p>
          <a:p>
            <a:pPr marL="450850"/>
            <a:r>
              <a:rPr lang="ca-ES" sz="1100" b="1"/>
              <a:t> </a:t>
            </a:r>
            <a:r>
              <a:rPr lang="ca-ES" sz="1100" b="1" dirty="0"/>
              <a:t>Podeu fer servir el vídeo </a:t>
            </a:r>
            <a:r>
              <a:rPr lang="ca-ES" sz="1100" dirty="0"/>
              <a:t>i indicar el punt exacte </a:t>
            </a:r>
            <a:r>
              <a:rPr lang="ca-ES" sz="1100"/>
              <a:t>on voleu </a:t>
            </a:r>
            <a:r>
              <a:rPr lang="ca-ES" sz="1100" dirty="0"/>
              <a:t>anar, fent sempre èmfasi en explicar els punts forts.</a:t>
            </a:r>
          </a:p>
          <a:p>
            <a:pPr marL="450850" indent="-285750">
              <a:buFont typeface="Arial" charset="0"/>
              <a:buChar char="•"/>
            </a:pPr>
            <a:endParaRPr lang="ca-ES" sz="1100" dirty="0"/>
          </a:p>
          <a:p>
            <a:pPr marL="450850"/>
            <a:r>
              <a:rPr lang="ca-ES" sz="1100" dirty="0"/>
              <a:t>És obligatori mantenir l’estructura de les 4 diapositives i fer </a:t>
            </a:r>
            <a:r>
              <a:rPr lang="ca-ES" sz="1100" i="1" dirty="0" err="1"/>
              <a:t>l’elevator</a:t>
            </a:r>
            <a:r>
              <a:rPr lang="ca-ES" sz="1100" i="1" dirty="0"/>
              <a:t> pitch </a:t>
            </a:r>
            <a:r>
              <a:rPr lang="ca-ES" sz="1100" dirty="0"/>
              <a:t>al principi de la presentació.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372140"/>
            <a:ext cx="9144000" cy="6489403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2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#Nom  DEL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#Member#1</a:t>
            </a:r>
          </a:p>
          <a:p>
            <a:r>
              <a:rPr lang="en-US" sz="1400" dirty="0"/>
              <a:t>#Member#2</a:t>
            </a:r>
          </a:p>
          <a:p>
            <a:r>
              <a:rPr lang="en-US" sz="1400" dirty="0"/>
              <a:t>#Member#3</a:t>
            </a:r>
          </a:p>
          <a:p>
            <a:r>
              <a:rPr lang="en-US" sz="1400" dirty="0"/>
              <a:t>#Member#4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85" y="370116"/>
            <a:ext cx="3621982" cy="362198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051671" y="3524007"/>
            <a:ext cx="2710409" cy="46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</a:t>
            </a:r>
            <a:r>
              <a:rPr lang="en-US" sz="1800" dirty="0" err="1"/>
              <a:t>Aquí</a:t>
            </a:r>
            <a:r>
              <a:rPr lang="en-US" sz="1800" dirty="0"/>
              <a:t> </a:t>
            </a:r>
            <a:r>
              <a:rPr lang="en-US" sz="1800" dirty="0" err="1"/>
              <a:t>foto</a:t>
            </a:r>
            <a:r>
              <a:rPr lang="en-US" sz="1800" dirty="0"/>
              <a:t> IL·LUSTRATIVA DEL  VOSTRE DISENY del robot</a:t>
            </a:r>
          </a:p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56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</a:t>
            </a:r>
            <a:r>
              <a:rPr lang="en-US" sz="1800" dirty="0" err="1"/>
              <a:t>Descripció</a:t>
            </a:r>
            <a:r>
              <a:rPr lang="en-US" sz="1800" dirty="0"/>
              <a:t> del robot</a:t>
            </a:r>
          </a:p>
          <a:p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1. Arquitectura software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a-ES" sz="3600" i="1"/>
              <a:t>#Aquí diagrames de inter-connexió entre els diversos components software</a:t>
            </a:r>
          </a:p>
          <a:p>
            <a:pPr algn="ctr"/>
            <a:endParaRPr lang="ca-ES" sz="3600"/>
          </a:p>
        </p:txBody>
      </p:sp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a-ES" sz="3600" i="1" dirty="0"/>
              <a:t>#AQUÍ EXPLICACIÓ DELS ALGORISMES QUE HEU IMPLEMENTAT sobre </a:t>
            </a:r>
            <a:r>
              <a:rPr lang="ca-ES" sz="3600" i="1" u="sng" dirty="0" err="1"/>
              <a:t>robòtica</a:t>
            </a:r>
            <a:r>
              <a:rPr lang="ca-ES" sz="3600" i="1" dirty="0" err="1"/>
              <a:t>,Visió</a:t>
            </a:r>
            <a:r>
              <a:rPr lang="ca-ES" sz="3600" i="1" dirty="0"/>
              <a:t> per Computador, IA, etc. 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5"/>
            <a:ext cx="4930959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FOTOS </a:t>
            </a:r>
            <a:br>
              <a:rPr lang="en-US" sz="3600" i="1" dirty="0"/>
            </a:br>
            <a:r>
              <a:rPr lang="en-US" sz="3600" i="1" dirty="0"/>
              <a:t>de les </a:t>
            </a:r>
            <a:r>
              <a:rPr lang="en-US" sz="3600" i="1" dirty="0" err="1"/>
              <a:t>simulacions</a:t>
            </a:r>
            <a:endParaRPr lang="en-US" sz="3600" i="1" dirty="0"/>
          </a:p>
          <a:p>
            <a:pPr algn="ctr"/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938903"/>
            <a:ext cx="8229600" cy="263201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3600" i="1" dirty="0"/>
              <a:t>#AQUÍ ENLLAÇ AL VIDEO DEMO</a:t>
            </a:r>
            <a:br>
              <a:rPr lang="en-US" sz="3600" i="1" dirty="0"/>
            </a:br>
            <a:r>
              <a:rPr lang="en-US" sz="3600" i="1" dirty="0" err="1"/>
              <a:t>Pengeu</a:t>
            </a:r>
            <a:r>
              <a:rPr lang="en-US" sz="3600" i="1" dirty="0"/>
              <a:t> el </a:t>
            </a:r>
            <a:r>
              <a:rPr lang="en-US" sz="3600" i="1" dirty="0" err="1"/>
              <a:t>vostre</a:t>
            </a:r>
            <a:r>
              <a:rPr lang="en-US" sz="3600" i="1" dirty="0"/>
              <a:t> v</a:t>
            </a:r>
            <a:r>
              <a:rPr lang="es-ES" sz="3600" i="1" dirty="0" err="1"/>
              <a:t>ídeo</a:t>
            </a:r>
            <a:r>
              <a:rPr lang="es-ES" sz="3600" i="1" dirty="0"/>
              <a:t> a </a:t>
            </a:r>
            <a:r>
              <a:rPr lang="es-ES" sz="3600" i="1" dirty="0" err="1"/>
              <a:t>Youtube</a:t>
            </a:r>
            <a:r>
              <a:rPr lang="es-ES" sz="3600" i="1" dirty="0"/>
              <a:t> o un </a:t>
            </a:r>
            <a:r>
              <a:rPr lang="es-ES" sz="3600" i="1" dirty="0" err="1"/>
              <a:t>altre</a:t>
            </a:r>
            <a:r>
              <a:rPr lang="es-ES" sz="3600" i="1" dirty="0"/>
              <a:t> servidor per tal que </a:t>
            </a:r>
            <a:r>
              <a:rPr lang="es-ES" sz="3600" i="1" dirty="0" err="1"/>
              <a:t>pugui</a:t>
            </a:r>
            <a:r>
              <a:rPr lang="es-ES" sz="3600" i="1" dirty="0"/>
              <a:t> ser </a:t>
            </a:r>
            <a:r>
              <a:rPr lang="es-ES" sz="3600" i="1" dirty="0" err="1"/>
              <a:t>accès</a:t>
            </a:r>
            <a:r>
              <a:rPr lang="es-ES" sz="3600" i="1" dirty="0"/>
              <a:t> </a:t>
            </a:r>
            <a:r>
              <a:rPr lang="es-ES" sz="3600" i="1" dirty="0" err="1"/>
              <a:t>durant</a:t>
            </a:r>
            <a:r>
              <a:rPr lang="es-ES" sz="3600" i="1" dirty="0"/>
              <a:t> la </a:t>
            </a:r>
            <a:r>
              <a:rPr lang="es-ES" sz="3600" i="1" dirty="0" err="1"/>
              <a:t>presentació</a:t>
            </a:r>
            <a:endParaRPr lang="en-US" sz="3600" i="1" dirty="0"/>
          </a:p>
          <a:p>
            <a:pPr algn="ctr"/>
            <a:endParaRPr lang="en-US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5561970" y="1353840"/>
            <a:ext cx="3124830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</a:t>
            </a:r>
            <a:br>
              <a:rPr lang="en-US" sz="3600" i="1" dirty="0"/>
            </a:br>
            <a:r>
              <a:rPr lang="en-US" sz="3600" i="1" dirty="0" err="1"/>
              <a:t>Enllaç</a:t>
            </a:r>
            <a:r>
              <a:rPr lang="en-US" sz="3600" i="1" dirty="0"/>
              <a:t> </a:t>
            </a:r>
            <a:r>
              <a:rPr lang="en-US" sz="3600" i="1" dirty="0" err="1"/>
              <a:t>aGit</a:t>
            </a:r>
            <a:endParaRPr lang="en-US" sz="3600" i="1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844</TotalTime>
  <Words>401</Words>
  <Application>Microsoft Office PowerPoint</Application>
  <PresentationFormat>Presentación en pantalla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Clarity</vt:lpstr>
      <vt:lpstr>Com serà la vostra presentació del dia 26 de Maig a les 12.30h per Teams? </vt:lpstr>
      <vt:lpstr>#Nom  DEL ROBOT</vt:lpstr>
      <vt:lpstr>1. Arquitectura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Fernando Vilariño</cp:lastModifiedBy>
  <cp:revision>37</cp:revision>
  <dcterms:created xsi:type="dcterms:W3CDTF">2017-02-15T08:09:33Z</dcterms:created>
  <dcterms:modified xsi:type="dcterms:W3CDTF">2021-05-23T23:36:36Z</dcterms:modified>
  <cp:category/>
</cp:coreProperties>
</file>