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5122525" cy="21386800"/>
  <p:notesSz cx="6797675" cy="9928225"/>
  <p:defaultTextStyle>
    <a:defPPr>
      <a:defRPr lang="en-US"/>
    </a:defPPr>
    <a:lvl1pPr algn="l" rtl="0" eaLnBrk="0" fontAlgn="base" hangingPunct="0">
      <a:spcBef>
        <a:spcPct val="0"/>
      </a:spcBef>
      <a:spcAft>
        <a:spcPct val="0"/>
      </a:spcAft>
      <a:defRPr sz="12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Arial" pitchFamily="34" charset="0"/>
        <a:ea typeface="MS PGothic" pitchFamily="34" charset="-128"/>
        <a:cs typeface="+mn-cs"/>
      </a:defRPr>
    </a:lvl6pPr>
    <a:lvl7pPr marL="2743200" algn="l" defTabSz="914400" rtl="0" eaLnBrk="1" latinLnBrk="0" hangingPunct="1">
      <a:defRPr sz="1200" kern="1200">
        <a:solidFill>
          <a:schemeClr val="tx1"/>
        </a:solidFill>
        <a:latin typeface="Arial" pitchFamily="34" charset="0"/>
        <a:ea typeface="MS PGothic" pitchFamily="34" charset="-128"/>
        <a:cs typeface="+mn-cs"/>
      </a:defRPr>
    </a:lvl7pPr>
    <a:lvl8pPr marL="3200400" algn="l" defTabSz="914400" rtl="0" eaLnBrk="1" latinLnBrk="0" hangingPunct="1">
      <a:defRPr sz="1200" kern="1200">
        <a:solidFill>
          <a:schemeClr val="tx1"/>
        </a:solidFill>
        <a:latin typeface="Arial" pitchFamily="34" charset="0"/>
        <a:ea typeface="MS PGothic" pitchFamily="34" charset="-128"/>
        <a:cs typeface="+mn-cs"/>
      </a:defRPr>
    </a:lvl8pPr>
    <a:lvl9pPr marL="3657600" algn="l" defTabSz="914400" rtl="0" eaLnBrk="1" latinLnBrk="0" hangingPunct="1">
      <a:defRPr sz="12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4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663300"/>
    <a:srgbClr val="FFFFCC"/>
    <a:srgbClr val="CC6600"/>
    <a:srgbClr val="808080"/>
    <a:srgbClr val="FFCC66"/>
    <a:srgbClr val="F99163"/>
    <a:srgbClr val="FF9933"/>
    <a:srgbClr val="EAEAEA"/>
    <a:srgbClr val="F66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088" autoAdjust="0"/>
    <p:restoredTop sz="90929"/>
  </p:normalViewPr>
  <p:slideViewPr>
    <p:cSldViewPr>
      <p:cViewPr>
        <p:scale>
          <a:sx n="75" d="100"/>
          <a:sy n="75" d="100"/>
        </p:scale>
        <p:origin x="2004" y="-5310"/>
      </p:cViewPr>
      <p:guideLst>
        <p:guide orient="horz" pos="6736"/>
        <p:guide pos="47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F4057-C9B6-4AEB-9C6B-9D4AF001C0B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ES"/>
        </a:p>
      </dgm:t>
    </dgm:pt>
    <dgm:pt modelId="{CCAC6C3A-2E45-4F75-8C4B-47071027C11B}">
      <dgm:prSet phldrT="[Texto]"/>
      <dgm:spPr/>
      <dgm:t>
        <a:bodyPr/>
        <a:lstStyle/>
        <a:p>
          <a:r>
            <a:rPr lang="es-ES" b="1" dirty="0">
              <a:solidFill>
                <a:schemeClr val="tx1"/>
              </a:solidFill>
            </a:rPr>
            <a:t>Data Processing</a:t>
          </a:r>
        </a:p>
      </dgm:t>
    </dgm:pt>
    <dgm:pt modelId="{7223B464-75A6-4C7D-8E05-B1184EB862E5}" type="parTrans" cxnId="{DF3D0343-0D02-48E5-9695-6D4766B68C2B}">
      <dgm:prSet/>
      <dgm:spPr/>
      <dgm:t>
        <a:bodyPr/>
        <a:lstStyle/>
        <a:p>
          <a:endParaRPr lang="es-ES"/>
        </a:p>
      </dgm:t>
    </dgm:pt>
    <dgm:pt modelId="{11231E64-67A0-47BC-808B-E183D94D079A}" type="sibTrans" cxnId="{DF3D0343-0D02-48E5-9695-6D4766B68C2B}">
      <dgm:prSet/>
      <dgm:spPr/>
      <dgm:t>
        <a:bodyPr/>
        <a:lstStyle/>
        <a:p>
          <a:endParaRPr lang="es-ES"/>
        </a:p>
      </dgm:t>
    </dgm:pt>
    <dgm:pt modelId="{1C93A981-5E9D-4EF0-8EAF-93FCDF93BCF5}">
      <dgm:prSet phldrT="[Texto]"/>
      <dgm:spPr/>
      <dgm:t>
        <a:bodyPr/>
        <a:lstStyle/>
        <a:p>
          <a:r>
            <a:rPr lang="es-ES" dirty="0" err="1"/>
            <a:t>Filtering</a:t>
          </a:r>
          <a:r>
            <a:rPr lang="es-ES" dirty="0"/>
            <a:t> </a:t>
          </a:r>
        </a:p>
      </dgm:t>
    </dgm:pt>
    <dgm:pt modelId="{9B774DC5-0BCE-482D-A51D-C0975E466F4B}" type="parTrans" cxnId="{571EA75C-CA52-4778-BEE4-CA2718C331E5}">
      <dgm:prSet/>
      <dgm:spPr/>
      <dgm:t>
        <a:bodyPr/>
        <a:lstStyle/>
        <a:p>
          <a:endParaRPr lang="es-ES"/>
        </a:p>
      </dgm:t>
    </dgm:pt>
    <dgm:pt modelId="{DDA1949F-3EBF-4541-9F13-6B9C8C657F28}" type="sibTrans" cxnId="{571EA75C-CA52-4778-BEE4-CA2718C331E5}">
      <dgm:prSet/>
      <dgm:spPr/>
      <dgm:t>
        <a:bodyPr/>
        <a:lstStyle/>
        <a:p>
          <a:endParaRPr lang="es-ES"/>
        </a:p>
      </dgm:t>
    </dgm:pt>
    <dgm:pt modelId="{0F3F4C7A-4BA8-4D75-B337-B8E043956AB0}">
      <dgm:prSet phldrT="[Texto]"/>
      <dgm:spPr/>
      <dgm:t>
        <a:bodyPr/>
        <a:lstStyle/>
        <a:p>
          <a:r>
            <a:rPr lang="es-ES" b="1" dirty="0">
              <a:solidFill>
                <a:schemeClr val="tx1"/>
              </a:solidFill>
            </a:rPr>
            <a:t>Data </a:t>
          </a:r>
          <a:r>
            <a:rPr lang="es-ES" b="1" dirty="0" err="1">
              <a:solidFill>
                <a:schemeClr val="tx1"/>
              </a:solidFill>
            </a:rPr>
            <a:t>classification</a:t>
          </a:r>
          <a:endParaRPr lang="es-ES" b="1" dirty="0">
            <a:solidFill>
              <a:schemeClr val="tx1"/>
            </a:solidFill>
          </a:endParaRPr>
        </a:p>
      </dgm:t>
    </dgm:pt>
    <dgm:pt modelId="{6A947EBB-62E5-4AAF-80EC-423E932A47D9}" type="parTrans" cxnId="{364F5EA7-9CFF-48C8-9BF6-35064440E4F2}">
      <dgm:prSet/>
      <dgm:spPr/>
      <dgm:t>
        <a:bodyPr/>
        <a:lstStyle/>
        <a:p>
          <a:endParaRPr lang="es-ES"/>
        </a:p>
      </dgm:t>
    </dgm:pt>
    <dgm:pt modelId="{E5756529-71B9-4EFA-9313-788842074829}" type="sibTrans" cxnId="{364F5EA7-9CFF-48C8-9BF6-35064440E4F2}">
      <dgm:prSet/>
      <dgm:spPr/>
      <dgm:t>
        <a:bodyPr/>
        <a:lstStyle/>
        <a:p>
          <a:endParaRPr lang="es-ES"/>
        </a:p>
      </dgm:t>
    </dgm:pt>
    <dgm:pt modelId="{3A24265A-DDF0-4C55-BC17-36DB6E3401AE}">
      <dgm:prSet phldrT="[Texto]"/>
      <dgm:spPr/>
      <dgm:t>
        <a:bodyPr/>
        <a:lstStyle/>
        <a:p>
          <a:r>
            <a:rPr lang="es-ES" dirty="0" err="1"/>
            <a:t>Normalize</a:t>
          </a:r>
          <a:endParaRPr lang="es-ES" dirty="0"/>
        </a:p>
      </dgm:t>
    </dgm:pt>
    <dgm:pt modelId="{C90249C9-88E0-49FC-BF43-C62560FF6D44}" type="parTrans" cxnId="{6B8C72A9-6CBA-4D60-8670-DEFCD36B8A11}">
      <dgm:prSet/>
      <dgm:spPr/>
      <dgm:t>
        <a:bodyPr/>
        <a:lstStyle/>
        <a:p>
          <a:endParaRPr lang="es-ES"/>
        </a:p>
      </dgm:t>
    </dgm:pt>
    <dgm:pt modelId="{B07BE214-B492-4CDC-BA12-DE5405D7EDB2}" type="sibTrans" cxnId="{6B8C72A9-6CBA-4D60-8670-DEFCD36B8A11}">
      <dgm:prSet/>
      <dgm:spPr/>
      <dgm:t>
        <a:bodyPr/>
        <a:lstStyle/>
        <a:p>
          <a:endParaRPr lang="es-ES"/>
        </a:p>
      </dgm:t>
    </dgm:pt>
    <dgm:pt modelId="{5FB0CEB7-4506-4320-B7A4-A5FF07CEBD4F}">
      <dgm:prSet phldrT="[Texto]"/>
      <dgm:spPr/>
      <dgm:t>
        <a:bodyPr/>
        <a:lstStyle/>
        <a:p>
          <a:r>
            <a:rPr lang="es-ES" b="1" dirty="0" err="1">
              <a:solidFill>
                <a:schemeClr val="tx1"/>
              </a:solidFill>
            </a:rPr>
            <a:t>Results</a:t>
          </a:r>
          <a:endParaRPr lang="es-ES" b="1" dirty="0">
            <a:solidFill>
              <a:schemeClr val="tx1"/>
            </a:solidFill>
          </a:endParaRPr>
        </a:p>
      </dgm:t>
    </dgm:pt>
    <dgm:pt modelId="{31577CB5-A793-439A-8EE6-2B12950ED7A0}" type="parTrans" cxnId="{A058269C-766B-4467-9AD2-5D04E772591F}">
      <dgm:prSet/>
      <dgm:spPr/>
      <dgm:t>
        <a:bodyPr/>
        <a:lstStyle/>
        <a:p>
          <a:endParaRPr lang="es-ES"/>
        </a:p>
      </dgm:t>
    </dgm:pt>
    <dgm:pt modelId="{DB83B744-AE42-4B5D-97C3-20CD2AFCAD66}" type="sibTrans" cxnId="{A058269C-766B-4467-9AD2-5D04E772591F}">
      <dgm:prSet/>
      <dgm:spPr/>
      <dgm:t>
        <a:bodyPr/>
        <a:lstStyle/>
        <a:p>
          <a:endParaRPr lang="es-ES"/>
        </a:p>
      </dgm:t>
    </dgm:pt>
    <dgm:pt modelId="{4C68FB8E-95EC-41E0-9426-B82742244399}">
      <dgm:prSet phldrT="[Texto]"/>
      <dgm:spPr/>
      <dgm:t>
        <a:bodyPr/>
        <a:lstStyle/>
        <a:p>
          <a:r>
            <a:rPr lang="es-ES" dirty="0" err="1"/>
            <a:t>Save</a:t>
          </a:r>
          <a:endParaRPr lang="es-ES" dirty="0"/>
        </a:p>
      </dgm:t>
    </dgm:pt>
    <dgm:pt modelId="{9A00A044-143E-45E4-81D7-F64D237FD71F}" type="parTrans" cxnId="{67BDD96B-C032-497B-90CB-0A97B2521E04}">
      <dgm:prSet/>
      <dgm:spPr/>
      <dgm:t>
        <a:bodyPr/>
        <a:lstStyle/>
        <a:p>
          <a:endParaRPr lang="es-ES"/>
        </a:p>
      </dgm:t>
    </dgm:pt>
    <dgm:pt modelId="{3905F598-B14F-483D-AF1E-037004F3139A}" type="sibTrans" cxnId="{67BDD96B-C032-497B-90CB-0A97B2521E04}">
      <dgm:prSet/>
      <dgm:spPr/>
      <dgm:t>
        <a:bodyPr/>
        <a:lstStyle/>
        <a:p>
          <a:endParaRPr lang="es-ES"/>
        </a:p>
      </dgm:t>
    </dgm:pt>
    <dgm:pt modelId="{B6C38D89-64AE-444C-8C85-453CAC48FECA}">
      <dgm:prSet phldrT="[Texto]"/>
      <dgm:spPr/>
      <dgm:t>
        <a:bodyPr/>
        <a:lstStyle/>
        <a:p>
          <a:r>
            <a:rPr lang="es-ES" dirty="0" err="1"/>
            <a:t>Labeling</a:t>
          </a:r>
          <a:endParaRPr lang="es-ES" dirty="0"/>
        </a:p>
      </dgm:t>
    </dgm:pt>
    <dgm:pt modelId="{D52F7F4C-6183-441E-8931-2B51B8AC8DB4}" type="parTrans" cxnId="{E229FC07-B717-42DE-8B63-71738E464C48}">
      <dgm:prSet/>
      <dgm:spPr/>
      <dgm:t>
        <a:bodyPr/>
        <a:lstStyle/>
        <a:p>
          <a:endParaRPr lang="es-ES"/>
        </a:p>
      </dgm:t>
    </dgm:pt>
    <dgm:pt modelId="{FB0EC531-E560-439F-8FBF-0A82B0F75A55}" type="sibTrans" cxnId="{E229FC07-B717-42DE-8B63-71738E464C48}">
      <dgm:prSet/>
      <dgm:spPr/>
      <dgm:t>
        <a:bodyPr/>
        <a:lstStyle/>
        <a:p>
          <a:endParaRPr lang="es-ES"/>
        </a:p>
      </dgm:t>
    </dgm:pt>
    <dgm:pt modelId="{E03F25EC-4159-43CA-82FB-3B8405F769AC}">
      <dgm:prSet phldrT="[Texto]"/>
      <dgm:spPr/>
      <dgm:t>
        <a:bodyPr/>
        <a:lstStyle/>
        <a:p>
          <a:r>
            <a:rPr lang="es-ES" dirty="0" err="1"/>
            <a:t>Windowing</a:t>
          </a:r>
          <a:endParaRPr lang="es-ES" dirty="0"/>
        </a:p>
      </dgm:t>
    </dgm:pt>
    <dgm:pt modelId="{DC38E365-47BC-44B8-B088-8E7A658AAD90}" type="parTrans" cxnId="{BBBC621F-DEA8-4894-9B03-C34BEC97A730}">
      <dgm:prSet/>
      <dgm:spPr/>
      <dgm:t>
        <a:bodyPr/>
        <a:lstStyle/>
        <a:p>
          <a:endParaRPr lang="es-ES"/>
        </a:p>
      </dgm:t>
    </dgm:pt>
    <dgm:pt modelId="{AF4E8339-BB89-403E-8C3E-9005386EEE27}" type="sibTrans" cxnId="{BBBC621F-DEA8-4894-9B03-C34BEC97A730}">
      <dgm:prSet/>
      <dgm:spPr/>
      <dgm:t>
        <a:bodyPr/>
        <a:lstStyle/>
        <a:p>
          <a:endParaRPr lang="es-ES"/>
        </a:p>
      </dgm:t>
    </dgm:pt>
    <dgm:pt modelId="{F81638D1-23D9-441B-BFD9-65576A84D385}">
      <dgm:prSet phldrT="[Texto]"/>
      <dgm:spPr/>
      <dgm:t>
        <a:bodyPr/>
        <a:lstStyle/>
        <a:p>
          <a:r>
            <a:rPr lang="es-ES" dirty="0" err="1"/>
            <a:t>Formatting</a:t>
          </a:r>
          <a:endParaRPr lang="es-ES" dirty="0"/>
        </a:p>
      </dgm:t>
    </dgm:pt>
    <dgm:pt modelId="{A31AAA5A-4A74-47ED-9F1E-9CA6C424F801}" type="parTrans" cxnId="{F76EEDA5-9576-4876-8B01-DA5E3748B14C}">
      <dgm:prSet/>
      <dgm:spPr/>
      <dgm:t>
        <a:bodyPr/>
        <a:lstStyle/>
        <a:p>
          <a:endParaRPr lang="es-ES"/>
        </a:p>
      </dgm:t>
    </dgm:pt>
    <dgm:pt modelId="{6F0FA2BF-8409-4A37-96FE-645E9C1D1096}" type="sibTrans" cxnId="{F76EEDA5-9576-4876-8B01-DA5E3748B14C}">
      <dgm:prSet/>
      <dgm:spPr/>
      <dgm:t>
        <a:bodyPr/>
        <a:lstStyle/>
        <a:p>
          <a:endParaRPr lang="es-ES"/>
        </a:p>
      </dgm:t>
    </dgm:pt>
    <dgm:pt modelId="{30279F5D-4EA3-49AA-B46E-F9435CADE575}">
      <dgm:prSet phldrT="[Texto]"/>
      <dgm:spPr/>
      <dgm:t>
        <a:bodyPr/>
        <a:lstStyle/>
        <a:p>
          <a:r>
            <a:rPr lang="es-ES" dirty="0"/>
            <a:t>Split</a:t>
          </a:r>
        </a:p>
      </dgm:t>
    </dgm:pt>
    <dgm:pt modelId="{5A18EE0F-DA5C-4170-A83C-D0A64919A0F8}" type="parTrans" cxnId="{8B3004CF-0E72-4987-A0A2-71CB8E16A875}">
      <dgm:prSet/>
      <dgm:spPr/>
      <dgm:t>
        <a:bodyPr/>
        <a:lstStyle/>
        <a:p>
          <a:endParaRPr lang="es-ES"/>
        </a:p>
      </dgm:t>
    </dgm:pt>
    <dgm:pt modelId="{26FC0EEC-308A-47BF-8D5F-6FC4DC543FE3}" type="sibTrans" cxnId="{8B3004CF-0E72-4987-A0A2-71CB8E16A875}">
      <dgm:prSet/>
      <dgm:spPr/>
      <dgm:t>
        <a:bodyPr/>
        <a:lstStyle/>
        <a:p>
          <a:endParaRPr lang="es-ES"/>
        </a:p>
      </dgm:t>
    </dgm:pt>
    <dgm:pt modelId="{8A919C6B-B7BE-4B20-AB29-0811CB1D0B3F}">
      <dgm:prSet phldrT="[Texto]"/>
      <dgm:spPr/>
      <dgm:t>
        <a:bodyPr/>
        <a:lstStyle/>
        <a:p>
          <a:r>
            <a:rPr lang="es-ES" dirty="0"/>
            <a:t>Train</a:t>
          </a:r>
        </a:p>
      </dgm:t>
    </dgm:pt>
    <dgm:pt modelId="{B81A9757-820F-450B-A718-E72788CB8A51}" type="parTrans" cxnId="{51004EB4-7AF8-48DB-8C51-62006BE46432}">
      <dgm:prSet/>
      <dgm:spPr/>
      <dgm:t>
        <a:bodyPr/>
        <a:lstStyle/>
        <a:p>
          <a:endParaRPr lang="es-ES"/>
        </a:p>
      </dgm:t>
    </dgm:pt>
    <dgm:pt modelId="{AE19D003-1365-4D81-9E82-E016C786FBA6}" type="sibTrans" cxnId="{51004EB4-7AF8-48DB-8C51-62006BE46432}">
      <dgm:prSet/>
      <dgm:spPr/>
      <dgm:t>
        <a:bodyPr/>
        <a:lstStyle/>
        <a:p>
          <a:endParaRPr lang="es-ES"/>
        </a:p>
      </dgm:t>
    </dgm:pt>
    <dgm:pt modelId="{C1083AA4-B112-4A5B-8441-6A0AF4895494}">
      <dgm:prSet phldrT="[Texto]"/>
      <dgm:spPr/>
      <dgm:t>
        <a:bodyPr/>
        <a:lstStyle/>
        <a:p>
          <a:r>
            <a:rPr lang="es-ES" dirty="0"/>
            <a:t>Test</a:t>
          </a:r>
        </a:p>
      </dgm:t>
    </dgm:pt>
    <dgm:pt modelId="{51E57D19-2904-433C-8AA2-6B41C8DA7187}" type="parTrans" cxnId="{28E7A39F-AB65-4D77-B61A-1E5005C6AA59}">
      <dgm:prSet/>
      <dgm:spPr/>
      <dgm:t>
        <a:bodyPr/>
        <a:lstStyle/>
        <a:p>
          <a:endParaRPr lang="es-ES"/>
        </a:p>
      </dgm:t>
    </dgm:pt>
    <dgm:pt modelId="{A112D478-752D-44B1-99AD-58D91D447590}" type="sibTrans" cxnId="{28E7A39F-AB65-4D77-B61A-1E5005C6AA59}">
      <dgm:prSet/>
      <dgm:spPr/>
      <dgm:t>
        <a:bodyPr/>
        <a:lstStyle/>
        <a:p>
          <a:endParaRPr lang="es-ES"/>
        </a:p>
      </dgm:t>
    </dgm:pt>
    <dgm:pt modelId="{3E282C41-1DD3-4750-873B-3C2DD002BDBC}">
      <dgm:prSet phldrT="[Texto]"/>
      <dgm:spPr/>
      <dgm:t>
        <a:bodyPr/>
        <a:lstStyle/>
        <a:p>
          <a:r>
            <a:rPr lang="es-ES" dirty="0" err="1"/>
            <a:t>Plot</a:t>
          </a:r>
          <a:r>
            <a:rPr lang="es-ES" dirty="0"/>
            <a:t> </a:t>
          </a:r>
          <a:r>
            <a:rPr lang="es-ES" dirty="0" err="1"/>
            <a:t>results</a:t>
          </a:r>
          <a:endParaRPr lang="es-ES" dirty="0"/>
        </a:p>
      </dgm:t>
    </dgm:pt>
    <dgm:pt modelId="{2D586A7C-5B7D-4C19-BE04-81BF3BD93125}" type="parTrans" cxnId="{14964F5C-93FB-4A47-B54D-E13B74597C98}">
      <dgm:prSet/>
      <dgm:spPr/>
      <dgm:t>
        <a:bodyPr/>
        <a:lstStyle/>
        <a:p>
          <a:endParaRPr lang="es-ES"/>
        </a:p>
      </dgm:t>
    </dgm:pt>
    <dgm:pt modelId="{D46E51D0-9389-4048-AFFF-392C6F7F3681}" type="sibTrans" cxnId="{14964F5C-93FB-4A47-B54D-E13B74597C98}">
      <dgm:prSet/>
      <dgm:spPr/>
      <dgm:t>
        <a:bodyPr/>
        <a:lstStyle/>
        <a:p>
          <a:endParaRPr lang="es-ES"/>
        </a:p>
      </dgm:t>
    </dgm:pt>
    <dgm:pt modelId="{D8773FE4-DA12-42BA-B546-B01598882D9C}" type="pres">
      <dgm:prSet presAssocID="{E38F4057-C9B6-4AEB-9C6B-9D4AF001C0BD}" presName="linearFlow" presStyleCnt="0">
        <dgm:presLayoutVars>
          <dgm:dir/>
          <dgm:animLvl val="lvl"/>
          <dgm:resizeHandles val="exact"/>
        </dgm:presLayoutVars>
      </dgm:prSet>
      <dgm:spPr/>
    </dgm:pt>
    <dgm:pt modelId="{D446047B-AE78-47C2-B555-98DCE1B4D1E1}" type="pres">
      <dgm:prSet presAssocID="{CCAC6C3A-2E45-4F75-8C4B-47071027C11B}" presName="composite" presStyleCnt="0"/>
      <dgm:spPr/>
    </dgm:pt>
    <dgm:pt modelId="{B4E3A711-BF8F-45C9-9904-86C65F94E937}" type="pres">
      <dgm:prSet presAssocID="{CCAC6C3A-2E45-4F75-8C4B-47071027C11B}" presName="parTx" presStyleLbl="node1" presStyleIdx="0" presStyleCnt="3">
        <dgm:presLayoutVars>
          <dgm:chMax val="0"/>
          <dgm:chPref val="0"/>
          <dgm:bulletEnabled val="1"/>
        </dgm:presLayoutVars>
      </dgm:prSet>
      <dgm:spPr/>
    </dgm:pt>
    <dgm:pt modelId="{B1CC83E6-69CF-4898-AC17-0D99DCF4A58F}" type="pres">
      <dgm:prSet presAssocID="{CCAC6C3A-2E45-4F75-8C4B-47071027C11B}" presName="parSh" presStyleLbl="node1" presStyleIdx="0" presStyleCnt="3"/>
      <dgm:spPr/>
    </dgm:pt>
    <dgm:pt modelId="{1A718022-A9AF-45FC-A40A-807540286117}" type="pres">
      <dgm:prSet presAssocID="{CCAC6C3A-2E45-4F75-8C4B-47071027C11B}" presName="desTx" presStyleLbl="fgAcc1" presStyleIdx="0" presStyleCnt="3">
        <dgm:presLayoutVars>
          <dgm:bulletEnabled val="1"/>
        </dgm:presLayoutVars>
      </dgm:prSet>
      <dgm:spPr/>
    </dgm:pt>
    <dgm:pt modelId="{948AB55F-0969-468D-B175-07E66209E5EF}" type="pres">
      <dgm:prSet presAssocID="{11231E64-67A0-47BC-808B-E183D94D079A}" presName="sibTrans" presStyleLbl="sibTrans2D1" presStyleIdx="0" presStyleCnt="2"/>
      <dgm:spPr/>
    </dgm:pt>
    <dgm:pt modelId="{CA764F83-5F6B-4D61-B399-D5CBD24C9AAF}" type="pres">
      <dgm:prSet presAssocID="{11231E64-67A0-47BC-808B-E183D94D079A}" presName="connTx" presStyleLbl="sibTrans2D1" presStyleIdx="0" presStyleCnt="2"/>
      <dgm:spPr/>
    </dgm:pt>
    <dgm:pt modelId="{26EEFFBF-5541-410E-B0DA-9F76B489AC84}" type="pres">
      <dgm:prSet presAssocID="{0F3F4C7A-4BA8-4D75-B337-B8E043956AB0}" presName="composite" presStyleCnt="0"/>
      <dgm:spPr/>
    </dgm:pt>
    <dgm:pt modelId="{2891EE81-A2A2-4E83-8079-5A6AA738603F}" type="pres">
      <dgm:prSet presAssocID="{0F3F4C7A-4BA8-4D75-B337-B8E043956AB0}" presName="parTx" presStyleLbl="node1" presStyleIdx="0" presStyleCnt="3">
        <dgm:presLayoutVars>
          <dgm:chMax val="0"/>
          <dgm:chPref val="0"/>
          <dgm:bulletEnabled val="1"/>
        </dgm:presLayoutVars>
      </dgm:prSet>
      <dgm:spPr/>
    </dgm:pt>
    <dgm:pt modelId="{07EA8852-A89C-4D91-B555-2C0666C35961}" type="pres">
      <dgm:prSet presAssocID="{0F3F4C7A-4BA8-4D75-B337-B8E043956AB0}" presName="parSh" presStyleLbl="node1" presStyleIdx="1" presStyleCnt="3"/>
      <dgm:spPr/>
    </dgm:pt>
    <dgm:pt modelId="{22867824-701A-44FB-BB5C-7124C376CF2B}" type="pres">
      <dgm:prSet presAssocID="{0F3F4C7A-4BA8-4D75-B337-B8E043956AB0}" presName="desTx" presStyleLbl="fgAcc1" presStyleIdx="1" presStyleCnt="3">
        <dgm:presLayoutVars>
          <dgm:bulletEnabled val="1"/>
        </dgm:presLayoutVars>
      </dgm:prSet>
      <dgm:spPr/>
    </dgm:pt>
    <dgm:pt modelId="{8466D8C0-35E9-4E0A-8BF5-B81A34E67D72}" type="pres">
      <dgm:prSet presAssocID="{E5756529-71B9-4EFA-9313-788842074829}" presName="sibTrans" presStyleLbl="sibTrans2D1" presStyleIdx="1" presStyleCnt="2"/>
      <dgm:spPr/>
    </dgm:pt>
    <dgm:pt modelId="{8A97016A-C216-4315-9032-A25CBB8C403E}" type="pres">
      <dgm:prSet presAssocID="{E5756529-71B9-4EFA-9313-788842074829}" presName="connTx" presStyleLbl="sibTrans2D1" presStyleIdx="1" presStyleCnt="2"/>
      <dgm:spPr/>
    </dgm:pt>
    <dgm:pt modelId="{6DDDED4B-1313-4677-B0F8-FFA754CC4B51}" type="pres">
      <dgm:prSet presAssocID="{5FB0CEB7-4506-4320-B7A4-A5FF07CEBD4F}" presName="composite" presStyleCnt="0"/>
      <dgm:spPr/>
    </dgm:pt>
    <dgm:pt modelId="{06B84E58-6DC9-4E5C-85CB-A2529CC5CF2E}" type="pres">
      <dgm:prSet presAssocID="{5FB0CEB7-4506-4320-B7A4-A5FF07CEBD4F}" presName="parTx" presStyleLbl="node1" presStyleIdx="1" presStyleCnt="3">
        <dgm:presLayoutVars>
          <dgm:chMax val="0"/>
          <dgm:chPref val="0"/>
          <dgm:bulletEnabled val="1"/>
        </dgm:presLayoutVars>
      </dgm:prSet>
      <dgm:spPr/>
    </dgm:pt>
    <dgm:pt modelId="{1F04DFCE-E9EF-4F3F-856C-FFA559FF5C62}" type="pres">
      <dgm:prSet presAssocID="{5FB0CEB7-4506-4320-B7A4-A5FF07CEBD4F}" presName="parSh" presStyleLbl="node1" presStyleIdx="2" presStyleCnt="3"/>
      <dgm:spPr/>
    </dgm:pt>
    <dgm:pt modelId="{1239BB95-F361-4DB1-B38A-3E3ECA70248B}" type="pres">
      <dgm:prSet presAssocID="{5FB0CEB7-4506-4320-B7A4-A5FF07CEBD4F}" presName="desTx" presStyleLbl="fgAcc1" presStyleIdx="2" presStyleCnt="3">
        <dgm:presLayoutVars>
          <dgm:bulletEnabled val="1"/>
        </dgm:presLayoutVars>
      </dgm:prSet>
      <dgm:spPr/>
    </dgm:pt>
  </dgm:ptLst>
  <dgm:cxnLst>
    <dgm:cxn modelId="{FFBE8301-224C-4AFF-9380-75FA8C3B66D3}" type="presOf" srcId="{E5756529-71B9-4EFA-9313-788842074829}" destId="{8A97016A-C216-4315-9032-A25CBB8C403E}" srcOrd="1" destOrd="0" presId="urn:microsoft.com/office/officeart/2005/8/layout/process3"/>
    <dgm:cxn modelId="{E229FC07-B717-42DE-8B63-71738E464C48}" srcId="{CCAC6C3A-2E45-4F75-8C4B-47071027C11B}" destId="{B6C38D89-64AE-444C-8C85-453CAC48FECA}" srcOrd="1" destOrd="0" parTransId="{D52F7F4C-6183-441E-8931-2B51B8AC8DB4}" sibTransId="{FB0EC531-E560-439F-8FBF-0A82B0F75A55}"/>
    <dgm:cxn modelId="{D628D00B-6EDF-400A-8646-78006EB47F94}" type="presOf" srcId="{8A919C6B-B7BE-4B20-AB29-0811CB1D0B3F}" destId="{22867824-701A-44FB-BB5C-7124C376CF2B}" srcOrd="0" destOrd="2" presId="urn:microsoft.com/office/officeart/2005/8/layout/process3"/>
    <dgm:cxn modelId="{68A89016-594A-4C25-AA12-EA53759AA7F5}" type="presOf" srcId="{3A24265A-DDF0-4C55-BC17-36DB6E3401AE}" destId="{22867824-701A-44FB-BB5C-7124C376CF2B}" srcOrd="0" destOrd="0" presId="urn:microsoft.com/office/officeart/2005/8/layout/process3"/>
    <dgm:cxn modelId="{BBBC621F-DEA8-4894-9B03-C34BEC97A730}" srcId="{CCAC6C3A-2E45-4F75-8C4B-47071027C11B}" destId="{E03F25EC-4159-43CA-82FB-3B8405F769AC}" srcOrd="2" destOrd="0" parTransId="{DC38E365-47BC-44B8-B088-8E7A658AAD90}" sibTransId="{AF4E8339-BB89-403E-8C3E-9005386EEE27}"/>
    <dgm:cxn modelId="{C083721F-CEA4-47AF-AA7B-7E062677A480}" type="presOf" srcId="{E38F4057-C9B6-4AEB-9C6B-9D4AF001C0BD}" destId="{D8773FE4-DA12-42BA-B546-B01598882D9C}" srcOrd="0" destOrd="0" presId="urn:microsoft.com/office/officeart/2005/8/layout/process3"/>
    <dgm:cxn modelId="{5F31B82E-BBA1-4719-A3A2-3C0C3038BAC5}" type="presOf" srcId="{B6C38D89-64AE-444C-8C85-453CAC48FECA}" destId="{1A718022-A9AF-45FC-A40A-807540286117}" srcOrd="0" destOrd="1" presId="urn:microsoft.com/office/officeart/2005/8/layout/process3"/>
    <dgm:cxn modelId="{2D66EE2E-3D09-4684-8BCD-417EEC74ACEB}" type="presOf" srcId="{5FB0CEB7-4506-4320-B7A4-A5FF07CEBD4F}" destId="{1F04DFCE-E9EF-4F3F-856C-FFA559FF5C62}" srcOrd="1" destOrd="0" presId="urn:microsoft.com/office/officeart/2005/8/layout/process3"/>
    <dgm:cxn modelId="{E6592D31-1183-4C5F-AFCC-1EFACE8DD8F9}" type="presOf" srcId="{5FB0CEB7-4506-4320-B7A4-A5FF07CEBD4F}" destId="{06B84E58-6DC9-4E5C-85CB-A2529CC5CF2E}" srcOrd="0" destOrd="0" presId="urn:microsoft.com/office/officeart/2005/8/layout/process3"/>
    <dgm:cxn modelId="{14964F5C-93FB-4A47-B54D-E13B74597C98}" srcId="{5FB0CEB7-4506-4320-B7A4-A5FF07CEBD4F}" destId="{3E282C41-1DD3-4750-873B-3C2DD002BDBC}" srcOrd="1" destOrd="0" parTransId="{2D586A7C-5B7D-4C19-BE04-81BF3BD93125}" sibTransId="{D46E51D0-9389-4048-AFFF-392C6F7F3681}"/>
    <dgm:cxn modelId="{571EA75C-CA52-4778-BEE4-CA2718C331E5}" srcId="{CCAC6C3A-2E45-4F75-8C4B-47071027C11B}" destId="{1C93A981-5E9D-4EF0-8EAF-93FCDF93BCF5}" srcOrd="0" destOrd="0" parTransId="{9B774DC5-0BCE-482D-A51D-C0975E466F4B}" sibTransId="{DDA1949F-3EBF-4541-9F13-6B9C8C657F28}"/>
    <dgm:cxn modelId="{DF3D0343-0D02-48E5-9695-6D4766B68C2B}" srcId="{E38F4057-C9B6-4AEB-9C6B-9D4AF001C0BD}" destId="{CCAC6C3A-2E45-4F75-8C4B-47071027C11B}" srcOrd="0" destOrd="0" parTransId="{7223B464-75A6-4C7D-8E05-B1184EB862E5}" sibTransId="{11231E64-67A0-47BC-808B-E183D94D079A}"/>
    <dgm:cxn modelId="{20E6E449-7742-45E2-A354-5868D16E1C31}" type="presOf" srcId="{CCAC6C3A-2E45-4F75-8C4B-47071027C11B}" destId="{B4E3A711-BF8F-45C9-9904-86C65F94E937}" srcOrd="0" destOrd="0" presId="urn:microsoft.com/office/officeart/2005/8/layout/process3"/>
    <dgm:cxn modelId="{67BDD96B-C032-497B-90CB-0A97B2521E04}" srcId="{5FB0CEB7-4506-4320-B7A4-A5FF07CEBD4F}" destId="{4C68FB8E-95EC-41E0-9426-B82742244399}" srcOrd="0" destOrd="0" parTransId="{9A00A044-143E-45E4-81D7-F64D237FD71F}" sibTransId="{3905F598-B14F-483D-AF1E-037004F3139A}"/>
    <dgm:cxn modelId="{BB09136D-ECC0-462E-ABB6-ECAC84602C35}" type="presOf" srcId="{CCAC6C3A-2E45-4F75-8C4B-47071027C11B}" destId="{B1CC83E6-69CF-4898-AC17-0D99DCF4A58F}" srcOrd="1" destOrd="0" presId="urn:microsoft.com/office/officeart/2005/8/layout/process3"/>
    <dgm:cxn modelId="{91CB446F-9D15-4080-8918-93831E0FD48A}" type="presOf" srcId="{3E282C41-1DD3-4750-873B-3C2DD002BDBC}" destId="{1239BB95-F361-4DB1-B38A-3E3ECA70248B}" srcOrd="0" destOrd="1" presId="urn:microsoft.com/office/officeart/2005/8/layout/process3"/>
    <dgm:cxn modelId="{91FC4F52-C4EF-4917-A695-5183F7ED1940}" type="presOf" srcId="{30279F5D-4EA3-49AA-B46E-F9435CADE575}" destId="{22867824-701A-44FB-BB5C-7124C376CF2B}" srcOrd="0" destOrd="1" presId="urn:microsoft.com/office/officeart/2005/8/layout/process3"/>
    <dgm:cxn modelId="{4A810196-7C6C-4318-A685-ABC95885C0F0}" type="presOf" srcId="{4C68FB8E-95EC-41E0-9426-B82742244399}" destId="{1239BB95-F361-4DB1-B38A-3E3ECA70248B}" srcOrd="0" destOrd="0" presId="urn:microsoft.com/office/officeart/2005/8/layout/process3"/>
    <dgm:cxn modelId="{A058269C-766B-4467-9AD2-5D04E772591F}" srcId="{E38F4057-C9B6-4AEB-9C6B-9D4AF001C0BD}" destId="{5FB0CEB7-4506-4320-B7A4-A5FF07CEBD4F}" srcOrd="2" destOrd="0" parTransId="{31577CB5-A793-439A-8EE6-2B12950ED7A0}" sibTransId="{DB83B744-AE42-4B5D-97C3-20CD2AFCAD66}"/>
    <dgm:cxn modelId="{80C44C9D-236A-4861-95ED-B59055FF5C2A}" type="presOf" srcId="{E03F25EC-4159-43CA-82FB-3B8405F769AC}" destId="{1A718022-A9AF-45FC-A40A-807540286117}" srcOrd="0" destOrd="2" presId="urn:microsoft.com/office/officeart/2005/8/layout/process3"/>
    <dgm:cxn modelId="{28E7A39F-AB65-4D77-B61A-1E5005C6AA59}" srcId="{0F3F4C7A-4BA8-4D75-B337-B8E043956AB0}" destId="{C1083AA4-B112-4A5B-8441-6A0AF4895494}" srcOrd="3" destOrd="0" parTransId="{51E57D19-2904-433C-8AA2-6B41C8DA7187}" sibTransId="{A112D478-752D-44B1-99AD-58D91D447590}"/>
    <dgm:cxn modelId="{E598C6A3-D3E3-448E-8E22-5DD4A189EE19}" type="presOf" srcId="{11231E64-67A0-47BC-808B-E183D94D079A}" destId="{948AB55F-0969-468D-B175-07E66209E5EF}" srcOrd="0" destOrd="0" presId="urn:microsoft.com/office/officeart/2005/8/layout/process3"/>
    <dgm:cxn modelId="{F76EEDA5-9576-4876-8B01-DA5E3748B14C}" srcId="{CCAC6C3A-2E45-4F75-8C4B-47071027C11B}" destId="{F81638D1-23D9-441B-BFD9-65576A84D385}" srcOrd="3" destOrd="0" parTransId="{A31AAA5A-4A74-47ED-9F1E-9CA6C424F801}" sibTransId="{6F0FA2BF-8409-4A37-96FE-645E9C1D1096}"/>
    <dgm:cxn modelId="{364F5EA7-9CFF-48C8-9BF6-35064440E4F2}" srcId="{E38F4057-C9B6-4AEB-9C6B-9D4AF001C0BD}" destId="{0F3F4C7A-4BA8-4D75-B337-B8E043956AB0}" srcOrd="1" destOrd="0" parTransId="{6A947EBB-62E5-4AAF-80EC-423E932A47D9}" sibTransId="{E5756529-71B9-4EFA-9313-788842074829}"/>
    <dgm:cxn modelId="{7C3659A7-04CE-4957-84F8-93ED6E26D162}" type="presOf" srcId="{C1083AA4-B112-4A5B-8441-6A0AF4895494}" destId="{22867824-701A-44FB-BB5C-7124C376CF2B}" srcOrd="0" destOrd="3" presId="urn:microsoft.com/office/officeart/2005/8/layout/process3"/>
    <dgm:cxn modelId="{6B8C72A9-6CBA-4D60-8670-DEFCD36B8A11}" srcId="{0F3F4C7A-4BA8-4D75-B337-B8E043956AB0}" destId="{3A24265A-DDF0-4C55-BC17-36DB6E3401AE}" srcOrd="0" destOrd="0" parTransId="{C90249C9-88E0-49FC-BF43-C62560FF6D44}" sibTransId="{B07BE214-B492-4CDC-BA12-DE5405D7EDB2}"/>
    <dgm:cxn modelId="{51004EB4-7AF8-48DB-8C51-62006BE46432}" srcId="{0F3F4C7A-4BA8-4D75-B337-B8E043956AB0}" destId="{8A919C6B-B7BE-4B20-AB29-0811CB1D0B3F}" srcOrd="2" destOrd="0" parTransId="{B81A9757-820F-450B-A718-E72788CB8A51}" sibTransId="{AE19D003-1365-4D81-9E82-E016C786FBA6}"/>
    <dgm:cxn modelId="{121759C9-F7F7-4F52-BF71-10D2DACEA174}" type="presOf" srcId="{E5756529-71B9-4EFA-9313-788842074829}" destId="{8466D8C0-35E9-4E0A-8BF5-B81A34E67D72}" srcOrd="0" destOrd="0" presId="urn:microsoft.com/office/officeart/2005/8/layout/process3"/>
    <dgm:cxn modelId="{9AADFCCB-95B1-49D5-A921-F33EF41EBFE0}" type="presOf" srcId="{F81638D1-23D9-441B-BFD9-65576A84D385}" destId="{1A718022-A9AF-45FC-A40A-807540286117}" srcOrd="0" destOrd="3" presId="urn:microsoft.com/office/officeart/2005/8/layout/process3"/>
    <dgm:cxn modelId="{E5C4DACC-EA77-4D34-8A43-07419FF76B49}" type="presOf" srcId="{11231E64-67A0-47BC-808B-E183D94D079A}" destId="{CA764F83-5F6B-4D61-B399-D5CBD24C9AAF}" srcOrd="1" destOrd="0" presId="urn:microsoft.com/office/officeart/2005/8/layout/process3"/>
    <dgm:cxn modelId="{972EECCC-EBCA-4E2C-AA52-CACB22EEE90A}" type="presOf" srcId="{1C93A981-5E9D-4EF0-8EAF-93FCDF93BCF5}" destId="{1A718022-A9AF-45FC-A40A-807540286117}" srcOrd="0" destOrd="0" presId="urn:microsoft.com/office/officeart/2005/8/layout/process3"/>
    <dgm:cxn modelId="{8B3004CF-0E72-4987-A0A2-71CB8E16A875}" srcId="{0F3F4C7A-4BA8-4D75-B337-B8E043956AB0}" destId="{30279F5D-4EA3-49AA-B46E-F9435CADE575}" srcOrd="1" destOrd="0" parTransId="{5A18EE0F-DA5C-4170-A83C-D0A64919A0F8}" sibTransId="{26FC0EEC-308A-47BF-8D5F-6FC4DC543FE3}"/>
    <dgm:cxn modelId="{FA2061DC-7D54-4817-8678-A21A4037547F}" type="presOf" srcId="{0F3F4C7A-4BA8-4D75-B337-B8E043956AB0}" destId="{2891EE81-A2A2-4E83-8079-5A6AA738603F}" srcOrd="0" destOrd="0" presId="urn:microsoft.com/office/officeart/2005/8/layout/process3"/>
    <dgm:cxn modelId="{49D8C7ED-A75E-4905-A3E5-30AB133F1280}" type="presOf" srcId="{0F3F4C7A-4BA8-4D75-B337-B8E043956AB0}" destId="{07EA8852-A89C-4D91-B555-2C0666C35961}" srcOrd="1" destOrd="0" presId="urn:microsoft.com/office/officeart/2005/8/layout/process3"/>
    <dgm:cxn modelId="{1C964224-9981-4BC6-8BC6-8DB56E3CF553}" type="presParOf" srcId="{D8773FE4-DA12-42BA-B546-B01598882D9C}" destId="{D446047B-AE78-47C2-B555-98DCE1B4D1E1}" srcOrd="0" destOrd="0" presId="urn:microsoft.com/office/officeart/2005/8/layout/process3"/>
    <dgm:cxn modelId="{9A93BA8F-D46B-4393-BD95-3F475932AD6E}" type="presParOf" srcId="{D446047B-AE78-47C2-B555-98DCE1B4D1E1}" destId="{B4E3A711-BF8F-45C9-9904-86C65F94E937}" srcOrd="0" destOrd="0" presId="urn:microsoft.com/office/officeart/2005/8/layout/process3"/>
    <dgm:cxn modelId="{6382C74F-EE51-4D92-809E-A118AA38922F}" type="presParOf" srcId="{D446047B-AE78-47C2-B555-98DCE1B4D1E1}" destId="{B1CC83E6-69CF-4898-AC17-0D99DCF4A58F}" srcOrd="1" destOrd="0" presId="urn:microsoft.com/office/officeart/2005/8/layout/process3"/>
    <dgm:cxn modelId="{1DACFF90-2338-43B0-B054-6C4B8411B53F}" type="presParOf" srcId="{D446047B-AE78-47C2-B555-98DCE1B4D1E1}" destId="{1A718022-A9AF-45FC-A40A-807540286117}" srcOrd="2" destOrd="0" presId="urn:microsoft.com/office/officeart/2005/8/layout/process3"/>
    <dgm:cxn modelId="{4D83A910-30CC-4503-B949-5FFD2CA6F0B6}" type="presParOf" srcId="{D8773FE4-DA12-42BA-B546-B01598882D9C}" destId="{948AB55F-0969-468D-B175-07E66209E5EF}" srcOrd="1" destOrd="0" presId="urn:microsoft.com/office/officeart/2005/8/layout/process3"/>
    <dgm:cxn modelId="{3B0280F0-F311-4586-AECB-ACD0D0FBB216}" type="presParOf" srcId="{948AB55F-0969-468D-B175-07E66209E5EF}" destId="{CA764F83-5F6B-4D61-B399-D5CBD24C9AAF}" srcOrd="0" destOrd="0" presId="urn:microsoft.com/office/officeart/2005/8/layout/process3"/>
    <dgm:cxn modelId="{245817B7-2957-40DB-A462-A2B6A29BD2F0}" type="presParOf" srcId="{D8773FE4-DA12-42BA-B546-B01598882D9C}" destId="{26EEFFBF-5541-410E-B0DA-9F76B489AC84}" srcOrd="2" destOrd="0" presId="urn:microsoft.com/office/officeart/2005/8/layout/process3"/>
    <dgm:cxn modelId="{F104FF60-6F00-4EDA-8C7F-09418FADA2A0}" type="presParOf" srcId="{26EEFFBF-5541-410E-B0DA-9F76B489AC84}" destId="{2891EE81-A2A2-4E83-8079-5A6AA738603F}" srcOrd="0" destOrd="0" presId="urn:microsoft.com/office/officeart/2005/8/layout/process3"/>
    <dgm:cxn modelId="{E4416E2B-AADA-4FBB-894D-EFBE3ECB58B0}" type="presParOf" srcId="{26EEFFBF-5541-410E-B0DA-9F76B489AC84}" destId="{07EA8852-A89C-4D91-B555-2C0666C35961}" srcOrd="1" destOrd="0" presId="urn:microsoft.com/office/officeart/2005/8/layout/process3"/>
    <dgm:cxn modelId="{E1910FDE-AFEA-404D-A4A7-7858DE9ED76D}" type="presParOf" srcId="{26EEFFBF-5541-410E-B0DA-9F76B489AC84}" destId="{22867824-701A-44FB-BB5C-7124C376CF2B}" srcOrd="2" destOrd="0" presId="urn:microsoft.com/office/officeart/2005/8/layout/process3"/>
    <dgm:cxn modelId="{F765E9D9-5A6C-46FD-95DF-1BF19968DAAC}" type="presParOf" srcId="{D8773FE4-DA12-42BA-B546-B01598882D9C}" destId="{8466D8C0-35E9-4E0A-8BF5-B81A34E67D72}" srcOrd="3" destOrd="0" presId="urn:microsoft.com/office/officeart/2005/8/layout/process3"/>
    <dgm:cxn modelId="{DDEB3D3B-9872-435D-A3EA-C710E89B0A8B}" type="presParOf" srcId="{8466D8C0-35E9-4E0A-8BF5-B81A34E67D72}" destId="{8A97016A-C216-4315-9032-A25CBB8C403E}" srcOrd="0" destOrd="0" presId="urn:microsoft.com/office/officeart/2005/8/layout/process3"/>
    <dgm:cxn modelId="{981343F1-8F60-4763-BA79-C3F9FDCD8791}" type="presParOf" srcId="{D8773FE4-DA12-42BA-B546-B01598882D9C}" destId="{6DDDED4B-1313-4677-B0F8-FFA754CC4B51}" srcOrd="4" destOrd="0" presId="urn:microsoft.com/office/officeart/2005/8/layout/process3"/>
    <dgm:cxn modelId="{B1C3A74D-CB20-4BE1-87E3-199AFCEA26A4}" type="presParOf" srcId="{6DDDED4B-1313-4677-B0F8-FFA754CC4B51}" destId="{06B84E58-6DC9-4E5C-85CB-A2529CC5CF2E}" srcOrd="0" destOrd="0" presId="urn:microsoft.com/office/officeart/2005/8/layout/process3"/>
    <dgm:cxn modelId="{60D482F3-A335-4CDF-AD6D-5A33BE10835D}" type="presParOf" srcId="{6DDDED4B-1313-4677-B0F8-FFA754CC4B51}" destId="{1F04DFCE-E9EF-4F3F-856C-FFA559FF5C62}" srcOrd="1" destOrd="0" presId="urn:microsoft.com/office/officeart/2005/8/layout/process3"/>
    <dgm:cxn modelId="{7E560D76-2501-4049-A77F-F8FA071EACB2}" type="presParOf" srcId="{6DDDED4B-1313-4677-B0F8-FFA754CC4B51}" destId="{1239BB95-F361-4DB1-B38A-3E3ECA70248B}"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C83E6-69CF-4898-AC17-0D99DCF4A58F}">
      <dsp:nvSpPr>
        <dsp:cNvPr id="0" name=""/>
        <dsp:cNvSpPr/>
      </dsp:nvSpPr>
      <dsp:spPr>
        <a:xfrm>
          <a:off x="3767" y="1225866"/>
          <a:ext cx="1713187" cy="10122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Data Processing</a:t>
          </a:r>
        </a:p>
      </dsp:txBody>
      <dsp:txXfrm>
        <a:off x="3767" y="1225866"/>
        <a:ext cx="1713187" cy="674845"/>
      </dsp:txXfrm>
    </dsp:sp>
    <dsp:sp modelId="{1A718022-A9AF-45FC-A40A-807540286117}">
      <dsp:nvSpPr>
        <dsp:cNvPr id="0" name=""/>
        <dsp:cNvSpPr/>
      </dsp:nvSpPr>
      <dsp:spPr>
        <a:xfrm>
          <a:off x="354661" y="1900712"/>
          <a:ext cx="1713187" cy="1425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dirty="0" err="1"/>
            <a:t>Filtering</a:t>
          </a:r>
          <a:r>
            <a:rPr lang="es-ES" sz="1800" kern="1200" dirty="0"/>
            <a:t> </a:t>
          </a:r>
        </a:p>
        <a:p>
          <a:pPr marL="171450" lvl="1" indent="-171450" algn="l" defTabSz="800100">
            <a:lnSpc>
              <a:spcPct val="90000"/>
            </a:lnSpc>
            <a:spcBef>
              <a:spcPct val="0"/>
            </a:spcBef>
            <a:spcAft>
              <a:spcPct val="15000"/>
            </a:spcAft>
            <a:buChar char="•"/>
          </a:pPr>
          <a:r>
            <a:rPr lang="es-ES" sz="1800" kern="1200" dirty="0" err="1"/>
            <a:t>Labeling</a:t>
          </a:r>
          <a:endParaRPr lang="es-ES" sz="1800" kern="1200" dirty="0"/>
        </a:p>
        <a:p>
          <a:pPr marL="171450" lvl="1" indent="-171450" algn="l" defTabSz="800100">
            <a:lnSpc>
              <a:spcPct val="90000"/>
            </a:lnSpc>
            <a:spcBef>
              <a:spcPct val="0"/>
            </a:spcBef>
            <a:spcAft>
              <a:spcPct val="15000"/>
            </a:spcAft>
            <a:buChar char="•"/>
          </a:pPr>
          <a:r>
            <a:rPr lang="es-ES" sz="1800" kern="1200" dirty="0" err="1"/>
            <a:t>Windowing</a:t>
          </a:r>
          <a:endParaRPr lang="es-ES" sz="1800" kern="1200" dirty="0"/>
        </a:p>
        <a:p>
          <a:pPr marL="171450" lvl="1" indent="-171450" algn="l" defTabSz="800100">
            <a:lnSpc>
              <a:spcPct val="90000"/>
            </a:lnSpc>
            <a:spcBef>
              <a:spcPct val="0"/>
            </a:spcBef>
            <a:spcAft>
              <a:spcPct val="15000"/>
            </a:spcAft>
            <a:buChar char="•"/>
          </a:pPr>
          <a:r>
            <a:rPr lang="es-ES" sz="1800" kern="1200" dirty="0" err="1"/>
            <a:t>Formatting</a:t>
          </a:r>
          <a:endParaRPr lang="es-ES" sz="1800" kern="1200" dirty="0"/>
        </a:p>
      </dsp:txBody>
      <dsp:txXfrm>
        <a:off x="396415" y="1942466"/>
        <a:ext cx="1629679" cy="1342092"/>
      </dsp:txXfrm>
    </dsp:sp>
    <dsp:sp modelId="{948AB55F-0969-468D-B175-07E66209E5EF}">
      <dsp:nvSpPr>
        <dsp:cNvPr id="0" name=""/>
        <dsp:cNvSpPr/>
      </dsp:nvSpPr>
      <dsp:spPr>
        <a:xfrm>
          <a:off x="1976668" y="1350022"/>
          <a:ext cx="550591" cy="426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1976668" y="1435329"/>
        <a:ext cx="422631" cy="255920"/>
      </dsp:txXfrm>
    </dsp:sp>
    <dsp:sp modelId="{07EA8852-A89C-4D91-B555-2C0666C35961}">
      <dsp:nvSpPr>
        <dsp:cNvPr id="0" name=""/>
        <dsp:cNvSpPr/>
      </dsp:nvSpPr>
      <dsp:spPr>
        <a:xfrm>
          <a:off x="2755808" y="1225866"/>
          <a:ext cx="1713187" cy="10122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b="1" kern="1200" dirty="0">
              <a:solidFill>
                <a:schemeClr val="tx1"/>
              </a:solidFill>
            </a:rPr>
            <a:t>Data </a:t>
          </a:r>
          <a:r>
            <a:rPr lang="es-ES" sz="1800" b="1" kern="1200" dirty="0" err="1">
              <a:solidFill>
                <a:schemeClr val="tx1"/>
              </a:solidFill>
            </a:rPr>
            <a:t>classification</a:t>
          </a:r>
          <a:endParaRPr lang="es-ES" sz="1800" b="1" kern="1200" dirty="0">
            <a:solidFill>
              <a:schemeClr val="tx1"/>
            </a:solidFill>
          </a:endParaRPr>
        </a:p>
      </dsp:txBody>
      <dsp:txXfrm>
        <a:off x="2755808" y="1225866"/>
        <a:ext cx="1713187" cy="674845"/>
      </dsp:txXfrm>
    </dsp:sp>
    <dsp:sp modelId="{22867824-701A-44FB-BB5C-7124C376CF2B}">
      <dsp:nvSpPr>
        <dsp:cNvPr id="0" name=""/>
        <dsp:cNvSpPr/>
      </dsp:nvSpPr>
      <dsp:spPr>
        <a:xfrm>
          <a:off x="3106702" y="1900712"/>
          <a:ext cx="1713187" cy="1425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dirty="0" err="1"/>
            <a:t>Normalize</a:t>
          </a:r>
          <a:endParaRPr lang="es-ES" sz="1800" kern="1200" dirty="0"/>
        </a:p>
        <a:p>
          <a:pPr marL="171450" lvl="1" indent="-171450" algn="l" defTabSz="800100">
            <a:lnSpc>
              <a:spcPct val="90000"/>
            </a:lnSpc>
            <a:spcBef>
              <a:spcPct val="0"/>
            </a:spcBef>
            <a:spcAft>
              <a:spcPct val="15000"/>
            </a:spcAft>
            <a:buChar char="•"/>
          </a:pPr>
          <a:r>
            <a:rPr lang="es-ES" sz="1800" kern="1200" dirty="0"/>
            <a:t>Split</a:t>
          </a:r>
        </a:p>
        <a:p>
          <a:pPr marL="171450" lvl="1" indent="-171450" algn="l" defTabSz="800100">
            <a:lnSpc>
              <a:spcPct val="90000"/>
            </a:lnSpc>
            <a:spcBef>
              <a:spcPct val="0"/>
            </a:spcBef>
            <a:spcAft>
              <a:spcPct val="15000"/>
            </a:spcAft>
            <a:buChar char="•"/>
          </a:pPr>
          <a:r>
            <a:rPr lang="es-ES" sz="1800" kern="1200" dirty="0"/>
            <a:t>Train</a:t>
          </a:r>
        </a:p>
        <a:p>
          <a:pPr marL="171450" lvl="1" indent="-171450" algn="l" defTabSz="800100">
            <a:lnSpc>
              <a:spcPct val="90000"/>
            </a:lnSpc>
            <a:spcBef>
              <a:spcPct val="0"/>
            </a:spcBef>
            <a:spcAft>
              <a:spcPct val="15000"/>
            </a:spcAft>
            <a:buChar char="•"/>
          </a:pPr>
          <a:r>
            <a:rPr lang="es-ES" sz="1800" kern="1200" dirty="0"/>
            <a:t>Test</a:t>
          </a:r>
        </a:p>
      </dsp:txBody>
      <dsp:txXfrm>
        <a:off x="3148456" y="1942466"/>
        <a:ext cx="1629679" cy="1342092"/>
      </dsp:txXfrm>
    </dsp:sp>
    <dsp:sp modelId="{8466D8C0-35E9-4E0A-8BF5-B81A34E67D72}">
      <dsp:nvSpPr>
        <dsp:cNvPr id="0" name=""/>
        <dsp:cNvSpPr/>
      </dsp:nvSpPr>
      <dsp:spPr>
        <a:xfrm>
          <a:off x="4728709" y="1350022"/>
          <a:ext cx="550591" cy="426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4728709" y="1435329"/>
        <a:ext cx="422631" cy="255920"/>
      </dsp:txXfrm>
    </dsp:sp>
    <dsp:sp modelId="{1F04DFCE-E9EF-4F3F-856C-FFA559FF5C62}">
      <dsp:nvSpPr>
        <dsp:cNvPr id="0" name=""/>
        <dsp:cNvSpPr/>
      </dsp:nvSpPr>
      <dsp:spPr>
        <a:xfrm>
          <a:off x="5507848" y="1225866"/>
          <a:ext cx="1713187" cy="10122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b="1" kern="1200" dirty="0" err="1">
              <a:solidFill>
                <a:schemeClr val="tx1"/>
              </a:solidFill>
            </a:rPr>
            <a:t>Results</a:t>
          </a:r>
          <a:endParaRPr lang="es-ES" sz="1800" b="1" kern="1200" dirty="0">
            <a:solidFill>
              <a:schemeClr val="tx1"/>
            </a:solidFill>
          </a:endParaRPr>
        </a:p>
      </dsp:txBody>
      <dsp:txXfrm>
        <a:off x="5507848" y="1225866"/>
        <a:ext cx="1713187" cy="674845"/>
      </dsp:txXfrm>
    </dsp:sp>
    <dsp:sp modelId="{1239BB95-F361-4DB1-B38A-3E3ECA70248B}">
      <dsp:nvSpPr>
        <dsp:cNvPr id="0" name=""/>
        <dsp:cNvSpPr/>
      </dsp:nvSpPr>
      <dsp:spPr>
        <a:xfrm>
          <a:off x="5858742" y="1900712"/>
          <a:ext cx="1713187" cy="1425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dirty="0" err="1"/>
            <a:t>Save</a:t>
          </a:r>
          <a:endParaRPr lang="es-ES" sz="1800" kern="1200" dirty="0"/>
        </a:p>
        <a:p>
          <a:pPr marL="171450" lvl="1" indent="-171450" algn="l" defTabSz="800100">
            <a:lnSpc>
              <a:spcPct val="90000"/>
            </a:lnSpc>
            <a:spcBef>
              <a:spcPct val="0"/>
            </a:spcBef>
            <a:spcAft>
              <a:spcPct val="15000"/>
            </a:spcAft>
            <a:buChar char="•"/>
          </a:pPr>
          <a:r>
            <a:rPr lang="es-ES" sz="1800" kern="1200" dirty="0" err="1"/>
            <a:t>Plot</a:t>
          </a:r>
          <a:r>
            <a:rPr lang="es-ES" sz="1800" kern="1200" dirty="0"/>
            <a:t> </a:t>
          </a:r>
          <a:r>
            <a:rPr lang="es-ES" sz="1800" kern="1200" dirty="0" err="1"/>
            <a:t>results</a:t>
          </a:r>
          <a:endParaRPr lang="es-ES" sz="1800" kern="1200" dirty="0"/>
        </a:p>
      </dsp:txBody>
      <dsp:txXfrm>
        <a:off x="5900496" y="1942466"/>
        <a:ext cx="1629679" cy="1342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a-ES"/>
          </a:p>
        </p:txBody>
      </p:sp>
      <p:sp>
        <p:nvSpPr>
          <p:cNvPr id="3" name="2 Marcador de fecha"/>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84B26C5-CFDA-4911-97B6-DA2D6C4250B5}" type="datetimeFigureOut">
              <a:rPr lang="ca-ES" smtClean="0"/>
              <a:pPr/>
              <a:t>10/2/2022</a:t>
            </a:fld>
            <a:endParaRPr lang="ca-ES"/>
          </a:p>
        </p:txBody>
      </p:sp>
      <p:sp>
        <p:nvSpPr>
          <p:cNvPr id="4" name="3 Marcador de imagen de diapositiva"/>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ca-ES"/>
          </a:p>
        </p:txBody>
      </p:sp>
      <p:sp>
        <p:nvSpPr>
          <p:cNvPr id="5" name="4 Marcador de notas"/>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5 Marcador de pie de página"/>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ca-ES"/>
          </a:p>
        </p:txBody>
      </p:sp>
      <p:sp>
        <p:nvSpPr>
          <p:cNvPr id="7" name="6 Marcador de número de diapositiva"/>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335A54B-470A-47C2-848F-0181ADAB8FEF}" type="slidenum">
              <a:rPr lang="ca-ES" smtClean="0"/>
              <a:pPr/>
              <a:t>‹Nº›</a:t>
            </a:fld>
            <a:endParaRPr lang="ca-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2335A54B-470A-47C2-848F-0181ADAB8FEF}" type="slidenum">
              <a:rPr lang="ca-ES" smtClean="0"/>
              <a:pPr/>
              <a:t>1</a:t>
            </a:fld>
            <a:endParaRPr lang="ca-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70125" y="13296900"/>
            <a:ext cx="25734963" cy="9175750"/>
          </a:xfrm>
        </p:spPr>
        <p:txBody>
          <a:bodyPr/>
          <a:lstStyle/>
          <a:p>
            <a:r>
              <a:rPr lang="es-ES"/>
              <a:t>Haga clic para modificar el estilo de título del patrón</a:t>
            </a:r>
          </a:p>
        </p:txBody>
      </p:sp>
      <p:sp>
        <p:nvSpPr>
          <p:cNvPr id="3" name="2 Subtítulo"/>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572538" y="3805238"/>
            <a:ext cx="6432550" cy="3424237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2270125" y="3805238"/>
            <a:ext cx="19150013" cy="342423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0775" y="27505025"/>
            <a:ext cx="25734963" cy="850106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270125" y="12365038"/>
            <a:ext cx="12790488"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5213013" y="12365038"/>
            <a:ext cx="12792075"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14475" y="1714500"/>
            <a:ext cx="27246263" cy="7134225"/>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4475" y="1704975"/>
            <a:ext cx="9959975" cy="72517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4075" y="29962475"/>
            <a:ext cx="18165763" cy="35369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5934075" y="3824288"/>
            <a:ext cx="18165763" cy="25682575"/>
          </a:xfrm>
        </p:spPr>
        <p:txBody>
          <a:bodyPr vert="horz" wrap="square" lIns="417588" tIns="208794" rIns="417588" bIns="208794"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755650" y="857250"/>
            <a:ext cx="13611225" cy="2171700"/>
          </a:xfrm>
          <a:prstGeom prst="rect">
            <a:avLst/>
          </a:prstGeom>
          <a:noFill/>
          <a:ln w="9525">
            <a:noFill/>
            <a:miter lim="800000"/>
            <a:headEnd/>
            <a:tailEnd/>
          </a:ln>
          <a:effectLst/>
        </p:spPr>
        <p:txBody>
          <a:bodyPr vert="horz" wrap="square" lIns="45674" tIns="22837" rIns="45674" bIns="22837" numCol="1" anchor="ctr" anchorCtr="0" compatLnSpc="1">
            <a:prstTxWarp prst="textNoShape">
              <a:avLst/>
            </a:prstTxWarp>
          </a:bodyPr>
          <a:lstStyle/>
          <a:p>
            <a:pPr lvl="0"/>
            <a:r>
              <a:rPr lang="es-ES"/>
              <a:t>Haga clic para cambiar el estilo de título	</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defTabSz="2084388" rtl="0" eaLnBrk="1" fontAlgn="base" hangingPunct="1">
        <a:spcBef>
          <a:spcPct val="0"/>
        </a:spcBef>
        <a:spcAft>
          <a:spcPct val="0"/>
        </a:spcAft>
        <a:defRPr sz="4000" b="1">
          <a:solidFill>
            <a:schemeClr val="bg2"/>
          </a:solidFill>
          <a:latin typeface="Calibri" pitchFamily="34" charset="0"/>
          <a:ea typeface="MS PGothic" pitchFamily="34" charset="-128"/>
          <a:cs typeface="+mj-cs"/>
        </a:defRPr>
      </a:lvl1pPr>
      <a:lvl2pPr algn="l" defTabSz="2084388" rtl="0" eaLnBrk="1" fontAlgn="base" hangingPunct="1">
        <a:spcBef>
          <a:spcPct val="0"/>
        </a:spcBef>
        <a:spcAft>
          <a:spcPct val="0"/>
        </a:spcAft>
        <a:defRPr sz="4000" b="1">
          <a:solidFill>
            <a:schemeClr val="bg2"/>
          </a:solidFill>
          <a:latin typeface="Calibri" pitchFamily="34" charset="0"/>
          <a:ea typeface="MS PGothic" pitchFamily="34" charset="-128"/>
        </a:defRPr>
      </a:lvl2pPr>
      <a:lvl3pPr algn="l" defTabSz="2084388" rtl="0" eaLnBrk="1" fontAlgn="base" hangingPunct="1">
        <a:spcBef>
          <a:spcPct val="0"/>
        </a:spcBef>
        <a:spcAft>
          <a:spcPct val="0"/>
        </a:spcAft>
        <a:defRPr sz="4000" b="1">
          <a:solidFill>
            <a:schemeClr val="bg2"/>
          </a:solidFill>
          <a:latin typeface="Calibri" pitchFamily="34" charset="0"/>
          <a:ea typeface="MS PGothic" pitchFamily="34" charset="-128"/>
        </a:defRPr>
      </a:lvl3pPr>
      <a:lvl4pPr algn="l" defTabSz="2084388" rtl="0" eaLnBrk="1" fontAlgn="base" hangingPunct="1">
        <a:spcBef>
          <a:spcPct val="0"/>
        </a:spcBef>
        <a:spcAft>
          <a:spcPct val="0"/>
        </a:spcAft>
        <a:defRPr sz="4000" b="1">
          <a:solidFill>
            <a:schemeClr val="bg2"/>
          </a:solidFill>
          <a:latin typeface="Calibri" pitchFamily="34" charset="0"/>
          <a:ea typeface="MS PGothic" pitchFamily="34" charset="-128"/>
        </a:defRPr>
      </a:lvl4pPr>
      <a:lvl5pPr algn="l" defTabSz="2084388" rtl="0" eaLnBrk="1" fontAlgn="base" hangingPunct="1">
        <a:spcBef>
          <a:spcPct val="0"/>
        </a:spcBef>
        <a:spcAft>
          <a:spcPct val="0"/>
        </a:spcAft>
        <a:defRPr sz="4000" b="1">
          <a:solidFill>
            <a:schemeClr val="bg2"/>
          </a:solidFill>
          <a:latin typeface="Calibri" pitchFamily="34" charset="0"/>
          <a:ea typeface="MS PGothic" pitchFamily="34" charset="-128"/>
        </a:defRPr>
      </a:lvl5pPr>
      <a:lvl6pPr marL="457200" algn="ctr" defTabSz="4175125" rtl="0" eaLnBrk="1" fontAlgn="base" hangingPunct="1">
        <a:spcBef>
          <a:spcPct val="0"/>
        </a:spcBef>
        <a:spcAft>
          <a:spcPct val="0"/>
        </a:spcAft>
        <a:defRPr sz="20100">
          <a:solidFill>
            <a:schemeClr val="tx2"/>
          </a:solidFill>
          <a:latin typeface="Arial" charset="0"/>
          <a:ea typeface="ＭＳ Ｐゴシック" pitchFamily="-96" charset="-128"/>
        </a:defRPr>
      </a:lvl6pPr>
      <a:lvl7pPr marL="914400" algn="ctr" defTabSz="4175125" rtl="0" eaLnBrk="1" fontAlgn="base" hangingPunct="1">
        <a:spcBef>
          <a:spcPct val="0"/>
        </a:spcBef>
        <a:spcAft>
          <a:spcPct val="0"/>
        </a:spcAft>
        <a:defRPr sz="20100">
          <a:solidFill>
            <a:schemeClr val="tx2"/>
          </a:solidFill>
          <a:latin typeface="Arial" charset="0"/>
          <a:ea typeface="ＭＳ Ｐゴシック" pitchFamily="-96" charset="-128"/>
        </a:defRPr>
      </a:lvl7pPr>
      <a:lvl8pPr marL="1371600" algn="ctr" defTabSz="4175125" rtl="0" eaLnBrk="1" fontAlgn="base" hangingPunct="1">
        <a:spcBef>
          <a:spcPct val="0"/>
        </a:spcBef>
        <a:spcAft>
          <a:spcPct val="0"/>
        </a:spcAft>
        <a:defRPr sz="20100">
          <a:solidFill>
            <a:schemeClr val="tx2"/>
          </a:solidFill>
          <a:latin typeface="Arial" charset="0"/>
          <a:ea typeface="ＭＳ Ｐゴシック" pitchFamily="-96" charset="-128"/>
        </a:defRPr>
      </a:lvl8pPr>
      <a:lvl9pPr marL="1828800" algn="ctr" defTabSz="4175125" rtl="0" eaLnBrk="1" fontAlgn="base" hangingPunct="1">
        <a:spcBef>
          <a:spcPct val="0"/>
        </a:spcBef>
        <a:spcAft>
          <a:spcPct val="0"/>
        </a:spcAft>
        <a:defRPr sz="20100">
          <a:solidFill>
            <a:schemeClr val="tx2"/>
          </a:solidFill>
          <a:latin typeface="Arial" charset="0"/>
          <a:ea typeface="ＭＳ Ｐゴシック" pitchFamily="-96" charset="-128"/>
        </a:defRPr>
      </a:lvl9pPr>
    </p:titleStyle>
    <p:bodyStyle>
      <a:lvl1pPr marL="782638" indent="-782638" algn="l" defTabSz="2084388" rtl="0" eaLnBrk="1" fontAlgn="base" hangingPunct="1">
        <a:spcBef>
          <a:spcPct val="20000"/>
        </a:spcBef>
        <a:spcAft>
          <a:spcPct val="0"/>
        </a:spcAft>
        <a:buChar char="•"/>
        <a:defRPr sz="7300">
          <a:solidFill>
            <a:schemeClr val="tx1"/>
          </a:solidFill>
          <a:latin typeface="+mn-lt"/>
          <a:ea typeface="MS PGothic" pitchFamily="34" charset="-128"/>
          <a:cs typeface="+mn-cs"/>
        </a:defRPr>
      </a:lvl1pPr>
      <a:lvl2pPr marL="1693863" indent="-650875" algn="l" defTabSz="2084388" rtl="0" eaLnBrk="1" fontAlgn="base" hangingPunct="1">
        <a:spcBef>
          <a:spcPct val="20000"/>
        </a:spcBef>
        <a:spcAft>
          <a:spcPct val="0"/>
        </a:spcAft>
        <a:buChar char="–"/>
        <a:defRPr sz="6400">
          <a:solidFill>
            <a:schemeClr val="tx1"/>
          </a:solidFill>
          <a:latin typeface="+mn-lt"/>
          <a:ea typeface="MS PGothic" pitchFamily="34" charset="-128"/>
        </a:defRPr>
      </a:lvl2pPr>
      <a:lvl3pPr marL="2606675" indent="-522288" algn="l" defTabSz="2084388" rtl="0" eaLnBrk="1" fontAlgn="base" hangingPunct="1">
        <a:spcBef>
          <a:spcPct val="20000"/>
        </a:spcBef>
        <a:spcAft>
          <a:spcPct val="0"/>
        </a:spcAft>
        <a:buChar char="•"/>
        <a:defRPr sz="5500">
          <a:solidFill>
            <a:schemeClr val="tx1"/>
          </a:solidFill>
          <a:latin typeface="+mn-lt"/>
          <a:ea typeface="MS PGothic" pitchFamily="34" charset="-128"/>
        </a:defRPr>
      </a:lvl3pPr>
      <a:lvl4pPr marL="3649663" indent="-520700" algn="l" defTabSz="2084388" rtl="0" eaLnBrk="1" fontAlgn="base" hangingPunct="1">
        <a:spcBef>
          <a:spcPct val="20000"/>
        </a:spcBef>
        <a:spcAft>
          <a:spcPct val="0"/>
        </a:spcAft>
        <a:buChar char="–"/>
        <a:defRPr sz="4600">
          <a:solidFill>
            <a:schemeClr val="tx1"/>
          </a:solidFill>
          <a:latin typeface="+mn-lt"/>
          <a:ea typeface="MS PGothic" pitchFamily="34" charset="-128"/>
        </a:defRPr>
      </a:lvl4pPr>
      <a:lvl5pPr marL="4694238" indent="-522288" algn="l" defTabSz="2084388" rtl="0" eaLnBrk="1" fontAlgn="base" hangingPunct="1">
        <a:spcBef>
          <a:spcPct val="20000"/>
        </a:spcBef>
        <a:spcAft>
          <a:spcPct val="0"/>
        </a:spcAft>
        <a:buChar char="»"/>
        <a:defRPr sz="4600">
          <a:solidFill>
            <a:schemeClr val="tx1"/>
          </a:solidFill>
          <a:latin typeface="+mn-lt"/>
          <a:ea typeface="MS PGothic" pitchFamily="34" charset="-128"/>
        </a:defRPr>
      </a:lvl5pPr>
      <a:lvl6pPr marL="9853613" indent="-1044575" algn="l" defTabSz="4175125" rtl="0" eaLnBrk="1" fontAlgn="base" hangingPunct="1">
        <a:spcBef>
          <a:spcPct val="20000"/>
        </a:spcBef>
        <a:spcAft>
          <a:spcPct val="0"/>
        </a:spcAft>
        <a:buChar char="»"/>
        <a:defRPr sz="9100">
          <a:solidFill>
            <a:schemeClr val="tx1"/>
          </a:solidFill>
          <a:latin typeface="+mn-lt"/>
          <a:ea typeface="+mn-ea"/>
        </a:defRPr>
      </a:lvl6pPr>
      <a:lvl7pPr marL="10310813" indent="-1044575" algn="l" defTabSz="4175125" rtl="0" eaLnBrk="1" fontAlgn="base" hangingPunct="1">
        <a:spcBef>
          <a:spcPct val="20000"/>
        </a:spcBef>
        <a:spcAft>
          <a:spcPct val="0"/>
        </a:spcAft>
        <a:buChar char="»"/>
        <a:defRPr sz="9100">
          <a:solidFill>
            <a:schemeClr val="tx1"/>
          </a:solidFill>
          <a:latin typeface="+mn-lt"/>
          <a:ea typeface="+mn-ea"/>
        </a:defRPr>
      </a:lvl7pPr>
      <a:lvl8pPr marL="10768013" indent="-1044575" algn="l" defTabSz="4175125" rtl="0" eaLnBrk="1" fontAlgn="base" hangingPunct="1">
        <a:spcBef>
          <a:spcPct val="20000"/>
        </a:spcBef>
        <a:spcAft>
          <a:spcPct val="0"/>
        </a:spcAft>
        <a:buChar char="»"/>
        <a:defRPr sz="9100">
          <a:solidFill>
            <a:schemeClr val="tx1"/>
          </a:solidFill>
          <a:latin typeface="+mn-lt"/>
          <a:ea typeface="+mn-ea"/>
        </a:defRPr>
      </a:lvl8pPr>
      <a:lvl9pPr marL="11225213" indent="-1044575" algn="l" defTabSz="4175125" rtl="0" eaLnBrk="1" fontAlgn="base" hangingPunct="1">
        <a:spcBef>
          <a:spcPct val="20000"/>
        </a:spcBef>
        <a:spcAft>
          <a:spcPct val="0"/>
        </a:spcAft>
        <a:buChar char="»"/>
        <a:defRPr sz="9100">
          <a:solidFill>
            <a:schemeClr val="tx1"/>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316953" y="260350"/>
            <a:ext cx="14589125" cy="20786725"/>
          </a:xfrm>
          <a:prstGeom prst="rect">
            <a:avLst/>
          </a:prstGeom>
          <a:solidFill>
            <a:schemeClr val="bg1">
              <a:lumMod val="85000"/>
            </a:schemeClr>
          </a:solidFill>
          <a:ln w="9525">
            <a:solidFill>
              <a:schemeClr val="accent5">
                <a:lumMod val="50000"/>
              </a:schemeClr>
            </a:solidFill>
            <a:miter lim="800000"/>
            <a:headEnd/>
            <a:tailEnd/>
          </a:ln>
        </p:spPr>
        <p:txBody>
          <a:bodyPr wrap="none" lIns="45674" tIns="22837" rIns="45674" bIns="22837" anchor="ctr"/>
          <a:lstStyle/>
          <a:p>
            <a:pPr defTabSz="457200"/>
            <a:endParaRPr lang="es-ES">
              <a:latin typeface="Calibri" pitchFamily="34" charset="0"/>
            </a:endParaRPr>
          </a:p>
        </p:txBody>
      </p:sp>
      <p:sp>
        <p:nvSpPr>
          <p:cNvPr id="2052" name="Rectangle 6"/>
          <p:cNvSpPr>
            <a:spLocks noChangeArrowheads="1"/>
          </p:cNvSpPr>
          <p:nvPr/>
        </p:nvSpPr>
        <p:spPr bwMode="auto">
          <a:xfrm>
            <a:off x="316953" y="19943364"/>
            <a:ext cx="14589125" cy="1119188"/>
          </a:xfrm>
          <a:prstGeom prst="rect">
            <a:avLst/>
          </a:prstGeom>
          <a:solidFill>
            <a:srgbClr val="F8F8F8"/>
          </a:solidFill>
          <a:ln w="9525">
            <a:solidFill>
              <a:schemeClr val="accent5">
                <a:lumMod val="50000"/>
              </a:schemeClr>
            </a:solidFill>
            <a:miter lim="800000"/>
            <a:headEnd/>
            <a:tailEnd/>
          </a:ln>
        </p:spPr>
        <p:txBody>
          <a:bodyPr wrap="none" lIns="45674" tIns="22837" rIns="45674" bIns="22837" anchor="ctr"/>
          <a:lstStyle/>
          <a:p>
            <a:pPr defTabSz="457200"/>
            <a:endParaRPr lang="es-ES" dirty="0">
              <a:latin typeface="Calibri" pitchFamily="34" charset="0"/>
            </a:endParaRPr>
          </a:p>
        </p:txBody>
      </p:sp>
      <p:sp>
        <p:nvSpPr>
          <p:cNvPr id="2063" name="Rectangle 6"/>
          <p:cNvSpPr>
            <a:spLocks noChangeArrowheads="1"/>
          </p:cNvSpPr>
          <p:nvPr/>
        </p:nvSpPr>
        <p:spPr bwMode="auto">
          <a:xfrm>
            <a:off x="316953" y="260350"/>
            <a:ext cx="14589125" cy="3206277"/>
          </a:xfrm>
          <a:prstGeom prst="rect">
            <a:avLst/>
          </a:prstGeom>
          <a:solidFill>
            <a:srgbClr val="F8F8F8"/>
          </a:solidFill>
          <a:ln w="9525">
            <a:solidFill>
              <a:schemeClr val="accent5">
                <a:lumMod val="50000"/>
              </a:schemeClr>
            </a:solidFill>
            <a:miter lim="800000"/>
            <a:headEnd/>
            <a:tailEnd/>
          </a:ln>
        </p:spPr>
        <p:txBody>
          <a:bodyPr wrap="none" lIns="45674" tIns="22837" rIns="45674" bIns="22837" anchor="ctr"/>
          <a:lstStyle/>
          <a:p>
            <a:pPr defTabSz="457200"/>
            <a:endParaRPr lang="es-ES" dirty="0">
              <a:latin typeface="Calibri" pitchFamily="34" charset="0"/>
            </a:endParaRPr>
          </a:p>
        </p:txBody>
      </p:sp>
      <p:sp>
        <p:nvSpPr>
          <p:cNvPr id="2054" name="Text Box 11"/>
          <p:cNvSpPr txBox="1">
            <a:spLocks noChangeArrowheads="1"/>
          </p:cNvSpPr>
          <p:nvPr/>
        </p:nvSpPr>
        <p:spPr bwMode="auto">
          <a:xfrm>
            <a:off x="682688" y="779283"/>
            <a:ext cx="10407587" cy="600118"/>
          </a:xfrm>
          <a:prstGeom prst="rect">
            <a:avLst/>
          </a:prstGeom>
          <a:noFill/>
          <a:ln w="9525">
            <a:noFill/>
            <a:miter lim="800000"/>
            <a:headEnd/>
            <a:tailEnd/>
          </a:ln>
        </p:spPr>
        <p:txBody>
          <a:bodyPr wrap="square" lIns="45674" tIns="22837" rIns="45674" bIns="22837">
            <a:spAutoFit/>
          </a:bodyPr>
          <a:lstStyle/>
          <a:p>
            <a:pPr defTabSz="457200">
              <a:spcBef>
                <a:spcPct val="50000"/>
              </a:spcBef>
            </a:pPr>
            <a:r>
              <a:rPr lang="en-US" sz="3600" b="1" dirty="0">
                <a:latin typeface="Calibri" pitchFamily="34" charset="0"/>
              </a:rPr>
              <a:t>Recognition of epileptic seizures from EEG data</a:t>
            </a:r>
          </a:p>
        </p:txBody>
      </p:sp>
      <p:grpSp>
        <p:nvGrpSpPr>
          <p:cNvPr id="2" name="Grupo 1">
            <a:extLst>
              <a:ext uri="{FF2B5EF4-FFF2-40B4-BE49-F238E27FC236}">
                <a16:creationId xmlns:a16="http://schemas.microsoft.com/office/drawing/2014/main" id="{231AB7CC-16CE-47FE-A3E6-BAEC2F9329DA}"/>
              </a:ext>
            </a:extLst>
          </p:cNvPr>
          <p:cNvGrpSpPr/>
          <p:nvPr/>
        </p:nvGrpSpPr>
        <p:grpSpPr>
          <a:xfrm>
            <a:off x="719138" y="2428380"/>
            <a:ext cx="4482877" cy="925747"/>
            <a:chOff x="846138" y="2958974"/>
            <a:chExt cx="4482877" cy="925747"/>
          </a:xfrm>
        </p:grpSpPr>
        <p:sp>
          <p:nvSpPr>
            <p:cNvPr id="2053" name="Text Box 8"/>
            <p:cNvSpPr txBox="1">
              <a:spLocks noChangeArrowheads="1"/>
            </p:cNvSpPr>
            <p:nvPr/>
          </p:nvSpPr>
          <p:spPr bwMode="auto">
            <a:xfrm>
              <a:off x="846139" y="2958974"/>
              <a:ext cx="4482876" cy="461618"/>
            </a:xfrm>
            <a:prstGeom prst="rect">
              <a:avLst/>
            </a:prstGeom>
            <a:noFill/>
            <a:ln w="9525">
              <a:noFill/>
              <a:miter lim="800000"/>
              <a:headEnd/>
              <a:tailEnd/>
            </a:ln>
          </p:spPr>
          <p:txBody>
            <a:bodyPr wrap="square" lIns="45674" tIns="22837" rIns="45674" bIns="22837">
              <a:spAutoFit/>
            </a:bodyPr>
            <a:lstStyle/>
            <a:p>
              <a:pPr defTabSz="457200"/>
              <a:r>
                <a:rPr lang="ca-ES" sz="2700" b="1" dirty="0">
                  <a:latin typeface="Calibri" pitchFamily="34" charset="0"/>
                </a:rPr>
                <a:t>Christian Espinosa </a:t>
              </a:r>
              <a:r>
                <a:rPr lang="ca-ES" sz="2700" b="1" dirty="0" err="1">
                  <a:latin typeface="Calibri" pitchFamily="34" charset="0"/>
                </a:rPr>
                <a:t>Reboredo</a:t>
              </a:r>
              <a:endParaRPr lang="ca-ES" sz="2700" b="1" dirty="0">
                <a:latin typeface="Calibri" pitchFamily="34" charset="0"/>
              </a:endParaRPr>
            </a:p>
          </p:txBody>
        </p:sp>
        <p:sp>
          <p:nvSpPr>
            <p:cNvPr id="2073" name="Text Box 15"/>
            <p:cNvSpPr txBox="1">
              <a:spLocks noChangeArrowheads="1"/>
            </p:cNvSpPr>
            <p:nvPr/>
          </p:nvSpPr>
          <p:spPr bwMode="auto">
            <a:xfrm>
              <a:off x="846138" y="3423103"/>
              <a:ext cx="3622675" cy="461618"/>
            </a:xfrm>
            <a:prstGeom prst="rect">
              <a:avLst/>
            </a:prstGeom>
            <a:noFill/>
            <a:ln w="9525">
              <a:noFill/>
              <a:miter lim="800000"/>
              <a:headEnd/>
              <a:tailEnd/>
            </a:ln>
          </p:spPr>
          <p:txBody>
            <a:bodyPr lIns="45674" tIns="22837" rIns="45674" bIns="22837">
              <a:spAutoFit/>
            </a:bodyPr>
            <a:lstStyle/>
            <a:p>
              <a:pPr defTabSz="457200"/>
              <a:r>
                <a:rPr lang="en-US" sz="2700" b="1" dirty="0">
                  <a:latin typeface="Calibri" pitchFamily="34" charset="0"/>
                </a:rPr>
                <a:t>Curs 2021 - 2022</a:t>
              </a:r>
            </a:p>
          </p:txBody>
        </p:sp>
      </p:grpSp>
      <p:sp>
        <p:nvSpPr>
          <p:cNvPr id="2075" name="Text Box 8"/>
          <p:cNvSpPr txBox="1">
            <a:spLocks noChangeArrowheads="1"/>
          </p:cNvSpPr>
          <p:nvPr/>
        </p:nvSpPr>
        <p:spPr bwMode="auto">
          <a:xfrm>
            <a:off x="1987725" y="20184855"/>
            <a:ext cx="8640082" cy="661673"/>
          </a:xfrm>
          <a:prstGeom prst="rect">
            <a:avLst/>
          </a:prstGeom>
          <a:noFill/>
          <a:ln w="9525">
            <a:noFill/>
            <a:miter lim="800000"/>
            <a:headEnd/>
            <a:tailEnd/>
          </a:ln>
        </p:spPr>
        <p:txBody>
          <a:bodyPr wrap="square" lIns="45674" tIns="22837" rIns="45674" bIns="22837">
            <a:spAutoFit/>
          </a:bodyPr>
          <a:lstStyle/>
          <a:p>
            <a:pPr defTabSz="457200"/>
            <a:r>
              <a:rPr lang="ca-ES" sz="2000" b="1" dirty="0">
                <a:latin typeface="Calibri" pitchFamily="34" charset="0"/>
              </a:rPr>
              <a:t>Tutor:</a:t>
            </a:r>
            <a:r>
              <a:rPr lang="ca-ES" sz="2000" dirty="0">
                <a:latin typeface="Calibri" pitchFamily="34" charset="0"/>
              </a:rPr>
              <a:t> Aura Hernandez Sabaté</a:t>
            </a:r>
          </a:p>
          <a:p>
            <a:pPr defTabSz="457200"/>
            <a:r>
              <a:rPr lang="ca-ES" sz="2000" b="1" dirty="0">
                <a:latin typeface="Calibri" pitchFamily="34" charset="0"/>
              </a:rPr>
              <a:t>Departament: </a:t>
            </a:r>
            <a:r>
              <a:rPr lang="ca-ES" sz="2000" b="1" dirty="0">
                <a:solidFill>
                  <a:schemeClr val="accent5">
                    <a:lumMod val="25000"/>
                  </a:schemeClr>
                </a:solidFill>
                <a:latin typeface="Calibri" pitchFamily="34" charset="0"/>
              </a:rPr>
              <a:t>Departament d’Enginyeria de la informació  de les Comunicacions</a:t>
            </a:r>
            <a:endParaRPr lang="ca-ES" sz="2000" dirty="0">
              <a:solidFill>
                <a:schemeClr val="accent5">
                  <a:lumMod val="25000"/>
                </a:schemeClr>
              </a:solidFill>
              <a:latin typeface="Calibri" pitchFamily="34" charset="0"/>
            </a:endParaRPr>
          </a:p>
        </p:txBody>
      </p:sp>
      <p:grpSp>
        <p:nvGrpSpPr>
          <p:cNvPr id="2106" name="Group 58"/>
          <p:cNvGrpSpPr>
            <a:grpSpLocks/>
          </p:cNvGrpSpPr>
          <p:nvPr/>
        </p:nvGrpSpPr>
        <p:grpSpPr bwMode="auto">
          <a:xfrm>
            <a:off x="683632" y="3914825"/>
            <a:ext cx="5945213" cy="4995135"/>
            <a:chOff x="6986" y="8732"/>
            <a:chExt cx="2038" cy="2455"/>
          </a:xfrm>
        </p:grpSpPr>
        <p:sp>
          <p:nvSpPr>
            <p:cNvPr id="2102" name="Text Box 16"/>
            <p:cNvSpPr txBox="1">
              <a:spLocks noChangeArrowheads="1"/>
            </p:cNvSpPr>
            <p:nvPr/>
          </p:nvSpPr>
          <p:spPr bwMode="auto">
            <a:xfrm>
              <a:off x="6986" y="9193"/>
              <a:ext cx="2038" cy="1994"/>
            </a:xfrm>
            <a:prstGeom prst="rect">
              <a:avLst/>
            </a:prstGeom>
            <a:solidFill>
              <a:schemeClr val="bg1"/>
            </a:solidFill>
            <a:ln w="9525">
              <a:solidFill>
                <a:schemeClr val="accent5">
                  <a:lumMod val="50000"/>
                </a:schemeClr>
              </a:solidFill>
              <a:miter lim="800000"/>
              <a:headEnd/>
              <a:tailEnd/>
            </a:ln>
          </p:spPr>
          <p:txBody>
            <a:bodyPr lIns="179817" tIns="179817" rIns="179817" bIns="179817">
              <a:spAutoFit/>
            </a:bodyPr>
            <a:lstStyle/>
            <a:p>
              <a:pPr algn="just" defTabSz="457200">
                <a:spcBef>
                  <a:spcPct val="50000"/>
                </a:spcBef>
              </a:pPr>
              <a:r>
                <a:rPr lang="en-US" sz="2000" dirty="0"/>
                <a:t>An electroencephalogram (EEG) is a test that detects electrical activity of the brain. This paper tries to go a step further to interpret seizures from electroencephalograms using deep learning algorithms. The data used in this paper is a public dataset CHB-MIT of recordings of pediatric subjects with intractable seizures. Different methods of data processing are done and documented to make the most of the algorithms used as well as the strategy. The objective is to train an algorithm to classify when the subject is having a seizure and when it is not.</a:t>
              </a:r>
              <a:endParaRPr lang="ca-ES" sz="1400" dirty="0">
                <a:latin typeface="Calibri" pitchFamily="34" charset="0"/>
              </a:endParaRPr>
            </a:p>
          </p:txBody>
        </p:sp>
        <p:sp>
          <p:nvSpPr>
            <p:cNvPr id="2103" name="Text Box 17"/>
            <p:cNvSpPr txBox="1">
              <a:spLocks noChangeArrowheads="1"/>
            </p:cNvSpPr>
            <p:nvPr/>
          </p:nvSpPr>
          <p:spPr bwMode="auto">
            <a:xfrm>
              <a:off x="6986" y="8732"/>
              <a:ext cx="2038" cy="390"/>
            </a:xfrm>
            <a:prstGeom prst="rect">
              <a:avLst/>
            </a:prstGeom>
            <a:solidFill>
              <a:schemeClr val="accent5"/>
            </a:solidFill>
            <a:ln w="9525">
              <a:solidFill>
                <a:schemeClr val="accent5">
                  <a:lumMod val="50000"/>
                </a:schemeClr>
              </a:solidFill>
              <a:miter lim="800000"/>
              <a:headEnd/>
              <a:tailEnd/>
            </a:ln>
          </p:spPr>
          <p:txBody>
            <a:bodyPr lIns="179817" tIns="179817" rIns="179817" bIns="179817">
              <a:spAutoFit/>
            </a:bodyPr>
            <a:lstStyle/>
            <a:p>
              <a:pPr defTabSz="457200">
                <a:spcBef>
                  <a:spcPct val="50000"/>
                </a:spcBef>
              </a:pPr>
              <a:r>
                <a:rPr lang="ca-ES" sz="2800" b="1" dirty="0">
                  <a:latin typeface="Calibri" pitchFamily="34" charset="0"/>
                </a:rPr>
                <a:t>INTRODUCTION</a:t>
              </a:r>
            </a:p>
          </p:txBody>
        </p:sp>
      </p:grpSp>
      <p:grpSp>
        <p:nvGrpSpPr>
          <p:cNvPr id="3" name="Grupo 2">
            <a:extLst>
              <a:ext uri="{FF2B5EF4-FFF2-40B4-BE49-F238E27FC236}">
                <a16:creationId xmlns:a16="http://schemas.microsoft.com/office/drawing/2014/main" id="{55FD3CFC-484A-4A90-86C1-C0E074460596}"/>
              </a:ext>
            </a:extLst>
          </p:cNvPr>
          <p:cNvGrpSpPr/>
          <p:nvPr/>
        </p:nvGrpSpPr>
        <p:grpSpPr>
          <a:xfrm>
            <a:off x="7851775" y="2431833"/>
            <a:ext cx="7120905" cy="929551"/>
            <a:chOff x="3496753" y="2420746"/>
            <a:chExt cx="7120905" cy="929551"/>
          </a:xfrm>
        </p:grpSpPr>
        <p:sp>
          <p:nvSpPr>
            <p:cNvPr id="2072" name="Text Box 15"/>
            <p:cNvSpPr txBox="1">
              <a:spLocks noChangeArrowheads="1"/>
            </p:cNvSpPr>
            <p:nvPr/>
          </p:nvSpPr>
          <p:spPr bwMode="auto">
            <a:xfrm>
              <a:off x="6913190" y="2420746"/>
              <a:ext cx="3240360" cy="461618"/>
            </a:xfrm>
            <a:prstGeom prst="rect">
              <a:avLst/>
            </a:prstGeom>
            <a:noFill/>
            <a:ln w="9525">
              <a:noFill/>
              <a:miter lim="800000"/>
              <a:headEnd/>
              <a:tailEnd/>
            </a:ln>
          </p:spPr>
          <p:txBody>
            <a:bodyPr wrap="square" lIns="45674" tIns="22837" rIns="45674" bIns="22837">
              <a:spAutoFit/>
            </a:bodyPr>
            <a:lstStyle/>
            <a:p>
              <a:pPr defTabSz="457200"/>
              <a:r>
                <a:rPr lang="ca-ES" sz="2700" b="1" dirty="0">
                  <a:latin typeface="Calibri" pitchFamily="34" charset="0"/>
                </a:rPr>
                <a:t>Treball Final de Grau</a:t>
              </a:r>
            </a:p>
          </p:txBody>
        </p:sp>
        <p:sp>
          <p:nvSpPr>
            <p:cNvPr id="49" name="Text Box 15"/>
            <p:cNvSpPr txBox="1">
              <a:spLocks noChangeArrowheads="1"/>
            </p:cNvSpPr>
            <p:nvPr/>
          </p:nvSpPr>
          <p:spPr bwMode="auto">
            <a:xfrm>
              <a:off x="3496753" y="2888679"/>
              <a:ext cx="7120905" cy="461618"/>
            </a:xfrm>
            <a:prstGeom prst="rect">
              <a:avLst/>
            </a:prstGeom>
            <a:noFill/>
            <a:ln w="9525">
              <a:noFill/>
              <a:miter lim="800000"/>
              <a:headEnd/>
              <a:tailEnd/>
            </a:ln>
          </p:spPr>
          <p:txBody>
            <a:bodyPr wrap="square" lIns="45674" tIns="22837" rIns="45674" bIns="22837">
              <a:spAutoFit/>
            </a:bodyPr>
            <a:lstStyle/>
            <a:p>
              <a:pPr defTabSz="457200"/>
              <a:r>
                <a:rPr lang="ca-ES" sz="2700" b="1" dirty="0">
                  <a:latin typeface="Calibri" pitchFamily="34" charset="0"/>
                </a:rPr>
                <a:t>Enginyeria Informàtica - Menció Computació</a:t>
              </a:r>
            </a:p>
          </p:txBody>
        </p:sp>
      </p:grpSp>
      <p:pic>
        <p:nvPicPr>
          <p:cNvPr id="45" name="Picture 30"/>
          <p:cNvPicPr>
            <a:picLocks noChangeAspect="1" noChangeArrowheads="1"/>
          </p:cNvPicPr>
          <p:nvPr/>
        </p:nvPicPr>
        <p:blipFill>
          <a:blip r:embed="rId3" cstate="print"/>
          <a:srcRect/>
          <a:stretch>
            <a:fillRect/>
          </a:stretch>
        </p:blipFill>
        <p:spPr bwMode="auto">
          <a:xfrm>
            <a:off x="9898856" y="524964"/>
            <a:ext cx="2171100" cy="1271902"/>
          </a:xfrm>
          <a:prstGeom prst="rect">
            <a:avLst/>
          </a:prstGeom>
          <a:noFill/>
          <a:ln w="9525">
            <a:noFill/>
            <a:miter lim="800000"/>
            <a:headEnd/>
            <a:tailEnd/>
          </a:ln>
          <a:effectLst/>
        </p:spPr>
      </p:pic>
      <p:pic>
        <p:nvPicPr>
          <p:cNvPr id="46" name="Picture 31"/>
          <p:cNvPicPr>
            <a:picLocks noChangeAspect="1" noChangeArrowheads="1"/>
          </p:cNvPicPr>
          <p:nvPr/>
        </p:nvPicPr>
        <p:blipFill>
          <a:blip r:embed="rId4" cstate="print"/>
          <a:srcRect l="16955" t="17218" r="20286" b="18215"/>
          <a:stretch>
            <a:fillRect/>
          </a:stretch>
        </p:blipFill>
        <p:spPr bwMode="auto">
          <a:xfrm>
            <a:off x="12169774" y="612280"/>
            <a:ext cx="2520280" cy="1200133"/>
          </a:xfrm>
          <a:prstGeom prst="rect">
            <a:avLst/>
          </a:prstGeom>
          <a:noFill/>
          <a:ln w="9525">
            <a:noFill/>
            <a:miter lim="800000"/>
            <a:headEnd/>
            <a:tailEnd/>
          </a:ln>
          <a:effectLst/>
        </p:spPr>
      </p:pic>
      <p:pic>
        <p:nvPicPr>
          <p:cNvPr id="7" name="Imagen 6">
            <a:extLst>
              <a:ext uri="{FF2B5EF4-FFF2-40B4-BE49-F238E27FC236}">
                <a16:creationId xmlns:a16="http://schemas.microsoft.com/office/drawing/2014/main" id="{EF4B8622-F78D-42E2-9F1E-9A43DFE776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88392" y="20054440"/>
            <a:ext cx="1643534" cy="923119"/>
          </a:xfrm>
          <a:prstGeom prst="rect">
            <a:avLst/>
          </a:prstGeom>
        </p:spPr>
      </p:pic>
      <p:grpSp>
        <p:nvGrpSpPr>
          <p:cNvPr id="30" name="Group 58">
            <a:extLst>
              <a:ext uri="{FF2B5EF4-FFF2-40B4-BE49-F238E27FC236}">
                <a16:creationId xmlns:a16="http://schemas.microsoft.com/office/drawing/2014/main" id="{99505D31-1476-4549-A808-9292F31C5983}"/>
              </a:ext>
            </a:extLst>
          </p:cNvPr>
          <p:cNvGrpSpPr>
            <a:grpSpLocks/>
          </p:cNvGrpSpPr>
          <p:nvPr/>
        </p:nvGrpSpPr>
        <p:grpSpPr bwMode="auto">
          <a:xfrm>
            <a:off x="8690782" y="8286805"/>
            <a:ext cx="5945213" cy="3454884"/>
            <a:chOff x="6986" y="8732"/>
            <a:chExt cx="2038" cy="1698"/>
          </a:xfrm>
        </p:grpSpPr>
        <p:sp>
          <p:nvSpPr>
            <p:cNvPr id="31" name="Text Box 16">
              <a:extLst>
                <a:ext uri="{FF2B5EF4-FFF2-40B4-BE49-F238E27FC236}">
                  <a16:creationId xmlns:a16="http://schemas.microsoft.com/office/drawing/2014/main" id="{79A6EA02-24E9-4520-9F74-BDF1F39C7A8F}"/>
                </a:ext>
              </a:extLst>
            </p:cNvPr>
            <p:cNvSpPr txBox="1">
              <a:spLocks noChangeArrowheads="1"/>
            </p:cNvSpPr>
            <p:nvPr/>
          </p:nvSpPr>
          <p:spPr bwMode="auto">
            <a:xfrm>
              <a:off x="6986" y="9193"/>
              <a:ext cx="2038" cy="1237"/>
            </a:xfrm>
            <a:prstGeom prst="rect">
              <a:avLst/>
            </a:prstGeom>
            <a:solidFill>
              <a:schemeClr val="bg1"/>
            </a:solidFill>
            <a:ln w="9525">
              <a:solidFill>
                <a:schemeClr val="accent5">
                  <a:lumMod val="50000"/>
                </a:schemeClr>
              </a:solidFill>
              <a:miter lim="800000"/>
              <a:headEnd/>
              <a:tailEnd/>
            </a:ln>
          </p:spPr>
          <p:txBody>
            <a:bodyPr lIns="179817" tIns="179817" rIns="179817" bIns="179817">
              <a:spAutoFit/>
            </a:bodyPr>
            <a:lstStyle/>
            <a:p>
              <a:pPr algn="just" defTabSz="457200">
                <a:spcBef>
                  <a:spcPct val="50000"/>
                </a:spcBef>
              </a:pPr>
              <a:r>
                <a:rPr lang="en-US" sz="2000" dirty="0"/>
                <a:t>The main goal in this study is to detect seizures from the dataset CHB-MIT. To fulfil the objective an architecture has been created working within a pipeline of events. Starting by finding the best data analysis and processing method before feeding it to the deep learning algorithms. The main strategy of the scripts execute in sequence.</a:t>
              </a:r>
              <a:endParaRPr lang="ca-ES" sz="2000" dirty="0"/>
            </a:p>
          </p:txBody>
        </p:sp>
        <p:sp>
          <p:nvSpPr>
            <p:cNvPr id="32" name="Text Box 17">
              <a:extLst>
                <a:ext uri="{FF2B5EF4-FFF2-40B4-BE49-F238E27FC236}">
                  <a16:creationId xmlns:a16="http://schemas.microsoft.com/office/drawing/2014/main" id="{B70448D6-D165-4E50-B991-D99A9AB83AD4}"/>
                </a:ext>
              </a:extLst>
            </p:cNvPr>
            <p:cNvSpPr txBox="1">
              <a:spLocks noChangeArrowheads="1"/>
            </p:cNvSpPr>
            <p:nvPr/>
          </p:nvSpPr>
          <p:spPr bwMode="auto">
            <a:xfrm>
              <a:off x="6986" y="8732"/>
              <a:ext cx="2038" cy="390"/>
            </a:xfrm>
            <a:prstGeom prst="rect">
              <a:avLst/>
            </a:prstGeom>
            <a:solidFill>
              <a:schemeClr val="accent5"/>
            </a:solidFill>
            <a:ln w="9525">
              <a:solidFill>
                <a:schemeClr val="accent5">
                  <a:lumMod val="50000"/>
                </a:schemeClr>
              </a:solidFill>
              <a:miter lim="800000"/>
              <a:headEnd/>
              <a:tailEnd/>
            </a:ln>
          </p:spPr>
          <p:txBody>
            <a:bodyPr lIns="179817" tIns="179817" rIns="179817" bIns="179817">
              <a:spAutoFit/>
            </a:bodyPr>
            <a:lstStyle/>
            <a:p>
              <a:pPr defTabSz="457200">
                <a:spcBef>
                  <a:spcPct val="50000"/>
                </a:spcBef>
              </a:pPr>
              <a:r>
                <a:rPr lang="ca-ES" sz="2800" b="1" dirty="0">
                  <a:latin typeface="Calibri" pitchFamily="34" charset="0"/>
                </a:rPr>
                <a:t>OBJECTIVES</a:t>
              </a:r>
            </a:p>
          </p:txBody>
        </p:sp>
      </p:grpSp>
      <p:pic>
        <p:nvPicPr>
          <p:cNvPr id="10" name="Imagen 9">
            <a:extLst>
              <a:ext uri="{FF2B5EF4-FFF2-40B4-BE49-F238E27FC236}">
                <a16:creationId xmlns:a16="http://schemas.microsoft.com/office/drawing/2014/main" id="{99614039-1136-4B01-91DF-4D3CA67D65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7206" y="3911205"/>
            <a:ext cx="7575698" cy="4069871"/>
          </a:xfrm>
          <a:prstGeom prst="rect">
            <a:avLst/>
          </a:prstGeom>
          <a:ln>
            <a:solidFill>
              <a:schemeClr val="accent5">
                <a:lumMod val="50000"/>
              </a:schemeClr>
            </a:solidFill>
          </a:ln>
        </p:spPr>
      </p:pic>
      <p:pic>
        <p:nvPicPr>
          <p:cNvPr id="12" name="Imagen 11">
            <a:extLst>
              <a:ext uri="{FF2B5EF4-FFF2-40B4-BE49-F238E27FC236}">
                <a16:creationId xmlns:a16="http://schemas.microsoft.com/office/drawing/2014/main" id="{20F432C6-488A-4CAD-A3C9-AE720338C3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5392" y="12140157"/>
            <a:ext cx="7687511" cy="2873723"/>
          </a:xfrm>
          <a:prstGeom prst="rect">
            <a:avLst/>
          </a:prstGeom>
          <a:ln>
            <a:solidFill>
              <a:schemeClr val="accent5">
                <a:lumMod val="50000"/>
              </a:schemeClr>
            </a:solidFill>
          </a:ln>
        </p:spPr>
      </p:pic>
      <p:graphicFrame>
        <p:nvGraphicFramePr>
          <p:cNvPr id="15" name="Diagrama 14">
            <a:extLst>
              <a:ext uri="{FF2B5EF4-FFF2-40B4-BE49-F238E27FC236}">
                <a16:creationId xmlns:a16="http://schemas.microsoft.com/office/drawing/2014/main" id="{4C388BF4-2B07-4D7D-91AE-7CA0BB3DA20E}"/>
              </a:ext>
            </a:extLst>
          </p:cNvPr>
          <p:cNvGraphicFramePr/>
          <p:nvPr>
            <p:extLst>
              <p:ext uri="{D42A27DB-BD31-4B8C-83A1-F6EECF244321}">
                <p14:modId xmlns:p14="http://schemas.microsoft.com/office/powerpoint/2010/main" val="354032575"/>
              </p:ext>
            </p:extLst>
          </p:nvPr>
        </p:nvGraphicFramePr>
        <p:xfrm>
          <a:off x="648494" y="8085437"/>
          <a:ext cx="7575698" cy="45521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4" name="Group 58">
            <a:extLst>
              <a:ext uri="{FF2B5EF4-FFF2-40B4-BE49-F238E27FC236}">
                <a16:creationId xmlns:a16="http://schemas.microsoft.com/office/drawing/2014/main" id="{BF0A0B50-080C-483C-919E-FF071D17AFA4}"/>
              </a:ext>
            </a:extLst>
          </p:cNvPr>
          <p:cNvGrpSpPr>
            <a:grpSpLocks/>
          </p:cNvGrpSpPr>
          <p:nvPr/>
        </p:nvGrpSpPr>
        <p:grpSpPr bwMode="auto">
          <a:xfrm>
            <a:off x="688827" y="12133560"/>
            <a:ext cx="5945213" cy="4226026"/>
            <a:chOff x="6986" y="8732"/>
            <a:chExt cx="2038" cy="2077"/>
          </a:xfrm>
        </p:grpSpPr>
        <p:sp>
          <p:nvSpPr>
            <p:cNvPr id="48" name="Text Box 16">
              <a:extLst>
                <a:ext uri="{FF2B5EF4-FFF2-40B4-BE49-F238E27FC236}">
                  <a16:creationId xmlns:a16="http://schemas.microsoft.com/office/drawing/2014/main" id="{A2B295D4-48B8-4654-A0CB-BCC4146F48BD}"/>
                </a:ext>
              </a:extLst>
            </p:cNvPr>
            <p:cNvSpPr txBox="1">
              <a:spLocks noChangeArrowheads="1"/>
            </p:cNvSpPr>
            <p:nvPr/>
          </p:nvSpPr>
          <p:spPr bwMode="auto">
            <a:xfrm>
              <a:off x="6986" y="9193"/>
              <a:ext cx="2038" cy="1616"/>
            </a:xfrm>
            <a:prstGeom prst="rect">
              <a:avLst/>
            </a:prstGeom>
            <a:solidFill>
              <a:schemeClr val="bg1"/>
            </a:solidFill>
            <a:ln w="9525">
              <a:solidFill>
                <a:schemeClr val="accent5">
                  <a:lumMod val="50000"/>
                </a:schemeClr>
              </a:solidFill>
              <a:miter lim="800000"/>
              <a:headEnd/>
              <a:tailEnd/>
            </a:ln>
          </p:spPr>
          <p:txBody>
            <a:bodyPr lIns="179817" tIns="179817" rIns="179817" bIns="179817">
              <a:spAutoFit/>
            </a:bodyPr>
            <a:lstStyle/>
            <a:p>
              <a:pPr algn="just" defTabSz="457200">
                <a:spcBef>
                  <a:spcPct val="50000"/>
                </a:spcBef>
              </a:pPr>
              <a:r>
                <a:rPr lang="en-US" sz="2000" dirty="0"/>
                <a:t>All files have been filtered within a frequency bandwidth, labeled and windowed to input the models.</a:t>
              </a:r>
            </a:p>
            <a:p>
              <a:pPr algn="just" defTabSz="457200">
                <a:spcBef>
                  <a:spcPct val="50000"/>
                </a:spcBef>
              </a:pPr>
              <a:r>
                <a:rPr lang="en-US" sz="2000" dirty="0"/>
                <a:t>Data from subject 1 to 10 has been used to train the model, and data from 11 to 16 has been used to test the accuracy of the predictions of the model. For every file 50 epochs have been done to ensure a good understanding from the model of the data.</a:t>
              </a:r>
            </a:p>
          </p:txBody>
        </p:sp>
        <p:sp>
          <p:nvSpPr>
            <p:cNvPr id="50" name="Text Box 17">
              <a:extLst>
                <a:ext uri="{FF2B5EF4-FFF2-40B4-BE49-F238E27FC236}">
                  <a16:creationId xmlns:a16="http://schemas.microsoft.com/office/drawing/2014/main" id="{8234C22C-E3F1-4616-8610-CE9B3D37A5D9}"/>
                </a:ext>
              </a:extLst>
            </p:cNvPr>
            <p:cNvSpPr txBox="1">
              <a:spLocks noChangeArrowheads="1"/>
            </p:cNvSpPr>
            <p:nvPr/>
          </p:nvSpPr>
          <p:spPr bwMode="auto">
            <a:xfrm>
              <a:off x="6986" y="8732"/>
              <a:ext cx="2038" cy="390"/>
            </a:xfrm>
            <a:prstGeom prst="rect">
              <a:avLst/>
            </a:prstGeom>
            <a:solidFill>
              <a:schemeClr val="accent5"/>
            </a:solidFill>
            <a:ln w="9525">
              <a:solidFill>
                <a:schemeClr val="accent5">
                  <a:lumMod val="50000"/>
                </a:schemeClr>
              </a:solidFill>
              <a:miter lim="800000"/>
              <a:headEnd/>
              <a:tailEnd/>
            </a:ln>
          </p:spPr>
          <p:txBody>
            <a:bodyPr lIns="179817" tIns="179817" rIns="179817" bIns="179817">
              <a:spAutoFit/>
            </a:bodyPr>
            <a:lstStyle/>
            <a:p>
              <a:pPr defTabSz="457200">
                <a:spcBef>
                  <a:spcPct val="50000"/>
                </a:spcBef>
              </a:pPr>
              <a:r>
                <a:rPr lang="ca-ES" sz="2800" b="1" dirty="0">
                  <a:latin typeface="Calibri" pitchFamily="34" charset="0"/>
                </a:rPr>
                <a:t>METHODOLOGY</a:t>
              </a:r>
            </a:p>
          </p:txBody>
        </p:sp>
      </p:grpSp>
      <p:pic>
        <p:nvPicPr>
          <p:cNvPr id="17" name="Imagen 16">
            <a:extLst>
              <a:ext uri="{FF2B5EF4-FFF2-40B4-BE49-F238E27FC236}">
                <a16:creationId xmlns:a16="http://schemas.microsoft.com/office/drawing/2014/main" id="{E1747C6D-682A-4FDB-89ED-69209138898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V="1">
            <a:off x="732851" y="20244769"/>
            <a:ext cx="995763" cy="529034"/>
          </a:xfrm>
          <a:prstGeom prst="rect">
            <a:avLst/>
          </a:prstGeom>
        </p:spPr>
      </p:pic>
      <p:grpSp>
        <p:nvGrpSpPr>
          <p:cNvPr id="51" name="Group 58">
            <a:extLst>
              <a:ext uri="{FF2B5EF4-FFF2-40B4-BE49-F238E27FC236}">
                <a16:creationId xmlns:a16="http://schemas.microsoft.com/office/drawing/2014/main" id="{0AC8F9C1-E524-4DA3-8C59-1298081100AD}"/>
              </a:ext>
            </a:extLst>
          </p:cNvPr>
          <p:cNvGrpSpPr>
            <a:grpSpLocks/>
          </p:cNvGrpSpPr>
          <p:nvPr/>
        </p:nvGrpSpPr>
        <p:grpSpPr bwMode="auto">
          <a:xfrm>
            <a:off x="8353350" y="15243765"/>
            <a:ext cx="5945213" cy="4378627"/>
            <a:chOff x="6986" y="8732"/>
            <a:chExt cx="2038" cy="2152"/>
          </a:xfrm>
        </p:grpSpPr>
        <p:sp>
          <p:nvSpPr>
            <p:cNvPr id="56" name="Text Box 16">
              <a:extLst>
                <a:ext uri="{FF2B5EF4-FFF2-40B4-BE49-F238E27FC236}">
                  <a16:creationId xmlns:a16="http://schemas.microsoft.com/office/drawing/2014/main" id="{ABF2419D-7420-4FCD-B0F9-2A307A864918}"/>
                </a:ext>
              </a:extLst>
            </p:cNvPr>
            <p:cNvSpPr txBox="1">
              <a:spLocks noChangeArrowheads="1"/>
            </p:cNvSpPr>
            <p:nvPr/>
          </p:nvSpPr>
          <p:spPr bwMode="auto">
            <a:xfrm>
              <a:off x="6986" y="9193"/>
              <a:ext cx="2038" cy="1691"/>
            </a:xfrm>
            <a:prstGeom prst="rect">
              <a:avLst/>
            </a:prstGeom>
            <a:solidFill>
              <a:schemeClr val="bg1"/>
            </a:solidFill>
            <a:ln w="9525">
              <a:solidFill>
                <a:schemeClr val="accent5">
                  <a:lumMod val="50000"/>
                </a:schemeClr>
              </a:solidFill>
              <a:miter lim="800000"/>
              <a:headEnd/>
              <a:tailEnd/>
            </a:ln>
          </p:spPr>
          <p:txBody>
            <a:bodyPr lIns="179817" tIns="179817" rIns="179817" bIns="179817">
              <a:spAutoFit/>
            </a:bodyPr>
            <a:lstStyle/>
            <a:p>
              <a:pPr algn="just" defTabSz="457200">
                <a:spcBef>
                  <a:spcPct val="50000"/>
                </a:spcBef>
              </a:pPr>
              <a:r>
                <a:rPr lang="en-US" sz="2000" dirty="0"/>
                <a:t>For future work it would be strictly necessary first of all, to change the windowing function setting the windows files. I would also consider adding a weighted cross entropy loss to avoid so much one-sided data, for the model to learn more uniformly. This is an ongoing project, so further study and other models will be added to test the capabilities of the scripts. Assuming the model works as it should, getting the right processed data would be enough to have a consistent result.</a:t>
              </a:r>
            </a:p>
          </p:txBody>
        </p:sp>
        <p:sp>
          <p:nvSpPr>
            <p:cNvPr id="57" name="Text Box 17">
              <a:extLst>
                <a:ext uri="{FF2B5EF4-FFF2-40B4-BE49-F238E27FC236}">
                  <a16:creationId xmlns:a16="http://schemas.microsoft.com/office/drawing/2014/main" id="{D617A774-B93A-4C7C-A7FB-33F6679B4AC8}"/>
                </a:ext>
              </a:extLst>
            </p:cNvPr>
            <p:cNvSpPr txBox="1">
              <a:spLocks noChangeArrowheads="1"/>
            </p:cNvSpPr>
            <p:nvPr/>
          </p:nvSpPr>
          <p:spPr bwMode="auto">
            <a:xfrm>
              <a:off x="6986" y="8732"/>
              <a:ext cx="2038" cy="390"/>
            </a:xfrm>
            <a:prstGeom prst="rect">
              <a:avLst/>
            </a:prstGeom>
            <a:solidFill>
              <a:schemeClr val="accent5"/>
            </a:solidFill>
            <a:ln w="9525">
              <a:solidFill>
                <a:schemeClr val="accent5">
                  <a:lumMod val="50000"/>
                </a:schemeClr>
              </a:solidFill>
              <a:miter lim="800000"/>
              <a:headEnd/>
              <a:tailEnd/>
            </a:ln>
          </p:spPr>
          <p:txBody>
            <a:bodyPr lIns="179817" tIns="179817" rIns="179817" bIns="179817">
              <a:spAutoFit/>
            </a:bodyPr>
            <a:lstStyle/>
            <a:p>
              <a:pPr defTabSz="457200">
                <a:spcBef>
                  <a:spcPct val="50000"/>
                </a:spcBef>
              </a:pPr>
              <a:r>
                <a:rPr lang="ca-ES" sz="2800" b="1" dirty="0">
                  <a:latin typeface="Calibri" pitchFamily="34" charset="0"/>
                </a:rPr>
                <a:t>FUTURE WORK</a:t>
              </a:r>
            </a:p>
          </p:txBody>
        </p:sp>
      </p:grpSp>
      <p:grpSp>
        <p:nvGrpSpPr>
          <p:cNvPr id="58" name="Group 58">
            <a:extLst>
              <a:ext uri="{FF2B5EF4-FFF2-40B4-BE49-F238E27FC236}">
                <a16:creationId xmlns:a16="http://schemas.microsoft.com/office/drawing/2014/main" id="{F1171223-8666-44F6-BD45-D41614570900}"/>
              </a:ext>
            </a:extLst>
          </p:cNvPr>
          <p:cNvGrpSpPr>
            <a:grpSpLocks/>
          </p:cNvGrpSpPr>
          <p:nvPr/>
        </p:nvGrpSpPr>
        <p:grpSpPr bwMode="auto">
          <a:xfrm>
            <a:off x="1440582" y="17038451"/>
            <a:ext cx="5945213" cy="2533173"/>
            <a:chOff x="6986" y="8732"/>
            <a:chExt cx="2038" cy="1245"/>
          </a:xfrm>
        </p:grpSpPr>
        <p:sp>
          <p:nvSpPr>
            <p:cNvPr id="59" name="Text Box 16">
              <a:extLst>
                <a:ext uri="{FF2B5EF4-FFF2-40B4-BE49-F238E27FC236}">
                  <a16:creationId xmlns:a16="http://schemas.microsoft.com/office/drawing/2014/main" id="{5EFE13C1-1E28-4621-9A21-EFEA0E46D8FC}"/>
                </a:ext>
              </a:extLst>
            </p:cNvPr>
            <p:cNvSpPr txBox="1">
              <a:spLocks noChangeArrowheads="1"/>
            </p:cNvSpPr>
            <p:nvPr/>
          </p:nvSpPr>
          <p:spPr bwMode="auto">
            <a:xfrm>
              <a:off x="6986" y="9193"/>
              <a:ext cx="2038" cy="784"/>
            </a:xfrm>
            <a:prstGeom prst="rect">
              <a:avLst/>
            </a:prstGeom>
            <a:solidFill>
              <a:schemeClr val="bg1"/>
            </a:solidFill>
            <a:ln w="9525">
              <a:solidFill>
                <a:schemeClr val="accent5">
                  <a:lumMod val="50000"/>
                </a:schemeClr>
              </a:solidFill>
              <a:miter lim="800000"/>
              <a:headEnd/>
              <a:tailEnd/>
            </a:ln>
          </p:spPr>
          <p:txBody>
            <a:bodyPr lIns="179817" tIns="179817" rIns="179817" bIns="179817">
              <a:spAutoFit/>
            </a:bodyPr>
            <a:lstStyle/>
            <a:p>
              <a:pPr algn="just" defTabSz="457200">
                <a:spcBef>
                  <a:spcPct val="50000"/>
                </a:spcBef>
              </a:pPr>
              <a:r>
                <a:rPr lang="en-US" sz="2000" dirty="0"/>
                <a:t>The data from the dataset has been labeled, filtered and classified correctly except for the windowing. The models accept and classify data from the input.</a:t>
              </a:r>
            </a:p>
          </p:txBody>
        </p:sp>
        <p:sp>
          <p:nvSpPr>
            <p:cNvPr id="60" name="Text Box 17">
              <a:extLst>
                <a:ext uri="{FF2B5EF4-FFF2-40B4-BE49-F238E27FC236}">
                  <a16:creationId xmlns:a16="http://schemas.microsoft.com/office/drawing/2014/main" id="{BE6BE6F4-0F55-4D0B-B682-26A0BDF74261}"/>
                </a:ext>
              </a:extLst>
            </p:cNvPr>
            <p:cNvSpPr txBox="1">
              <a:spLocks noChangeArrowheads="1"/>
            </p:cNvSpPr>
            <p:nvPr/>
          </p:nvSpPr>
          <p:spPr bwMode="auto">
            <a:xfrm>
              <a:off x="6986" y="8732"/>
              <a:ext cx="2038" cy="390"/>
            </a:xfrm>
            <a:prstGeom prst="rect">
              <a:avLst/>
            </a:prstGeom>
            <a:solidFill>
              <a:schemeClr val="accent5"/>
            </a:solidFill>
            <a:ln w="9525">
              <a:solidFill>
                <a:schemeClr val="accent5">
                  <a:lumMod val="50000"/>
                </a:schemeClr>
              </a:solidFill>
              <a:miter lim="800000"/>
              <a:headEnd/>
              <a:tailEnd/>
            </a:ln>
          </p:spPr>
          <p:txBody>
            <a:bodyPr lIns="179817" tIns="179817" rIns="179817" bIns="179817">
              <a:spAutoFit/>
            </a:bodyPr>
            <a:lstStyle/>
            <a:p>
              <a:pPr defTabSz="457200">
                <a:spcBef>
                  <a:spcPct val="50000"/>
                </a:spcBef>
              </a:pPr>
              <a:r>
                <a:rPr lang="ca-ES" sz="2800" b="1" dirty="0">
                  <a:latin typeface="Calibri" pitchFamily="34" charset="0"/>
                </a:rPr>
                <a:t>RESULTS</a:t>
              </a:r>
            </a:p>
          </p:txBody>
        </p:sp>
      </p:grpSp>
    </p:spTree>
  </p:cSld>
  <p:clrMapOvr>
    <a:masterClrMapping/>
  </p:clrMapOvr>
</p:sld>
</file>

<file path=ppt/theme/theme1.xml><?xml version="1.0" encoding="utf-8"?>
<a:theme xmlns:a="http://schemas.openxmlformats.org/drawingml/2006/main" name="PlantillaPosterImprimi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PlantillaPosterImprimir</Template>
  <TotalTime>779</TotalTime>
  <Words>412</Words>
  <Application>Microsoft Office PowerPoint</Application>
  <PresentationFormat>Personalizado</PresentationFormat>
  <Paragraphs>32</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PlantillaPosterImprimir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gemma</dc:creator>
  <cp:lastModifiedBy>Christian E</cp:lastModifiedBy>
  <cp:revision>67</cp:revision>
  <dcterms:created xsi:type="dcterms:W3CDTF">2012-10-04T11:24:05Z</dcterms:created>
  <dcterms:modified xsi:type="dcterms:W3CDTF">2022-02-10T15:13:06Z</dcterms:modified>
</cp:coreProperties>
</file>