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4" r:id="rId3"/>
    <p:sldId id="259" r:id="rId4"/>
    <p:sldId id="260" r:id="rId5"/>
    <p:sldId id="261" r:id="rId6"/>
    <p:sldId id="265" r:id="rId7"/>
    <p:sldId id="266" r:id="rId8"/>
    <p:sldId id="268" r:id="rId9"/>
    <p:sldId id="267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5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4" autoAdjust="0"/>
  </p:normalViewPr>
  <p:slideViewPr>
    <p:cSldViewPr snapToGrid="0">
      <p:cViewPr varScale="1">
        <p:scale>
          <a:sx n="106" d="100"/>
          <a:sy n="106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F4057-C9B6-4AEB-9C6B-9D4AF001C0BD}" type="doc">
      <dgm:prSet loTypeId="urn:microsoft.com/office/officeart/2005/8/layout/process3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CCAC6C3A-2E45-4F75-8C4B-47071027C11B}">
      <dgm:prSet phldrT="[Texto]"/>
      <dgm:spPr/>
      <dgm:t>
        <a:bodyPr/>
        <a:lstStyle/>
        <a:p>
          <a:r>
            <a:rPr lang="es-ES" b="1" dirty="0"/>
            <a:t>Data Processing</a:t>
          </a:r>
        </a:p>
      </dgm:t>
    </dgm:pt>
    <dgm:pt modelId="{7223B464-75A6-4C7D-8E05-B1184EB862E5}" type="parTrans" cxnId="{DF3D0343-0D02-48E5-9695-6D4766B68C2B}">
      <dgm:prSet/>
      <dgm:spPr/>
      <dgm:t>
        <a:bodyPr/>
        <a:lstStyle/>
        <a:p>
          <a:endParaRPr lang="es-ES"/>
        </a:p>
      </dgm:t>
    </dgm:pt>
    <dgm:pt modelId="{11231E64-67A0-47BC-808B-E183D94D079A}" type="sibTrans" cxnId="{DF3D0343-0D02-48E5-9695-6D4766B68C2B}">
      <dgm:prSet/>
      <dgm:spPr/>
      <dgm:t>
        <a:bodyPr/>
        <a:lstStyle/>
        <a:p>
          <a:endParaRPr lang="es-ES"/>
        </a:p>
      </dgm:t>
    </dgm:pt>
    <dgm:pt modelId="{1C93A981-5E9D-4EF0-8EAF-93FCDF93BCF5}">
      <dgm:prSet phldrT="[Texto]"/>
      <dgm:spPr/>
      <dgm:t>
        <a:bodyPr/>
        <a:lstStyle/>
        <a:p>
          <a:r>
            <a:rPr lang="es-ES" dirty="0" err="1"/>
            <a:t>Filtering</a:t>
          </a:r>
          <a:r>
            <a:rPr lang="es-ES" dirty="0"/>
            <a:t> </a:t>
          </a:r>
        </a:p>
      </dgm:t>
    </dgm:pt>
    <dgm:pt modelId="{9B774DC5-0BCE-482D-A51D-C0975E466F4B}" type="parTrans" cxnId="{571EA75C-CA52-4778-BEE4-CA2718C331E5}">
      <dgm:prSet/>
      <dgm:spPr/>
      <dgm:t>
        <a:bodyPr/>
        <a:lstStyle/>
        <a:p>
          <a:endParaRPr lang="es-ES"/>
        </a:p>
      </dgm:t>
    </dgm:pt>
    <dgm:pt modelId="{DDA1949F-3EBF-4541-9F13-6B9C8C657F28}" type="sibTrans" cxnId="{571EA75C-CA52-4778-BEE4-CA2718C331E5}">
      <dgm:prSet/>
      <dgm:spPr/>
      <dgm:t>
        <a:bodyPr/>
        <a:lstStyle/>
        <a:p>
          <a:endParaRPr lang="es-ES"/>
        </a:p>
      </dgm:t>
    </dgm:pt>
    <dgm:pt modelId="{0F3F4C7A-4BA8-4D75-B337-B8E043956AB0}">
      <dgm:prSet phldrT="[Texto]"/>
      <dgm:spPr/>
      <dgm:t>
        <a:bodyPr/>
        <a:lstStyle/>
        <a:p>
          <a:r>
            <a:rPr lang="es-ES" b="1"/>
            <a:t>Data classification</a:t>
          </a:r>
          <a:endParaRPr lang="es-ES" b="1" dirty="0"/>
        </a:p>
      </dgm:t>
    </dgm:pt>
    <dgm:pt modelId="{6A947EBB-62E5-4AAF-80EC-423E932A47D9}" type="parTrans" cxnId="{364F5EA7-9CFF-48C8-9BF6-35064440E4F2}">
      <dgm:prSet/>
      <dgm:spPr/>
      <dgm:t>
        <a:bodyPr/>
        <a:lstStyle/>
        <a:p>
          <a:endParaRPr lang="es-ES"/>
        </a:p>
      </dgm:t>
    </dgm:pt>
    <dgm:pt modelId="{E5756529-71B9-4EFA-9313-788842074829}" type="sibTrans" cxnId="{364F5EA7-9CFF-48C8-9BF6-35064440E4F2}">
      <dgm:prSet/>
      <dgm:spPr/>
      <dgm:t>
        <a:bodyPr/>
        <a:lstStyle/>
        <a:p>
          <a:endParaRPr lang="es-ES"/>
        </a:p>
      </dgm:t>
    </dgm:pt>
    <dgm:pt modelId="{3A24265A-DDF0-4C55-BC17-36DB6E3401AE}">
      <dgm:prSet phldrT="[Texto]"/>
      <dgm:spPr/>
      <dgm:t>
        <a:bodyPr/>
        <a:lstStyle/>
        <a:p>
          <a:r>
            <a:rPr lang="es-ES" dirty="0" err="1"/>
            <a:t>Normalize</a:t>
          </a:r>
          <a:endParaRPr lang="es-ES" dirty="0"/>
        </a:p>
      </dgm:t>
    </dgm:pt>
    <dgm:pt modelId="{C90249C9-88E0-49FC-BF43-C62560FF6D44}" type="parTrans" cxnId="{6B8C72A9-6CBA-4D60-8670-DEFCD36B8A11}">
      <dgm:prSet/>
      <dgm:spPr/>
      <dgm:t>
        <a:bodyPr/>
        <a:lstStyle/>
        <a:p>
          <a:endParaRPr lang="es-ES"/>
        </a:p>
      </dgm:t>
    </dgm:pt>
    <dgm:pt modelId="{B07BE214-B492-4CDC-BA12-DE5405D7EDB2}" type="sibTrans" cxnId="{6B8C72A9-6CBA-4D60-8670-DEFCD36B8A11}">
      <dgm:prSet/>
      <dgm:spPr/>
      <dgm:t>
        <a:bodyPr/>
        <a:lstStyle/>
        <a:p>
          <a:endParaRPr lang="es-ES"/>
        </a:p>
      </dgm:t>
    </dgm:pt>
    <dgm:pt modelId="{5FB0CEB7-4506-4320-B7A4-A5FF07CEBD4F}">
      <dgm:prSet phldrT="[Texto]"/>
      <dgm:spPr/>
      <dgm:t>
        <a:bodyPr/>
        <a:lstStyle/>
        <a:p>
          <a:r>
            <a:rPr lang="es-ES" b="1"/>
            <a:t>Results</a:t>
          </a:r>
          <a:endParaRPr lang="es-ES" b="1" dirty="0"/>
        </a:p>
      </dgm:t>
    </dgm:pt>
    <dgm:pt modelId="{31577CB5-A793-439A-8EE6-2B12950ED7A0}" type="parTrans" cxnId="{A058269C-766B-4467-9AD2-5D04E772591F}">
      <dgm:prSet/>
      <dgm:spPr/>
      <dgm:t>
        <a:bodyPr/>
        <a:lstStyle/>
        <a:p>
          <a:endParaRPr lang="es-ES"/>
        </a:p>
      </dgm:t>
    </dgm:pt>
    <dgm:pt modelId="{DB83B744-AE42-4B5D-97C3-20CD2AFCAD66}" type="sibTrans" cxnId="{A058269C-766B-4467-9AD2-5D04E772591F}">
      <dgm:prSet/>
      <dgm:spPr/>
      <dgm:t>
        <a:bodyPr/>
        <a:lstStyle/>
        <a:p>
          <a:endParaRPr lang="es-ES"/>
        </a:p>
      </dgm:t>
    </dgm:pt>
    <dgm:pt modelId="{4C68FB8E-95EC-41E0-9426-B82742244399}">
      <dgm:prSet phldrT="[Texto]"/>
      <dgm:spPr/>
      <dgm:t>
        <a:bodyPr/>
        <a:lstStyle/>
        <a:p>
          <a:r>
            <a:rPr lang="es-ES" dirty="0" err="1"/>
            <a:t>Save</a:t>
          </a:r>
          <a:endParaRPr lang="es-ES" dirty="0"/>
        </a:p>
      </dgm:t>
    </dgm:pt>
    <dgm:pt modelId="{9A00A044-143E-45E4-81D7-F64D237FD71F}" type="parTrans" cxnId="{67BDD96B-C032-497B-90CB-0A97B2521E04}">
      <dgm:prSet/>
      <dgm:spPr/>
      <dgm:t>
        <a:bodyPr/>
        <a:lstStyle/>
        <a:p>
          <a:endParaRPr lang="es-ES"/>
        </a:p>
      </dgm:t>
    </dgm:pt>
    <dgm:pt modelId="{3905F598-B14F-483D-AF1E-037004F3139A}" type="sibTrans" cxnId="{67BDD96B-C032-497B-90CB-0A97B2521E04}">
      <dgm:prSet/>
      <dgm:spPr/>
      <dgm:t>
        <a:bodyPr/>
        <a:lstStyle/>
        <a:p>
          <a:endParaRPr lang="es-ES"/>
        </a:p>
      </dgm:t>
    </dgm:pt>
    <dgm:pt modelId="{B6C38D89-64AE-444C-8C85-453CAC48FECA}">
      <dgm:prSet phldrT="[Texto]"/>
      <dgm:spPr/>
      <dgm:t>
        <a:bodyPr/>
        <a:lstStyle/>
        <a:p>
          <a:r>
            <a:rPr lang="es-ES" dirty="0" err="1"/>
            <a:t>Labeling</a:t>
          </a:r>
          <a:endParaRPr lang="es-ES" dirty="0"/>
        </a:p>
      </dgm:t>
    </dgm:pt>
    <dgm:pt modelId="{D52F7F4C-6183-441E-8931-2B51B8AC8DB4}" type="parTrans" cxnId="{E229FC07-B717-42DE-8B63-71738E464C48}">
      <dgm:prSet/>
      <dgm:spPr/>
      <dgm:t>
        <a:bodyPr/>
        <a:lstStyle/>
        <a:p>
          <a:endParaRPr lang="es-ES"/>
        </a:p>
      </dgm:t>
    </dgm:pt>
    <dgm:pt modelId="{FB0EC531-E560-439F-8FBF-0A82B0F75A55}" type="sibTrans" cxnId="{E229FC07-B717-42DE-8B63-71738E464C48}">
      <dgm:prSet/>
      <dgm:spPr/>
      <dgm:t>
        <a:bodyPr/>
        <a:lstStyle/>
        <a:p>
          <a:endParaRPr lang="es-ES"/>
        </a:p>
      </dgm:t>
    </dgm:pt>
    <dgm:pt modelId="{E03F25EC-4159-43CA-82FB-3B8405F769AC}">
      <dgm:prSet phldrT="[Texto]"/>
      <dgm:spPr/>
      <dgm:t>
        <a:bodyPr/>
        <a:lstStyle/>
        <a:p>
          <a:r>
            <a:rPr lang="es-ES" dirty="0" err="1"/>
            <a:t>Windowing</a:t>
          </a:r>
          <a:endParaRPr lang="es-ES" dirty="0"/>
        </a:p>
      </dgm:t>
    </dgm:pt>
    <dgm:pt modelId="{DC38E365-47BC-44B8-B088-8E7A658AAD90}" type="parTrans" cxnId="{BBBC621F-DEA8-4894-9B03-C34BEC97A730}">
      <dgm:prSet/>
      <dgm:spPr/>
      <dgm:t>
        <a:bodyPr/>
        <a:lstStyle/>
        <a:p>
          <a:endParaRPr lang="es-ES"/>
        </a:p>
      </dgm:t>
    </dgm:pt>
    <dgm:pt modelId="{AF4E8339-BB89-403E-8C3E-9005386EEE27}" type="sibTrans" cxnId="{BBBC621F-DEA8-4894-9B03-C34BEC97A730}">
      <dgm:prSet/>
      <dgm:spPr/>
      <dgm:t>
        <a:bodyPr/>
        <a:lstStyle/>
        <a:p>
          <a:endParaRPr lang="es-ES"/>
        </a:p>
      </dgm:t>
    </dgm:pt>
    <dgm:pt modelId="{F81638D1-23D9-441B-BFD9-65576A84D385}">
      <dgm:prSet phldrT="[Texto]"/>
      <dgm:spPr/>
      <dgm:t>
        <a:bodyPr/>
        <a:lstStyle/>
        <a:p>
          <a:r>
            <a:rPr lang="es-ES" dirty="0" err="1"/>
            <a:t>Formatting</a:t>
          </a:r>
          <a:endParaRPr lang="es-ES" dirty="0"/>
        </a:p>
      </dgm:t>
    </dgm:pt>
    <dgm:pt modelId="{A31AAA5A-4A74-47ED-9F1E-9CA6C424F801}" type="parTrans" cxnId="{F76EEDA5-9576-4876-8B01-DA5E3748B14C}">
      <dgm:prSet/>
      <dgm:spPr/>
      <dgm:t>
        <a:bodyPr/>
        <a:lstStyle/>
        <a:p>
          <a:endParaRPr lang="es-ES"/>
        </a:p>
      </dgm:t>
    </dgm:pt>
    <dgm:pt modelId="{6F0FA2BF-8409-4A37-96FE-645E9C1D1096}" type="sibTrans" cxnId="{F76EEDA5-9576-4876-8B01-DA5E3748B14C}">
      <dgm:prSet/>
      <dgm:spPr/>
      <dgm:t>
        <a:bodyPr/>
        <a:lstStyle/>
        <a:p>
          <a:endParaRPr lang="es-ES"/>
        </a:p>
      </dgm:t>
    </dgm:pt>
    <dgm:pt modelId="{30279F5D-4EA3-49AA-B46E-F9435CADE575}">
      <dgm:prSet phldrT="[Texto]"/>
      <dgm:spPr/>
      <dgm:t>
        <a:bodyPr/>
        <a:lstStyle/>
        <a:p>
          <a:r>
            <a:rPr lang="es-ES" dirty="0"/>
            <a:t>Split</a:t>
          </a:r>
        </a:p>
      </dgm:t>
    </dgm:pt>
    <dgm:pt modelId="{5A18EE0F-DA5C-4170-A83C-D0A64919A0F8}" type="parTrans" cxnId="{8B3004CF-0E72-4987-A0A2-71CB8E16A875}">
      <dgm:prSet/>
      <dgm:spPr/>
      <dgm:t>
        <a:bodyPr/>
        <a:lstStyle/>
        <a:p>
          <a:endParaRPr lang="es-ES"/>
        </a:p>
      </dgm:t>
    </dgm:pt>
    <dgm:pt modelId="{26FC0EEC-308A-47BF-8D5F-6FC4DC543FE3}" type="sibTrans" cxnId="{8B3004CF-0E72-4987-A0A2-71CB8E16A875}">
      <dgm:prSet/>
      <dgm:spPr/>
      <dgm:t>
        <a:bodyPr/>
        <a:lstStyle/>
        <a:p>
          <a:endParaRPr lang="es-ES"/>
        </a:p>
      </dgm:t>
    </dgm:pt>
    <dgm:pt modelId="{8A919C6B-B7BE-4B20-AB29-0811CB1D0B3F}">
      <dgm:prSet phldrT="[Texto]"/>
      <dgm:spPr/>
      <dgm:t>
        <a:bodyPr/>
        <a:lstStyle/>
        <a:p>
          <a:r>
            <a:rPr lang="es-ES" dirty="0"/>
            <a:t>Train</a:t>
          </a:r>
        </a:p>
      </dgm:t>
    </dgm:pt>
    <dgm:pt modelId="{B81A9757-820F-450B-A718-E72788CB8A51}" type="parTrans" cxnId="{51004EB4-7AF8-48DB-8C51-62006BE46432}">
      <dgm:prSet/>
      <dgm:spPr/>
      <dgm:t>
        <a:bodyPr/>
        <a:lstStyle/>
        <a:p>
          <a:endParaRPr lang="es-ES"/>
        </a:p>
      </dgm:t>
    </dgm:pt>
    <dgm:pt modelId="{AE19D003-1365-4D81-9E82-E016C786FBA6}" type="sibTrans" cxnId="{51004EB4-7AF8-48DB-8C51-62006BE46432}">
      <dgm:prSet/>
      <dgm:spPr/>
      <dgm:t>
        <a:bodyPr/>
        <a:lstStyle/>
        <a:p>
          <a:endParaRPr lang="es-ES"/>
        </a:p>
      </dgm:t>
    </dgm:pt>
    <dgm:pt modelId="{C1083AA4-B112-4A5B-8441-6A0AF4895494}">
      <dgm:prSet phldrT="[Texto]"/>
      <dgm:spPr/>
      <dgm:t>
        <a:bodyPr/>
        <a:lstStyle/>
        <a:p>
          <a:r>
            <a:rPr lang="es-ES" dirty="0"/>
            <a:t>Test</a:t>
          </a:r>
        </a:p>
      </dgm:t>
    </dgm:pt>
    <dgm:pt modelId="{51E57D19-2904-433C-8AA2-6B41C8DA7187}" type="parTrans" cxnId="{28E7A39F-AB65-4D77-B61A-1E5005C6AA59}">
      <dgm:prSet/>
      <dgm:spPr/>
      <dgm:t>
        <a:bodyPr/>
        <a:lstStyle/>
        <a:p>
          <a:endParaRPr lang="es-ES"/>
        </a:p>
      </dgm:t>
    </dgm:pt>
    <dgm:pt modelId="{A112D478-752D-44B1-99AD-58D91D447590}" type="sibTrans" cxnId="{28E7A39F-AB65-4D77-B61A-1E5005C6AA59}">
      <dgm:prSet/>
      <dgm:spPr/>
      <dgm:t>
        <a:bodyPr/>
        <a:lstStyle/>
        <a:p>
          <a:endParaRPr lang="es-ES"/>
        </a:p>
      </dgm:t>
    </dgm:pt>
    <dgm:pt modelId="{3E282C41-1DD3-4750-873B-3C2DD002BDBC}">
      <dgm:prSet phldrT="[Texto]"/>
      <dgm:spPr/>
      <dgm:t>
        <a:bodyPr/>
        <a:lstStyle/>
        <a:p>
          <a:r>
            <a:rPr lang="es-ES" dirty="0" err="1"/>
            <a:t>Plot</a:t>
          </a:r>
          <a:r>
            <a:rPr lang="es-ES" dirty="0"/>
            <a:t> </a:t>
          </a:r>
          <a:r>
            <a:rPr lang="es-ES" dirty="0" err="1"/>
            <a:t>results</a:t>
          </a:r>
          <a:endParaRPr lang="es-ES" dirty="0"/>
        </a:p>
      </dgm:t>
    </dgm:pt>
    <dgm:pt modelId="{2D586A7C-5B7D-4C19-BE04-81BF3BD93125}" type="parTrans" cxnId="{14964F5C-93FB-4A47-B54D-E13B74597C98}">
      <dgm:prSet/>
      <dgm:spPr/>
      <dgm:t>
        <a:bodyPr/>
        <a:lstStyle/>
        <a:p>
          <a:endParaRPr lang="es-ES"/>
        </a:p>
      </dgm:t>
    </dgm:pt>
    <dgm:pt modelId="{D46E51D0-9389-4048-AFFF-392C6F7F3681}" type="sibTrans" cxnId="{14964F5C-93FB-4A47-B54D-E13B74597C98}">
      <dgm:prSet/>
      <dgm:spPr/>
      <dgm:t>
        <a:bodyPr/>
        <a:lstStyle/>
        <a:p>
          <a:endParaRPr lang="es-ES"/>
        </a:p>
      </dgm:t>
    </dgm:pt>
    <dgm:pt modelId="{D8773FE4-DA12-42BA-B546-B01598882D9C}" type="pres">
      <dgm:prSet presAssocID="{E38F4057-C9B6-4AEB-9C6B-9D4AF001C0BD}" presName="linearFlow" presStyleCnt="0">
        <dgm:presLayoutVars>
          <dgm:dir/>
          <dgm:animLvl val="lvl"/>
          <dgm:resizeHandles val="exact"/>
        </dgm:presLayoutVars>
      </dgm:prSet>
      <dgm:spPr/>
    </dgm:pt>
    <dgm:pt modelId="{D446047B-AE78-47C2-B555-98DCE1B4D1E1}" type="pres">
      <dgm:prSet presAssocID="{CCAC6C3A-2E45-4F75-8C4B-47071027C11B}" presName="composite" presStyleCnt="0"/>
      <dgm:spPr/>
    </dgm:pt>
    <dgm:pt modelId="{B4E3A711-BF8F-45C9-9904-86C65F94E937}" type="pres">
      <dgm:prSet presAssocID="{CCAC6C3A-2E45-4F75-8C4B-47071027C11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CC83E6-69CF-4898-AC17-0D99DCF4A58F}" type="pres">
      <dgm:prSet presAssocID="{CCAC6C3A-2E45-4F75-8C4B-47071027C11B}" presName="parSh" presStyleLbl="node1" presStyleIdx="0" presStyleCnt="3"/>
      <dgm:spPr/>
    </dgm:pt>
    <dgm:pt modelId="{1A718022-A9AF-45FC-A40A-807540286117}" type="pres">
      <dgm:prSet presAssocID="{CCAC6C3A-2E45-4F75-8C4B-47071027C11B}" presName="desTx" presStyleLbl="fgAcc1" presStyleIdx="0" presStyleCnt="3">
        <dgm:presLayoutVars>
          <dgm:bulletEnabled val="1"/>
        </dgm:presLayoutVars>
      </dgm:prSet>
      <dgm:spPr/>
    </dgm:pt>
    <dgm:pt modelId="{948AB55F-0969-468D-B175-07E66209E5EF}" type="pres">
      <dgm:prSet presAssocID="{11231E64-67A0-47BC-808B-E183D94D079A}" presName="sibTrans" presStyleLbl="sibTrans2D1" presStyleIdx="0" presStyleCnt="2"/>
      <dgm:spPr/>
    </dgm:pt>
    <dgm:pt modelId="{CA764F83-5F6B-4D61-B399-D5CBD24C9AAF}" type="pres">
      <dgm:prSet presAssocID="{11231E64-67A0-47BC-808B-E183D94D079A}" presName="connTx" presStyleLbl="sibTrans2D1" presStyleIdx="0" presStyleCnt="2"/>
      <dgm:spPr/>
    </dgm:pt>
    <dgm:pt modelId="{26EEFFBF-5541-410E-B0DA-9F76B489AC84}" type="pres">
      <dgm:prSet presAssocID="{0F3F4C7A-4BA8-4D75-B337-B8E043956AB0}" presName="composite" presStyleCnt="0"/>
      <dgm:spPr/>
    </dgm:pt>
    <dgm:pt modelId="{2891EE81-A2A2-4E83-8079-5A6AA738603F}" type="pres">
      <dgm:prSet presAssocID="{0F3F4C7A-4BA8-4D75-B337-B8E043956AB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7EA8852-A89C-4D91-B555-2C0666C35961}" type="pres">
      <dgm:prSet presAssocID="{0F3F4C7A-4BA8-4D75-B337-B8E043956AB0}" presName="parSh" presStyleLbl="node1" presStyleIdx="1" presStyleCnt="3"/>
      <dgm:spPr/>
    </dgm:pt>
    <dgm:pt modelId="{22867824-701A-44FB-BB5C-7124C376CF2B}" type="pres">
      <dgm:prSet presAssocID="{0F3F4C7A-4BA8-4D75-B337-B8E043956AB0}" presName="desTx" presStyleLbl="fgAcc1" presStyleIdx="1" presStyleCnt="3">
        <dgm:presLayoutVars>
          <dgm:bulletEnabled val="1"/>
        </dgm:presLayoutVars>
      </dgm:prSet>
      <dgm:spPr/>
    </dgm:pt>
    <dgm:pt modelId="{8466D8C0-35E9-4E0A-8BF5-B81A34E67D72}" type="pres">
      <dgm:prSet presAssocID="{E5756529-71B9-4EFA-9313-788842074829}" presName="sibTrans" presStyleLbl="sibTrans2D1" presStyleIdx="1" presStyleCnt="2"/>
      <dgm:spPr/>
    </dgm:pt>
    <dgm:pt modelId="{8A97016A-C216-4315-9032-A25CBB8C403E}" type="pres">
      <dgm:prSet presAssocID="{E5756529-71B9-4EFA-9313-788842074829}" presName="connTx" presStyleLbl="sibTrans2D1" presStyleIdx="1" presStyleCnt="2"/>
      <dgm:spPr/>
    </dgm:pt>
    <dgm:pt modelId="{6DDDED4B-1313-4677-B0F8-FFA754CC4B51}" type="pres">
      <dgm:prSet presAssocID="{5FB0CEB7-4506-4320-B7A4-A5FF07CEBD4F}" presName="composite" presStyleCnt="0"/>
      <dgm:spPr/>
    </dgm:pt>
    <dgm:pt modelId="{06B84E58-6DC9-4E5C-85CB-A2529CC5CF2E}" type="pres">
      <dgm:prSet presAssocID="{5FB0CEB7-4506-4320-B7A4-A5FF07CEBD4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F04DFCE-E9EF-4F3F-856C-FFA559FF5C62}" type="pres">
      <dgm:prSet presAssocID="{5FB0CEB7-4506-4320-B7A4-A5FF07CEBD4F}" presName="parSh" presStyleLbl="node1" presStyleIdx="2" presStyleCnt="3"/>
      <dgm:spPr/>
    </dgm:pt>
    <dgm:pt modelId="{1239BB95-F361-4DB1-B38A-3E3ECA70248B}" type="pres">
      <dgm:prSet presAssocID="{5FB0CEB7-4506-4320-B7A4-A5FF07CEBD4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FBE8301-224C-4AFF-9380-75FA8C3B66D3}" type="presOf" srcId="{E5756529-71B9-4EFA-9313-788842074829}" destId="{8A97016A-C216-4315-9032-A25CBB8C403E}" srcOrd="1" destOrd="0" presId="urn:microsoft.com/office/officeart/2005/8/layout/process3"/>
    <dgm:cxn modelId="{E229FC07-B717-42DE-8B63-71738E464C48}" srcId="{CCAC6C3A-2E45-4F75-8C4B-47071027C11B}" destId="{B6C38D89-64AE-444C-8C85-453CAC48FECA}" srcOrd="1" destOrd="0" parTransId="{D52F7F4C-6183-441E-8931-2B51B8AC8DB4}" sibTransId="{FB0EC531-E560-439F-8FBF-0A82B0F75A55}"/>
    <dgm:cxn modelId="{D628D00B-6EDF-400A-8646-78006EB47F94}" type="presOf" srcId="{8A919C6B-B7BE-4B20-AB29-0811CB1D0B3F}" destId="{22867824-701A-44FB-BB5C-7124C376CF2B}" srcOrd="0" destOrd="2" presId="urn:microsoft.com/office/officeart/2005/8/layout/process3"/>
    <dgm:cxn modelId="{68A89016-594A-4C25-AA12-EA53759AA7F5}" type="presOf" srcId="{3A24265A-DDF0-4C55-BC17-36DB6E3401AE}" destId="{22867824-701A-44FB-BB5C-7124C376CF2B}" srcOrd="0" destOrd="0" presId="urn:microsoft.com/office/officeart/2005/8/layout/process3"/>
    <dgm:cxn modelId="{BBBC621F-DEA8-4894-9B03-C34BEC97A730}" srcId="{CCAC6C3A-2E45-4F75-8C4B-47071027C11B}" destId="{E03F25EC-4159-43CA-82FB-3B8405F769AC}" srcOrd="2" destOrd="0" parTransId="{DC38E365-47BC-44B8-B088-8E7A658AAD90}" sibTransId="{AF4E8339-BB89-403E-8C3E-9005386EEE27}"/>
    <dgm:cxn modelId="{C083721F-CEA4-47AF-AA7B-7E062677A480}" type="presOf" srcId="{E38F4057-C9B6-4AEB-9C6B-9D4AF001C0BD}" destId="{D8773FE4-DA12-42BA-B546-B01598882D9C}" srcOrd="0" destOrd="0" presId="urn:microsoft.com/office/officeart/2005/8/layout/process3"/>
    <dgm:cxn modelId="{5F31B82E-BBA1-4719-A3A2-3C0C3038BAC5}" type="presOf" srcId="{B6C38D89-64AE-444C-8C85-453CAC48FECA}" destId="{1A718022-A9AF-45FC-A40A-807540286117}" srcOrd="0" destOrd="1" presId="urn:microsoft.com/office/officeart/2005/8/layout/process3"/>
    <dgm:cxn modelId="{2D66EE2E-3D09-4684-8BCD-417EEC74ACEB}" type="presOf" srcId="{5FB0CEB7-4506-4320-B7A4-A5FF07CEBD4F}" destId="{1F04DFCE-E9EF-4F3F-856C-FFA559FF5C62}" srcOrd="1" destOrd="0" presId="urn:microsoft.com/office/officeart/2005/8/layout/process3"/>
    <dgm:cxn modelId="{E6592D31-1183-4C5F-AFCC-1EFACE8DD8F9}" type="presOf" srcId="{5FB0CEB7-4506-4320-B7A4-A5FF07CEBD4F}" destId="{06B84E58-6DC9-4E5C-85CB-A2529CC5CF2E}" srcOrd="0" destOrd="0" presId="urn:microsoft.com/office/officeart/2005/8/layout/process3"/>
    <dgm:cxn modelId="{14964F5C-93FB-4A47-B54D-E13B74597C98}" srcId="{5FB0CEB7-4506-4320-B7A4-A5FF07CEBD4F}" destId="{3E282C41-1DD3-4750-873B-3C2DD002BDBC}" srcOrd="1" destOrd="0" parTransId="{2D586A7C-5B7D-4C19-BE04-81BF3BD93125}" sibTransId="{D46E51D0-9389-4048-AFFF-392C6F7F3681}"/>
    <dgm:cxn modelId="{571EA75C-CA52-4778-BEE4-CA2718C331E5}" srcId="{CCAC6C3A-2E45-4F75-8C4B-47071027C11B}" destId="{1C93A981-5E9D-4EF0-8EAF-93FCDF93BCF5}" srcOrd="0" destOrd="0" parTransId="{9B774DC5-0BCE-482D-A51D-C0975E466F4B}" sibTransId="{DDA1949F-3EBF-4541-9F13-6B9C8C657F28}"/>
    <dgm:cxn modelId="{DF3D0343-0D02-48E5-9695-6D4766B68C2B}" srcId="{E38F4057-C9B6-4AEB-9C6B-9D4AF001C0BD}" destId="{CCAC6C3A-2E45-4F75-8C4B-47071027C11B}" srcOrd="0" destOrd="0" parTransId="{7223B464-75A6-4C7D-8E05-B1184EB862E5}" sibTransId="{11231E64-67A0-47BC-808B-E183D94D079A}"/>
    <dgm:cxn modelId="{20E6E449-7742-45E2-A354-5868D16E1C31}" type="presOf" srcId="{CCAC6C3A-2E45-4F75-8C4B-47071027C11B}" destId="{B4E3A711-BF8F-45C9-9904-86C65F94E937}" srcOrd="0" destOrd="0" presId="urn:microsoft.com/office/officeart/2005/8/layout/process3"/>
    <dgm:cxn modelId="{67BDD96B-C032-497B-90CB-0A97B2521E04}" srcId="{5FB0CEB7-4506-4320-B7A4-A5FF07CEBD4F}" destId="{4C68FB8E-95EC-41E0-9426-B82742244399}" srcOrd="0" destOrd="0" parTransId="{9A00A044-143E-45E4-81D7-F64D237FD71F}" sibTransId="{3905F598-B14F-483D-AF1E-037004F3139A}"/>
    <dgm:cxn modelId="{BB09136D-ECC0-462E-ABB6-ECAC84602C35}" type="presOf" srcId="{CCAC6C3A-2E45-4F75-8C4B-47071027C11B}" destId="{B1CC83E6-69CF-4898-AC17-0D99DCF4A58F}" srcOrd="1" destOrd="0" presId="urn:microsoft.com/office/officeart/2005/8/layout/process3"/>
    <dgm:cxn modelId="{91CB446F-9D15-4080-8918-93831E0FD48A}" type="presOf" srcId="{3E282C41-1DD3-4750-873B-3C2DD002BDBC}" destId="{1239BB95-F361-4DB1-B38A-3E3ECA70248B}" srcOrd="0" destOrd="1" presId="urn:microsoft.com/office/officeart/2005/8/layout/process3"/>
    <dgm:cxn modelId="{91FC4F52-C4EF-4917-A695-5183F7ED1940}" type="presOf" srcId="{30279F5D-4EA3-49AA-B46E-F9435CADE575}" destId="{22867824-701A-44FB-BB5C-7124C376CF2B}" srcOrd="0" destOrd="1" presId="urn:microsoft.com/office/officeart/2005/8/layout/process3"/>
    <dgm:cxn modelId="{4A810196-7C6C-4318-A685-ABC95885C0F0}" type="presOf" srcId="{4C68FB8E-95EC-41E0-9426-B82742244399}" destId="{1239BB95-F361-4DB1-B38A-3E3ECA70248B}" srcOrd="0" destOrd="0" presId="urn:microsoft.com/office/officeart/2005/8/layout/process3"/>
    <dgm:cxn modelId="{A058269C-766B-4467-9AD2-5D04E772591F}" srcId="{E38F4057-C9B6-4AEB-9C6B-9D4AF001C0BD}" destId="{5FB0CEB7-4506-4320-B7A4-A5FF07CEBD4F}" srcOrd="2" destOrd="0" parTransId="{31577CB5-A793-439A-8EE6-2B12950ED7A0}" sibTransId="{DB83B744-AE42-4B5D-97C3-20CD2AFCAD66}"/>
    <dgm:cxn modelId="{80C44C9D-236A-4861-95ED-B59055FF5C2A}" type="presOf" srcId="{E03F25EC-4159-43CA-82FB-3B8405F769AC}" destId="{1A718022-A9AF-45FC-A40A-807540286117}" srcOrd="0" destOrd="2" presId="urn:microsoft.com/office/officeart/2005/8/layout/process3"/>
    <dgm:cxn modelId="{28E7A39F-AB65-4D77-B61A-1E5005C6AA59}" srcId="{0F3F4C7A-4BA8-4D75-B337-B8E043956AB0}" destId="{C1083AA4-B112-4A5B-8441-6A0AF4895494}" srcOrd="3" destOrd="0" parTransId="{51E57D19-2904-433C-8AA2-6B41C8DA7187}" sibTransId="{A112D478-752D-44B1-99AD-58D91D447590}"/>
    <dgm:cxn modelId="{E598C6A3-D3E3-448E-8E22-5DD4A189EE19}" type="presOf" srcId="{11231E64-67A0-47BC-808B-E183D94D079A}" destId="{948AB55F-0969-468D-B175-07E66209E5EF}" srcOrd="0" destOrd="0" presId="urn:microsoft.com/office/officeart/2005/8/layout/process3"/>
    <dgm:cxn modelId="{F76EEDA5-9576-4876-8B01-DA5E3748B14C}" srcId="{CCAC6C3A-2E45-4F75-8C4B-47071027C11B}" destId="{F81638D1-23D9-441B-BFD9-65576A84D385}" srcOrd="3" destOrd="0" parTransId="{A31AAA5A-4A74-47ED-9F1E-9CA6C424F801}" sibTransId="{6F0FA2BF-8409-4A37-96FE-645E9C1D1096}"/>
    <dgm:cxn modelId="{364F5EA7-9CFF-48C8-9BF6-35064440E4F2}" srcId="{E38F4057-C9B6-4AEB-9C6B-9D4AF001C0BD}" destId="{0F3F4C7A-4BA8-4D75-B337-B8E043956AB0}" srcOrd="1" destOrd="0" parTransId="{6A947EBB-62E5-4AAF-80EC-423E932A47D9}" sibTransId="{E5756529-71B9-4EFA-9313-788842074829}"/>
    <dgm:cxn modelId="{7C3659A7-04CE-4957-84F8-93ED6E26D162}" type="presOf" srcId="{C1083AA4-B112-4A5B-8441-6A0AF4895494}" destId="{22867824-701A-44FB-BB5C-7124C376CF2B}" srcOrd="0" destOrd="3" presId="urn:microsoft.com/office/officeart/2005/8/layout/process3"/>
    <dgm:cxn modelId="{6B8C72A9-6CBA-4D60-8670-DEFCD36B8A11}" srcId="{0F3F4C7A-4BA8-4D75-B337-B8E043956AB0}" destId="{3A24265A-DDF0-4C55-BC17-36DB6E3401AE}" srcOrd="0" destOrd="0" parTransId="{C90249C9-88E0-49FC-BF43-C62560FF6D44}" sibTransId="{B07BE214-B492-4CDC-BA12-DE5405D7EDB2}"/>
    <dgm:cxn modelId="{51004EB4-7AF8-48DB-8C51-62006BE46432}" srcId="{0F3F4C7A-4BA8-4D75-B337-B8E043956AB0}" destId="{8A919C6B-B7BE-4B20-AB29-0811CB1D0B3F}" srcOrd="2" destOrd="0" parTransId="{B81A9757-820F-450B-A718-E72788CB8A51}" sibTransId="{AE19D003-1365-4D81-9E82-E016C786FBA6}"/>
    <dgm:cxn modelId="{121759C9-F7F7-4F52-BF71-10D2DACEA174}" type="presOf" srcId="{E5756529-71B9-4EFA-9313-788842074829}" destId="{8466D8C0-35E9-4E0A-8BF5-B81A34E67D72}" srcOrd="0" destOrd="0" presId="urn:microsoft.com/office/officeart/2005/8/layout/process3"/>
    <dgm:cxn modelId="{9AADFCCB-95B1-49D5-A921-F33EF41EBFE0}" type="presOf" srcId="{F81638D1-23D9-441B-BFD9-65576A84D385}" destId="{1A718022-A9AF-45FC-A40A-807540286117}" srcOrd="0" destOrd="3" presId="urn:microsoft.com/office/officeart/2005/8/layout/process3"/>
    <dgm:cxn modelId="{E5C4DACC-EA77-4D34-8A43-07419FF76B49}" type="presOf" srcId="{11231E64-67A0-47BC-808B-E183D94D079A}" destId="{CA764F83-5F6B-4D61-B399-D5CBD24C9AAF}" srcOrd="1" destOrd="0" presId="urn:microsoft.com/office/officeart/2005/8/layout/process3"/>
    <dgm:cxn modelId="{972EECCC-EBCA-4E2C-AA52-CACB22EEE90A}" type="presOf" srcId="{1C93A981-5E9D-4EF0-8EAF-93FCDF93BCF5}" destId="{1A718022-A9AF-45FC-A40A-807540286117}" srcOrd="0" destOrd="0" presId="urn:microsoft.com/office/officeart/2005/8/layout/process3"/>
    <dgm:cxn modelId="{8B3004CF-0E72-4987-A0A2-71CB8E16A875}" srcId="{0F3F4C7A-4BA8-4D75-B337-B8E043956AB0}" destId="{30279F5D-4EA3-49AA-B46E-F9435CADE575}" srcOrd="1" destOrd="0" parTransId="{5A18EE0F-DA5C-4170-A83C-D0A64919A0F8}" sibTransId="{26FC0EEC-308A-47BF-8D5F-6FC4DC543FE3}"/>
    <dgm:cxn modelId="{FA2061DC-7D54-4817-8678-A21A4037547F}" type="presOf" srcId="{0F3F4C7A-4BA8-4D75-B337-B8E043956AB0}" destId="{2891EE81-A2A2-4E83-8079-5A6AA738603F}" srcOrd="0" destOrd="0" presId="urn:microsoft.com/office/officeart/2005/8/layout/process3"/>
    <dgm:cxn modelId="{49D8C7ED-A75E-4905-A3E5-30AB133F1280}" type="presOf" srcId="{0F3F4C7A-4BA8-4D75-B337-B8E043956AB0}" destId="{07EA8852-A89C-4D91-B555-2C0666C35961}" srcOrd="1" destOrd="0" presId="urn:microsoft.com/office/officeart/2005/8/layout/process3"/>
    <dgm:cxn modelId="{1C964224-9981-4BC6-8BC6-8DB56E3CF553}" type="presParOf" srcId="{D8773FE4-DA12-42BA-B546-B01598882D9C}" destId="{D446047B-AE78-47C2-B555-98DCE1B4D1E1}" srcOrd="0" destOrd="0" presId="urn:microsoft.com/office/officeart/2005/8/layout/process3"/>
    <dgm:cxn modelId="{9A93BA8F-D46B-4393-BD95-3F475932AD6E}" type="presParOf" srcId="{D446047B-AE78-47C2-B555-98DCE1B4D1E1}" destId="{B4E3A711-BF8F-45C9-9904-86C65F94E937}" srcOrd="0" destOrd="0" presId="urn:microsoft.com/office/officeart/2005/8/layout/process3"/>
    <dgm:cxn modelId="{6382C74F-EE51-4D92-809E-A118AA38922F}" type="presParOf" srcId="{D446047B-AE78-47C2-B555-98DCE1B4D1E1}" destId="{B1CC83E6-69CF-4898-AC17-0D99DCF4A58F}" srcOrd="1" destOrd="0" presId="urn:microsoft.com/office/officeart/2005/8/layout/process3"/>
    <dgm:cxn modelId="{1DACFF90-2338-43B0-B054-6C4B8411B53F}" type="presParOf" srcId="{D446047B-AE78-47C2-B555-98DCE1B4D1E1}" destId="{1A718022-A9AF-45FC-A40A-807540286117}" srcOrd="2" destOrd="0" presId="urn:microsoft.com/office/officeart/2005/8/layout/process3"/>
    <dgm:cxn modelId="{4D83A910-30CC-4503-B949-5FFD2CA6F0B6}" type="presParOf" srcId="{D8773FE4-DA12-42BA-B546-B01598882D9C}" destId="{948AB55F-0969-468D-B175-07E66209E5EF}" srcOrd="1" destOrd="0" presId="urn:microsoft.com/office/officeart/2005/8/layout/process3"/>
    <dgm:cxn modelId="{3B0280F0-F311-4586-AECB-ACD0D0FBB216}" type="presParOf" srcId="{948AB55F-0969-468D-B175-07E66209E5EF}" destId="{CA764F83-5F6B-4D61-B399-D5CBD24C9AAF}" srcOrd="0" destOrd="0" presId="urn:microsoft.com/office/officeart/2005/8/layout/process3"/>
    <dgm:cxn modelId="{245817B7-2957-40DB-A462-A2B6A29BD2F0}" type="presParOf" srcId="{D8773FE4-DA12-42BA-B546-B01598882D9C}" destId="{26EEFFBF-5541-410E-B0DA-9F76B489AC84}" srcOrd="2" destOrd="0" presId="urn:microsoft.com/office/officeart/2005/8/layout/process3"/>
    <dgm:cxn modelId="{F104FF60-6F00-4EDA-8C7F-09418FADA2A0}" type="presParOf" srcId="{26EEFFBF-5541-410E-B0DA-9F76B489AC84}" destId="{2891EE81-A2A2-4E83-8079-5A6AA738603F}" srcOrd="0" destOrd="0" presId="urn:microsoft.com/office/officeart/2005/8/layout/process3"/>
    <dgm:cxn modelId="{E4416E2B-AADA-4FBB-894D-EFBE3ECB58B0}" type="presParOf" srcId="{26EEFFBF-5541-410E-B0DA-9F76B489AC84}" destId="{07EA8852-A89C-4D91-B555-2C0666C35961}" srcOrd="1" destOrd="0" presId="urn:microsoft.com/office/officeart/2005/8/layout/process3"/>
    <dgm:cxn modelId="{E1910FDE-AFEA-404D-A4A7-7858DE9ED76D}" type="presParOf" srcId="{26EEFFBF-5541-410E-B0DA-9F76B489AC84}" destId="{22867824-701A-44FB-BB5C-7124C376CF2B}" srcOrd="2" destOrd="0" presId="urn:microsoft.com/office/officeart/2005/8/layout/process3"/>
    <dgm:cxn modelId="{F765E9D9-5A6C-46FD-95DF-1BF19968DAAC}" type="presParOf" srcId="{D8773FE4-DA12-42BA-B546-B01598882D9C}" destId="{8466D8C0-35E9-4E0A-8BF5-B81A34E67D72}" srcOrd="3" destOrd="0" presId="urn:microsoft.com/office/officeart/2005/8/layout/process3"/>
    <dgm:cxn modelId="{DDEB3D3B-9872-435D-A3EA-C710E89B0A8B}" type="presParOf" srcId="{8466D8C0-35E9-4E0A-8BF5-B81A34E67D72}" destId="{8A97016A-C216-4315-9032-A25CBB8C403E}" srcOrd="0" destOrd="0" presId="urn:microsoft.com/office/officeart/2005/8/layout/process3"/>
    <dgm:cxn modelId="{981343F1-8F60-4763-BA79-C3F9FDCD8791}" type="presParOf" srcId="{D8773FE4-DA12-42BA-B546-B01598882D9C}" destId="{6DDDED4B-1313-4677-B0F8-FFA754CC4B51}" srcOrd="4" destOrd="0" presId="urn:microsoft.com/office/officeart/2005/8/layout/process3"/>
    <dgm:cxn modelId="{B1C3A74D-CB20-4BE1-87E3-199AFCEA26A4}" type="presParOf" srcId="{6DDDED4B-1313-4677-B0F8-FFA754CC4B51}" destId="{06B84E58-6DC9-4E5C-85CB-A2529CC5CF2E}" srcOrd="0" destOrd="0" presId="urn:microsoft.com/office/officeart/2005/8/layout/process3"/>
    <dgm:cxn modelId="{60D482F3-A335-4CDF-AD6D-5A33BE10835D}" type="presParOf" srcId="{6DDDED4B-1313-4677-B0F8-FFA754CC4B51}" destId="{1F04DFCE-E9EF-4F3F-856C-FFA559FF5C62}" srcOrd="1" destOrd="0" presId="urn:microsoft.com/office/officeart/2005/8/layout/process3"/>
    <dgm:cxn modelId="{7E560D76-2501-4049-A77F-F8FA071EACB2}" type="presParOf" srcId="{6DDDED4B-1313-4677-B0F8-FFA754CC4B51}" destId="{1239BB95-F361-4DB1-B38A-3E3ECA70248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8F4057-C9B6-4AEB-9C6B-9D4AF001C0BD}" type="doc">
      <dgm:prSet loTypeId="urn:microsoft.com/office/officeart/2005/8/layout/process3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CCAC6C3A-2E45-4F75-8C4B-47071027C11B}">
      <dgm:prSet phldrT="[Texto]"/>
      <dgm:spPr/>
      <dgm:t>
        <a:bodyPr/>
        <a:lstStyle/>
        <a:p>
          <a:r>
            <a:rPr lang="es-ES" b="1" dirty="0"/>
            <a:t>Data Processing</a:t>
          </a:r>
        </a:p>
      </dgm:t>
    </dgm:pt>
    <dgm:pt modelId="{7223B464-75A6-4C7D-8E05-B1184EB862E5}" type="parTrans" cxnId="{DF3D0343-0D02-48E5-9695-6D4766B68C2B}">
      <dgm:prSet/>
      <dgm:spPr/>
      <dgm:t>
        <a:bodyPr/>
        <a:lstStyle/>
        <a:p>
          <a:endParaRPr lang="es-ES"/>
        </a:p>
      </dgm:t>
    </dgm:pt>
    <dgm:pt modelId="{11231E64-67A0-47BC-808B-E183D94D079A}" type="sibTrans" cxnId="{DF3D0343-0D02-48E5-9695-6D4766B68C2B}">
      <dgm:prSet/>
      <dgm:spPr/>
      <dgm:t>
        <a:bodyPr/>
        <a:lstStyle/>
        <a:p>
          <a:endParaRPr lang="es-ES"/>
        </a:p>
      </dgm:t>
    </dgm:pt>
    <dgm:pt modelId="{1C93A981-5E9D-4EF0-8EAF-93FCDF93BCF5}">
      <dgm:prSet phldrT="[Texto]"/>
      <dgm:spPr/>
      <dgm:t>
        <a:bodyPr/>
        <a:lstStyle/>
        <a:p>
          <a:r>
            <a:rPr lang="es-ES" dirty="0" err="1"/>
            <a:t>Filtering</a:t>
          </a:r>
          <a:r>
            <a:rPr lang="es-ES" dirty="0"/>
            <a:t> </a:t>
          </a:r>
        </a:p>
      </dgm:t>
    </dgm:pt>
    <dgm:pt modelId="{9B774DC5-0BCE-482D-A51D-C0975E466F4B}" type="parTrans" cxnId="{571EA75C-CA52-4778-BEE4-CA2718C331E5}">
      <dgm:prSet/>
      <dgm:spPr/>
      <dgm:t>
        <a:bodyPr/>
        <a:lstStyle/>
        <a:p>
          <a:endParaRPr lang="es-ES"/>
        </a:p>
      </dgm:t>
    </dgm:pt>
    <dgm:pt modelId="{DDA1949F-3EBF-4541-9F13-6B9C8C657F28}" type="sibTrans" cxnId="{571EA75C-CA52-4778-BEE4-CA2718C331E5}">
      <dgm:prSet/>
      <dgm:spPr/>
      <dgm:t>
        <a:bodyPr/>
        <a:lstStyle/>
        <a:p>
          <a:endParaRPr lang="es-ES"/>
        </a:p>
      </dgm:t>
    </dgm:pt>
    <dgm:pt modelId="{0F3F4C7A-4BA8-4D75-B337-B8E043956AB0}">
      <dgm:prSet phldrT="[Texto]"/>
      <dgm:spPr/>
      <dgm:t>
        <a:bodyPr/>
        <a:lstStyle/>
        <a:p>
          <a:r>
            <a:rPr lang="es-ES" b="1" dirty="0"/>
            <a:t>Data </a:t>
          </a:r>
          <a:r>
            <a:rPr lang="es-ES" b="1" dirty="0" err="1"/>
            <a:t>classification</a:t>
          </a:r>
          <a:endParaRPr lang="es-ES" b="1" dirty="0"/>
        </a:p>
      </dgm:t>
    </dgm:pt>
    <dgm:pt modelId="{6A947EBB-62E5-4AAF-80EC-423E932A47D9}" type="parTrans" cxnId="{364F5EA7-9CFF-48C8-9BF6-35064440E4F2}">
      <dgm:prSet/>
      <dgm:spPr/>
      <dgm:t>
        <a:bodyPr/>
        <a:lstStyle/>
        <a:p>
          <a:endParaRPr lang="es-ES"/>
        </a:p>
      </dgm:t>
    </dgm:pt>
    <dgm:pt modelId="{E5756529-71B9-4EFA-9313-788842074829}" type="sibTrans" cxnId="{364F5EA7-9CFF-48C8-9BF6-35064440E4F2}">
      <dgm:prSet/>
      <dgm:spPr/>
      <dgm:t>
        <a:bodyPr/>
        <a:lstStyle/>
        <a:p>
          <a:endParaRPr lang="es-ES"/>
        </a:p>
      </dgm:t>
    </dgm:pt>
    <dgm:pt modelId="{3A24265A-DDF0-4C55-BC17-36DB6E3401AE}">
      <dgm:prSet phldrT="[Texto]"/>
      <dgm:spPr/>
      <dgm:t>
        <a:bodyPr/>
        <a:lstStyle/>
        <a:p>
          <a:r>
            <a:rPr lang="es-ES" dirty="0" err="1"/>
            <a:t>Normalize</a:t>
          </a:r>
          <a:endParaRPr lang="es-ES" dirty="0"/>
        </a:p>
      </dgm:t>
    </dgm:pt>
    <dgm:pt modelId="{C90249C9-88E0-49FC-BF43-C62560FF6D44}" type="parTrans" cxnId="{6B8C72A9-6CBA-4D60-8670-DEFCD36B8A11}">
      <dgm:prSet/>
      <dgm:spPr/>
      <dgm:t>
        <a:bodyPr/>
        <a:lstStyle/>
        <a:p>
          <a:endParaRPr lang="es-ES"/>
        </a:p>
      </dgm:t>
    </dgm:pt>
    <dgm:pt modelId="{B07BE214-B492-4CDC-BA12-DE5405D7EDB2}" type="sibTrans" cxnId="{6B8C72A9-6CBA-4D60-8670-DEFCD36B8A11}">
      <dgm:prSet/>
      <dgm:spPr/>
      <dgm:t>
        <a:bodyPr/>
        <a:lstStyle/>
        <a:p>
          <a:endParaRPr lang="es-ES"/>
        </a:p>
      </dgm:t>
    </dgm:pt>
    <dgm:pt modelId="{5FB0CEB7-4506-4320-B7A4-A5FF07CEBD4F}">
      <dgm:prSet phldrT="[Texto]"/>
      <dgm:spPr/>
      <dgm:t>
        <a:bodyPr/>
        <a:lstStyle/>
        <a:p>
          <a:r>
            <a:rPr lang="es-ES" b="1"/>
            <a:t>Results</a:t>
          </a:r>
          <a:endParaRPr lang="es-ES" b="1" dirty="0"/>
        </a:p>
      </dgm:t>
    </dgm:pt>
    <dgm:pt modelId="{31577CB5-A793-439A-8EE6-2B12950ED7A0}" type="parTrans" cxnId="{A058269C-766B-4467-9AD2-5D04E772591F}">
      <dgm:prSet/>
      <dgm:spPr/>
      <dgm:t>
        <a:bodyPr/>
        <a:lstStyle/>
        <a:p>
          <a:endParaRPr lang="es-ES"/>
        </a:p>
      </dgm:t>
    </dgm:pt>
    <dgm:pt modelId="{DB83B744-AE42-4B5D-97C3-20CD2AFCAD66}" type="sibTrans" cxnId="{A058269C-766B-4467-9AD2-5D04E772591F}">
      <dgm:prSet/>
      <dgm:spPr/>
      <dgm:t>
        <a:bodyPr/>
        <a:lstStyle/>
        <a:p>
          <a:endParaRPr lang="es-ES"/>
        </a:p>
      </dgm:t>
    </dgm:pt>
    <dgm:pt modelId="{4C68FB8E-95EC-41E0-9426-B82742244399}">
      <dgm:prSet phldrT="[Texto]"/>
      <dgm:spPr/>
      <dgm:t>
        <a:bodyPr/>
        <a:lstStyle/>
        <a:p>
          <a:r>
            <a:rPr lang="es-ES" dirty="0" err="1"/>
            <a:t>Save</a:t>
          </a:r>
          <a:endParaRPr lang="es-ES" dirty="0"/>
        </a:p>
      </dgm:t>
    </dgm:pt>
    <dgm:pt modelId="{9A00A044-143E-45E4-81D7-F64D237FD71F}" type="parTrans" cxnId="{67BDD96B-C032-497B-90CB-0A97B2521E04}">
      <dgm:prSet/>
      <dgm:spPr/>
      <dgm:t>
        <a:bodyPr/>
        <a:lstStyle/>
        <a:p>
          <a:endParaRPr lang="es-ES"/>
        </a:p>
      </dgm:t>
    </dgm:pt>
    <dgm:pt modelId="{3905F598-B14F-483D-AF1E-037004F3139A}" type="sibTrans" cxnId="{67BDD96B-C032-497B-90CB-0A97B2521E04}">
      <dgm:prSet/>
      <dgm:spPr/>
      <dgm:t>
        <a:bodyPr/>
        <a:lstStyle/>
        <a:p>
          <a:endParaRPr lang="es-ES"/>
        </a:p>
      </dgm:t>
    </dgm:pt>
    <dgm:pt modelId="{B6C38D89-64AE-444C-8C85-453CAC48FECA}">
      <dgm:prSet phldrT="[Texto]"/>
      <dgm:spPr/>
      <dgm:t>
        <a:bodyPr/>
        <a:lstStyle/>
        <a:p>
          <a:r>
            <a:rPr lang="es-ES" dirty="0" err="1"/>
            <a:t>Labeling</a:t>
          </a:r>
          <a:endParaRPr lang="es-ES" dirty="0"/>
        </a:p>
      </dgm:t>
    </dgm:pt>
    <dgm:pt modelId="{D52F7F4C-6183-441E-8931-2B51B8AC8DB4}" type="parTrans" cxnId="{E229FC07-B717-42DE-8B63-71738E464C48}">
      <dgm:prSet/>
      <dgm:spPr/>
      <dgm:t>
        <a:bodyPr/>
        <a:lstStyle/>
        <a:p>
          <a:endParaRPr lang="es-ES"/>
        </a:p>
      </dgm:t>
    </dgm:pt>
    <dgm:pt modelId="{FB0EC531-E560-439F-8FBF-0A82B0F75A55}" type="sibTrans" cxnId="{E229FC07-B717-42DE-8B63-71738E464C48}">
      <dgm:prSet/>
      <dgm:spPr/>
      <dgm:t>
        <a:bodyPr/>
        <a:lstStyle/>
        <a:p>
          <a:endParaRPr lang="es-ES"/>
        </a:p>
      </dgm:t>
    </dgm:pt>
    <dgm:pt modelId="{E03F25EC-4159-43CA-82FB-3B8405F769AC}">
      <dgm:prSet phldrT="[Texto]"/>
      <dgm:spPr/>
      <dgm:t>
        <a:bodyPr/>
        <a:lstStyle/>
        <a:p>
          <a:r>
            <a:rPr lang="es-ES" dirty="0" err="1"/>
            <a:t>Windowing</a:t>
          </a:r>
          <a:endParaRPr lang="es-ES" dirty="0"/>
        </a:p>
      </dgm:t>
    </dgm:pt>
    <dgm:pt modelId="{DC38E365-47BC-44B8-B088-8E7A658AAD90}" type="parTrans" cxnId="{BBBC621F-DEA8-4894-9B03-C34BEC97A730}">
      <dgm:prSet/>
      <dgm:spPr/>
      <dgm:t>
        <a:bodyPr/>
        <a:lstStyle/>
        <a:p>
          <a:endParaRPr lang="es-ES"/>
        </a:p>
      </dgm:t>
    </dgm:pt>
    <dgm:pt modelId="{AF4E8339-BB89-403E-8C3E-9005386EEE27}" type="sibTrans" cxnId="{BBBC621F-DEA8-4894-9B03-C34BEC97A730}">
      <dgm:prSet/>
      <dgm:spPr/>
      <dgm:t>
        <a:bodyPr/>
        <a:lstStyle/>
        <a:p>
          <a:endParaRPr lang="es-ES"/>
        </a:p>
      </dgm:t>
    </dgm:pt>
    <dgm:pt modelId="{F81638D1-23D9-441B-BFD9-65576A84D385}">
      <dgm:prSet phldrT="[Texto]"/>
      <dgm:spPr/>
      <dgm:t>
        <a:bodyPr/>
        <a:lstStyle/>
        <a:p>
          <a:r>
            <a:rPr lang="es-ES" dirty="0" err="1"/>
            <a:t>Formatting</a:t>
          </a:r>
          <a:endParaRPr lang="es-ES" dirty="0"/>
        </a:p>
      </dgm:t>
    </dgm:pt>
    <dgm:pt modelId="{A31AAA5A-4A74-47ED-9F1E-9CA6C424F801}" type="parTrans" cxnId="{F76EEDA5-9576-4876-8B01-DA5E3748B14C}">
      <dgm:prSet/>
      <dgm:spPr/>
      <dgm:t>
        <a:bodyPr/>
        <a:lstStyle/>
        <a:p>
          <a:endParaRPr lang="es-ES"/>
        </a:p>
      </dgm:t>
    </dgm:pt>
    <dgm:pt modelId="{6F0FA2BF-8409-4A37-96FE-645E9C1D1096}" type="sibTrans" cxnId="{F76EEDA5-9576-4876-8B01-DA5E3748B14C}">
      <dgm:prSet/>
      <dgm:spPr/>
      <dgm:t>
        <a:bodyPr/>
        <a:lstStyle/>
        <a:p>
          <a:endParaRPr lang="es-ES"/>
        </a:p>
      </dgm:t>
    </dgm:pt>
    <dgm:pt modelId="{30279F5D-4EA3-49AA-B46E-F9435CADE575}">
      <dgm:prSet phldrT="[Texto]"/>
      <dgm:spPr/>
      <dgm:t>
        <a:bodyPr/>
        <a:lstStyle/>
        <a:p>
          <a:r>
            <a:rPr lang="es-ES" dirty="0"/>
            <a:t>Split</a:t>
          </a:r>
        </a:p>
      </dgm:t>
    </dgm:pt>
    <dgm:pt modelId="{5A18EE0F-DA5C-4170-A83C-D0A64919A0F8}" type="parTrans" cxnId="{8B3004CF-0E72-4987-A0A2-71CB8E16A875}">
      <dgm:prSet/>
      <dgm:spPr/>
      <dgm:t>
        <a:bodyPr/>
        <a:lstStyle/>
        <a:p>
          <a:endParaRPr lang="es-ES"/>
        </a:p>
      </dgm:t>
    </dgm:pt>
    <dgm:pt modelId="{26FC0EEC-308A-47BF-8D5F-6FC4DC543FE3}" type="sibTrans" cxnId="{8B3004CF-0E72-4987-A0A2-71CB8E16A875}">
      <dgm:prSet/>
      <dgm:spPr/>
      <dgm:t>
        <a:bodyPr/>
        <a:lstStyle/>
        <a:p>
          <a:endParaRPr lang="es-ES"/>
        </a:p>
      </dgm:t>
    </dgm:pt>
    <dgm:pt modelId="{8A919C6B-B7BE-4B20-AB29-0811CB1D0B3F}">
      <dgm:prSet phldrT="[Texto]"/>
      <dgm:spPr/>
      <dgm:t>
        <a:bodyPr/>
        <a:lstStyle/>
        <a:p>
          <a:r>
            <a:rPr lang="es-ES" dirty="0"/>
            <a:t>Train</a:t>
          </a:r>
        </a:p>
      </dgm:t>
    </dgm:pt>
    <dgm:pt modelId="{B81A9757-820F-450B-A718-E72788CB8A51}" type="parTrans" cxnId="{51004EB4-7AF8-48DB-8C51-62006BE46432}">
      <dgm:prSet/>
      <dgm:spPr/>
      <dgm:t>
        <a:bodyPr/>
        <a:lstStyle/>
        <a:p>
          <a:endParaRPr lang="es-ES"/>
        </a:p>
      </dgm:t>
    </dgm:pt>
    <dgm:pt modelId="{AE19D003-1365-4D81-9E82-E016C786FBA6}" type="sibTrans" cxnId="{51004EB4-7AF8-48DB-8C51-62006BE46432}">
      <dgm:prSet/>
      <dgm:spPr/>
      <dgm:t>
        <a:bodyPr/>
        <a:lstStyle/>
        <a:p>
          <a:endParaRPr lang="es-ES"/>
        </a:p>
      </dgm:t>
    </dgm:pt>
    <dgm:pt modelId="{C1083AA4-B112-4A5B-8441-6A0AF4895494}">
      <dgm:prSet phldrT="[Texto]"/>
      <dgm:spPr/>
      <dgm:t>
        <a:bodyPr/>
        <a:lstStyle/>
        <a:p>
          <a:r>
            <a:rPr lang="es-ES" dirty="0"/>
            <a:t>Test</a:t>
          </a:r>
        </a:p>
      </dgm:t>
    </dgm:pt>
    <dgm:pt modelId="{51E57D19-2904-433C-8AA2-6B41C8DA7187}" type="parTrans" cxnId="{28E7A39F-AB65-4D77-B61A-1E5005C6AA59}">
      <dgm:prSet/>
      <dgm:spPr/>
      <dgm:t>
        <a:bodyPr/>
        <a:lstStyle/>
        <a:p>
          <a:endParaRPr lang="es-ES"/>
        </a:p>
      </dgm:t>
    </dgm:pt>
    <dgm:pt modelId="{A112D478-752D-44B1-99AD-58D91D447590}" type="sibTrans" cxnId="{28E7A39F-AB65-4D77-B61A-1E5005C6AA59}">
      <dgm:prSet/>
      <dgm:spPr/>
      <dgm:t>
        <a:bodyPr/>
        <a:lstStyle/>
        <a:p>
          <a:endParaRPr lang="es-ES"/>
        </a:p>
      </dgm:t>
    </dgm:pt>
    <dgm:pt modelId="{3E282C41-1DD3-4750-873B-3C2DD002BDBC}">
      <dgm:prSet phldrT="[Texto]"/>
      <dgm:spPr/>
      <dgm:t>
        <a:bodyPr/>
        <a:lstStyle/>
        <a:p>
          <a:r>
            <a:rPr lang="es-ES" dirty="0" err="1"/>
            <a:t>Plot</a:t>
          </a:r>
          <a:r>
            <a:rPr lang="es-ES" dirty="0"/>
            <a:t> </a:t>
          </a:r>
          <a:r>
            <a:rPr lang="es-ES" dirty="0" err="1"/>
            <a:t>results</a:t>
          </a:r>
          <a:endParaRPr lang="es-ES" dirty="0"/>
        </a:p>
      </dgm:t>
    </dgm:pt>
    <dgm:pt modelId="{2D586A7C-5B7D-4C19-BE04-81BF3BD93125}" type="parTrans" cxnId="{14964F5C-93FB-4A47-B54D-E13B74597C98}">
      <dgm:prSet/>
      <dgm:spPr/>
      <dgm:t>
        <a:bodyPr/>
        <a:lstStyle/>
        <a:p>
          <a:endParaRPr lang="es-ES"/>
        </a:p>
      </dgm:t>
    </dgm:pt>
    <dgm:pt modelId="{D46E51D0-9389-4048-AFFF-392C6F7F3681}" type="sibTrans" cxnId="{14964F5C-93FB-4A47-B54D-E13B74597C98}">
      <dgm:prSet/>
      <dgm:spPr/>
      <dgm:t>
        <a:bodyPr/>
        <a:lstStyle/>
        <a:p>
          <a:endParaRPr lang="es-ES"/>
        </a:p>
      </dgm:t>
    </dgm:pt>
    <dgm:pt modelId="{D8773FE4-DA12-42BA-B546-B01598882D9C}" type="pres">
      <dgm:prSet presAssocID="{E38F4057-C9B6-4AEB-9C6B-9D4AF001C0BD}" presName="linearFlow" presStyleCnt="0">
        <dgm:presLayoutVars>
          <dgm:dir/>
          <dgm:animLvl val="lvl"/>
          <dgm:resizeHandles val="exact"/>
        </dgm:presLayoutVars>
      </dgm:prSet>
      <dgm:spPr/>
    </dgm:pt>
    <dgm:pt modelId="{D446047B-AE78-47C2-B555-98DCE1B4D1E1}" type="pres">
      <dgm:prSet presAssocID="{CCAC6C3A-2E45-4F75-8C4B-47071027C11B}" presName="composite" presStyleCnt="0"/>
      <dgm:spPr/>
    </dgm:pt>
    <dgm:pt modelId="{B4E3A711-BF8F-45C9-9904-86C65F94E937}" type="pres">
      <dgm:prSet presAssocID="{CCAC6C3A-2E45-4F75-8C4B-47071027C11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CC83E6-69CF-4898-AC17-0D99DCF4A58F}" type="pres">
      <dgm:prSet presAssocID="{CCAC6C3A-2E45-4F75-8C4B-47071027C11B}" presName="parSh" presStyleLbl="node1" presStyleIdx="0" presStyleCnt="3"/>
      <dgm:spPr/>
    </dgm:pt>
    <dgm:pt modelId="{1A718022-A9AF-45FC-A40A-807540286117}" type="pres">
      <dgm:prSet presAssocID="{CCAC6C3A-2E45-4F75-8C4B-47071027C11B}" presName="desTx" presStyleLbl="fgAcc1" presStyleIdx="0" presStyleCnt="3">
        <dgm:presLayoutVars>
          <dgm:bulletEnabled val="1"/>
        </dgm:presLayoutVars>
      </dgm:prSet>
      <dgm:spPr/>
    </dgm:pt>
    <dgm:pt modelId="{948AB55F-0969-468D-B175-07E66209E5EF}" type="pres">
      <dgm:prSet presAssocID="{11231E64-67A0-47BC-808B-E183D94D079A}" presName="sibTrans" presStyleLbl="sibTrans2D1" presStyleIdx="0" presStyleCnt="2"/>
      <dgm:spPr/>
    </dgm:pt>
    <dgm:pt modelId="{CA764F83-5F6B-4D61-B399-D5CBD24C9AAF}" type="pres">
      <dgm:prSet presAssocID="{11231E64-67A0-47BC-808B-E183D94D079A}" presName="connTx" presStyleLbl="sibTrans2D1" presStyleIdx="0" presStyleCnt="2"/>
      <dgm:spPr/>
    </dgm:pt>
    <dgm:pt modelId="{26EEFFBF-5541-410E-B0DA-9F76B489AC84}" type="pres">
      <dgm:prSet presAssocID="{0F3F4C7A-4BA8-4D75-B337-B8E043956AB0}" presName="composite" presStyleCnt="0"/>
      <dgm:spPr/>
    </dgm:pt>
    <dgm:pt modelId="{2891EE81-A2A2-4E83-8079-5A6AA738603F}" type="pres">
      <dgm:prSet presAssocID="{0F3F4C7A-4BA8-4D75-B337-B8E043956AB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7EA8852-A89C-4D91-B555-2C0666C35961}" type="pres">
      <dgm:prSet presAssocID="{0F3F4C7A-4BA8-4D75-B337-B8E043956AB0}" presName="parSh" presStyleLbl="node1" presStyleIdx="1" presStyleCnt="3"/>
      <dgm:spPr/>
    </dgm:pt>
    <dgm:pt modelId="{22867824-701A-44FB-BB5C-7124C376CF2B}" type="pres">
      <dgm:prSet presAssocID="{0F3F4C7A-4BA8-4D75-B337-B8E043956AB0}" presName="desTx" presStyleLbl="fgAcc1" presStyleIdx="1" presStyleCnt="3">
        <dgm:presLayoutVars>
          <dgm:bulletEnabled val="1"/>
        </dgm:presLayoutVars>
      </dgm:prSet>
      <dgm:spPr/>
    </dgm:pt>
    <dgm:pt modelId="{8466D8C0-35E9-4E0A-8BF5-B81A34E67D72}" type="pres">
      <dgm:prSet presAssocID="{E5756529-71B9-4EFA-9313-788842074829}" presName="sibTrans" presStyleLbl="sibTrans2D1" presStyleIdx="1" presStyleCnt="2"/>
      <dgm:spPr/>
    </dgm:pt>
    <dgm:pt modelId="{8A97016A-C216-4315-9032-A25CBB8C403E}" type="pres">
      <dgm:prSet presAssocID="{E5756529-71B9-4EFA-9313-788842074829}" presName="connTx" presStyleLbl="sibTrans2D1" presStyleIdx="1" presStyleCnt="2"/>
      <dgm:spPr/>
    </dgm:pt>
    <dgm:pt modelId="{6DDDED4B-1313-4677-B0F8-FFA754CC4B51}" type="pres">
      <dgm:prSet presAssocID="{5FB0CEB7-4506-4320-B7A4-A5FF07CEBD4F}" presName="composite" presStyleCnt="0"/>
      <dgm:spPr/>
    </dgm:pt>
    <dgm:pt modelId="{06B84E58-6DC9-4E5C-85CB-A2529CC5CF2E}" type="pres">
      <dgm:prSet presAssocID="{5FB0CEB7-4506-4320-B7A4-A5FF07CEBD4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F04DFCE-E9EF-4F3F-856C-FFA559FF5C62}" type="pres">
      <dgm:prSet presAssocID="{5FB0CEB7-4506-4320-B7A4-A5FF07CEBD4F}" presName="parSh" presStyleLbl="node1" presStyleIdx="2" presStyleCnt="3"/>
      <dgm:spPr/>
    </dgm:pt>
    <dgm:pt modelId="{1239BB95-F361-4DB1-B38A-3E3ECA70248B}" type="pres">
      <dgm:prSet presAssocID="{5FB0CEB7-4506-4320-B7A4-A5FF07CEBD4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FBE8301-224C-4AFF-9380-75FA8C3B66D3}" type="presOf" srcId="{E5756529-71B9-4EFA-9313-788842074829}" destId="{8A97016A-C216-4315-9032-A25CBB8C403E}" srcOrd="1" destOrd="0" presId="urn:microsoft.com/office/officeart/2005/8/layout/process3"/>
    <dgm:cxn modelId="{E229FC07-B717-42DE-8B63-71738E464C48}" srcId="{CCAC6C3A-2E45-4F75-8C4B-47071027C11B}" destId="{B6C38D89-64AE-444C-8C85-453CAC48FECA}" srcOrd="1" destOrd="0" parTransId="{D52F7F4C-6183-441E-8931-2B51B8AC8DB4}" sibTransId="{FB0EC531-E560-439F-8FBF-0A82B0F75A55}"/>
    <dgm:cxn modelId="{D628D00B-6EDF-400A-8646-78006EB47F94}" type="presOf" srcId="{8A919C6B-B7BE-4B20-AB29-0811CB1D0B3F}" destId="{22867824-701A-44FB-BB5C-7124C376CF2B}" srcOrd="0" destOrd="2" presId="urn:microsoft.com/office/officeart/2005/8/layout/process3"/>
    <dgm:cxn modelId="{68A89016-594A-4C25-AA12-EA53759AA7F5}" type="presOf" srcId="{3A24265A-DDF0-4C55-BC17-36DB6E3401AE}" destId="{22867824-701A-44FB-BB5C-7124C376CF2B}" srcOrd="0" destOrd="0" presId="urn:microsoft.com/office/officeart/2005/8/layout/process3"/>
    <dgm:cxn modelId="{BBBC621F-DEA8-4894-9B03-C34BEC97A730}" srcId="{CCAC6C3A-2E45-4F75-8C4B-47071027C11B}" destId="{E03F25EC-4159-43CA-82FB-3B8405F769AC}" srcOrd="2" destOrd="0" parTransId="{DC38E365-47BC-44B8-B088-8E7A658AAD90}" sibTransId="{AF4E8339-BB89-403E-8C3E-9005386EEE27}"/>
    <dgm:cxn modelId="{C083721F-CEA4-47AF-AA7B-7E062677A480}" type="presOf" srcId="{E38F4057-C9B6-4AEB-9C6B-9D4AF001C0BD}" destId="{D8773FE4-DA12-42BA-B546-B01598882D9C}" srcOrd="0" destOrd="0" presId="urn:microsoft.com/office/officeart/2005/8/layout/process3"/>
    <dgm:cxn modelId="{5F31B82E-BBA1-4719-A3A2-3C0C3038BAC5}" type="presOf" srcId="{B6C38D89-64AE-444C-8C85-453CAC48FECA}" destId="{1A718022-A9AF-45FC-A40A-807540286117}" srcOrd="0" destOrd="1" presId="urn:microsoft.com/office/officeart/2005/8/layout/process3"/>
    <dgm:cxn modelId="{2D66EE2E-3D09-4684-8BCD-417EEC74ACEB}" type="presOf" srcId="{5FB0CEB7-4506-4320-B7A4-A5FF07CEBD4F}" destId="{1F04DFCE-E9EF-4F3F-856C-FFA559FF5C62}" srcOrd="1" destOrd="0" presId="urn:microsoft.com/office/officeart/2005/8/layout/process3"/>
    <dgm:cxn modelId="{E6592D31-1183-4C5F-AFCC-1EFACE8DD8F9}" type="presOf" srcId="{5FB0CEB7-4506-4320-B7A4-A5FF07CEBD4F}" destId="{06B84E58-6DC9-4E5C-85CB-A2529CC5CF2E}" srcOrd="0" destOrd="0" presId="urn:microsoft.com/office/officeart/2005/8/layout/process3"/>
    <dgm:cxn modelId="{14964F5C-93FB-4A47-B54D-E13B74597C98}" srcId="{5FB0CEB7-4506-4320-B7A4-A5FF07CEBD4F}" destId="{3E282C41-1DD3-4750-873B-3C2DD002BDBC}" srcOrd="1" destOrd="0" parTransId="{2D586A7C-5B7D-4C19-BE04-81BF3BD93125}" sibTransId="{D46E51D0-9389-4048-AFFF-392C6F7F3681}"/>
    <dgm:cxn modelId="{571EA75C-CA52-4778-BEE4-CA2718C331E5}" srcId="{CCAC6C3A-2E45-4F75-8C4B-47071027C11B}" destId="{1C93A981-5E9D-4EF0-8EAF-93FCDF93BCF5}" srcOrd="0" destOrd="0" parTransId="{9B774DC5-0BCE-482D-A51D-C0975E466F4B}" sibTransId="{DDA1949F-3EBF-4541-9F13-6B9C8C657F28}"/>
    <dgm:cxn modelId="{DF3D0343-0D02-48E5-9695-6D4766B68C2B}" srcId="{E38F4057-C9B6-4AEB-9C6B-9D4AF001C0BD}" destId="{CCAC6C3A-2E45-4F75-8C4B-47071027C11B}" srcOrd="0" destOrd="0" parTransId="{7223B464-75A6-4C7D-8E05-B1184EB862E5}" sibTransId="{11231E64-67A0-47BC-808B-E183D94D079A}"/>
    <dgm:cxn modelId="{20E6E449-7742-45E2-A354-5868D16E1C31}" type="presOf" srcId="{CCAC6C3A-2E45-4F75-8C4B-47071027C11B}" destId="{B4E3A711-BF8F-45C9-9904-86C65F94E937}" srcOrd="0" destOrd="0" presId="urn:microsoft.com/office/officeart/2005/8/layout/process3"/>
    <dgm:cxn modelId="{67BDD96B-C032-497B-90CB-0A97B2521E04}" srcId="{5FB0CEB7-4506-4320-B7A4-A5FF07CEBD4F}" destId="{4C68FB8E-95EC-41E0-9426-B82742244399}" srcOrd="0" destOrd="0" parTransId="{9A00A044-143E-45E4-81D7-F64D237FD71F}" sibTransId="{3905F598-B14F-483D-AF1E-037004F3139A}"/>
    <dgm:cxn modelId="{BB09136D-ECC0-462E-ABB6-ECAC84602C35}" type="presOf" srcId="{CCAC6C3A-2E45-4F75-8C4B-47071027C11B}" destId="{B1CC83E6-69CF-4898-AC17-0D99DCF4A58F}" srcOrd="1" destOrd="0" presId="urn:microsoft.com/office/officeart/2005/8/layout/process3"/>
    <dgm:cxn modelId="{91CB446F-9D15-4080-8918-93831E0FD48A}" type="presOf" srcId="{3E282C41-1DD3-4750-873B-3C2DD002BDBC}" destId="{1239BB95-F361-4DB1-B38A-3E3ECA70248B}" srcOrd="0" destOrd="1" presId="urn:microsoft.com/office/officeart/2005/8/layout/process3"/>
    <dgm:cxn modelId="{91FC4F52-C4EF-4917-A695-5183F7ED1940}" type="presOf" srcId="{30279F5D-4EA3-49AA-B46E-F9435CADE575}" destId="{22867824-701A-44FB-BB5C-7124C376CF2B}" srcOrd="0" destOrd="1" presId="urn:microsoft.com/office/officeart/2005/8/layout/process3"/>
    <dgm:cxn modelId="{4A810196-7C6C-4318-A685-ABC95885C0F0}" type="presOf" srcId="{4C68FB8E-95EC-41E0-9426-B82742244399}" destId="{1239BB95-F361-4DB1-B38A-3E3ECA70248B}" srcOrd="0" destOrd="0" presId="urn:microsoft.com/office/officeart/2005/8/layout/process3"/>
    <dgm:cxn modelId="{A058269C-766B-4467-9AD2-5D04E772591F}" srcId="{E38F4057-C9B6-4AEB-9C6B-9D4AF001C0BD}" destId="{5FB0CEB7-4506-4320-B7A4-A5FF07CEBD4F}" srcOrd="2" destOrd="0" parTransId="{31577CB5-A793-439A-8EE6-2B12950ED7A0}" sibTransId="{DB83B744-AE42-4B5D-97C3-20CD2AFCAD66}"/>
    <dgm:cxn modelId="{80C44C9D-236A-4861-95ED-B59055FF5C2A}" type="presOf" srcId="{E03F25EC-4159-43CA-82FB-3B8405F769AC}" destId="{1A718022-A9AF-45FC-A40A-807540286117}" srcOrd="0" destOrd="2" presId="urn:microsoft.com/office/officeart/2005/8/layout/process3"/>
    <dgm:cxn modelId="{28E7A39F-AB65-4D77-B61A-1E5005C6AA59}" srcId="{0F3F4C7A-4BA8-4D75-B337-B8E043956AB0}" destId="{C1083AA4-B112-4A5B-8441-6A0AF4895494}" srcOrd="3" destOrd="0" parTransId="{51E57D19-2904-433C-8AA2-6B41C8DA7187}" sibTransId="{A112D478-752D-44B1-99AD-58D91D447590}"/>
    <dgm:cxn modelId="{E598C6A3-D3E3-448E-8E22-5DD4A189EE19}" type="presOf" srcId="{11231E64-67A0-47BC-808B-E183D94D079A}" destId="{948AB55F-0969-468D-B175-07E66209E5EF}" srcOrd="0" destOrd="0" presId="urn:microsoft.com/office/officeart/2005/8/layout/process3"/>
    <dgm:cxn modelId="{F76EEDA5-9576-4876-8B01-DA5E3748B14C}" srcId="{CCAC6C3A-2E45-4F75-8C4B-47071027C11B}" destId="{F81638D1-23D9-441B-BFD9-65576A84D385}" srcOrd="3" destOrd="0" parTransId="{A31AAA5A-4A74-47ED-9F1E-9CA6C424F801}" sibTransId="{6F0FA2BF-8409-4A37-96FE-645E9C1D1096}"/>
    <dgm:cxn modelId="{364F5EA7-9CFF-48C8-9BF6-35064440E4F2}" srcId="{E38F4057-C9B6-4AEB-9C6B-9D4AF001C0BD}" destId="{0F3F4C7A-4BA8-4D75-B337-B8E043956AB0}" srcOrd="1" destOrd="0" parTransId="{6A947EBB-62E5-4AAF-80EC-423E932A47D9}" sibTransId="{E5756529-71B9-4EFA-9313-788842074829}"/>
    <dgm:cxn modelId="{7C3659A7-04CE-4957-84F8-93ED6E26D162}" type="presOf" srcId="{C1083AA4-B112-4A5B-8441-6A0AF4895494}" destId="{22867824-701A-44FB-BB5C-7124C376CF2B}" srcOrd="0" destOrd="3" presId="urn:microsoft.com/office/officeart/2005/8/layout/process3"/>
    <dgm:cxn modelId="{6B8C72A9-6CBA-4D60-8670-DEFCD36B8A11}" srcId="{0F3F4C7A-4BA8-4D75-B337-B8E043956AB0}" destId="{3A24265A-DDF0-4C55-BC17-36DB6E3401AE}" srcOrd="0" destOrd="0" parTransId="{C90249C9-88E0-49FC-BF43-C62560FF6D44}" sibTransId="{B07BE214-B492-4CDC-BA12-DE5405D7EDB2}"/>
    <dgm:cxn modelId="{51004EB4-7AF8-48DB-8C51-62006BE46432}" srcId="{0F3F4C7A-4BA8-4D75-B337-B8E043956AB0}" destId="{8A919C6B-B7BE-4B20-AB29-0811CB1D0B3F}" srcOrd="2" destOrd="0" parTransId="{B81A9757-820F-450B-A718-E72788CB8A51}" sibTransId="{AE19D003-1365-4D81-9E82-E016C786FBA6}"/>
    <dgm:cxn modelId="{121759C9-F7F7-4F52-BF71-10D2DACEA174}" type="presOf" srcId="{E5756529-71B9-4EFA-9313-788842074829}" destId="{8466D8C0-35E9-4E0A-8BF5-B81A34E67D72}" srcOrd="0" destOrd="0" presId="urn:microsoft.com/office/officeart/2005/8/layout/process3"/>
    <dgm:cxn modelId="{9AADFCCB-95B1-49D5-A921-F33EF41EBFE0}" type="presOf" srcId="{F81638D1-23D9-441B-BFD9-65576A84D385}" destId="{1A718022-A9AF-45FC-A40A-807540286117}" srcOrd="0" destOrd="3" presId="urn:microsoft.com/office/officeart/2005/8/layout/process3"/>
    <dgm:cxn modelId="{E5C4DACC-EA77-4D34-8A43-07419FF76B49}" type="presOf" srcId="{11231E64-67A0-47BC-808B-E183D94D079A}" destId="{CA764F83-5F6B-4D61-B399-D5CBD24C9AAF}" srcOrd="1" destOrd="0" presId="urn:microsoft.com/office/officeart/2005/8/layout/process3"/>
    <dgm:cxn modelId="{972EECCC-EBCA-4E2C-AA52-CACB22EEE90A}" type="presOf" srcId="{1C93A981-5E9D-4EF0-8EAF-93FCDF93BCF5}" destId="{1A718022-A9AF-45FC-A40A-807540286117}" srcOrd="0" destOrd="0" presId="urn:microsoft.com/office/officeart/2005/8/layout/process3"/>
    <dgm:cxn modelId="{8B3004CF-0E72-4987-A0A2-71CB8E16A875}" srcId="{0F3F4C7A-4BA8-4D75-B337-B8E043956AB0}" destId="{30279F5D-4EA3-49AA-B46E-F9435CADE575}" srcOrd="1" destOrd="0" parTransId="{5A18EE0F-DA5C-4170-A83C-D0A64919A0F8}" sibTransId="{26FC0EEC-308A-47BF-8D5F-6FC4DC543FE3}"/>
    <dgm:cxn modelId="{FA2061DC-7D54-4817-8678-A21A4037547F}" type="presOf" srcId="{0F3F4C7A-4BA8-4D75-B337-B8E043956AB0}" destId="{2891EE81-A2A2-4E83-8079-5A6AA738603F}" srcOrd="0" destOrd="0" presId="urn:microsoft.com/office/officeart/2005/8/layout/process3"/>
    <dgm:cxn modelId="{49D8C7ED-A75E-4905-A3E5-30AB133F1280}" type="presOf" srcId="{0F3F4C7A-4BA8-4D75-B337-B8E043956AB0}" destId="{07EA8852-A89C-4D91-B555-2C0666C35961}" srcOrd="1" destOrd="0" presId="urn:microsoft.com/office/officeart/2005/8/layout/process3"/>
    <dgm:cxn modelId="{1C964224-9981-4BC6-8BC6-8DB56E3CF553}" type="presParOf" srcId="{D8773FE4-DA12-42BA-B546-B01598882D9C}" destId="{D446047B-AE78-47C2-B555-98DCE1B4D1E1}" srcOrd="0" destOrd="0" presId="urn:microsoft.com/office/officeart/2005/8/layout/process3"/>
    <dgm:cxn modelId="{9A93BA8F-D46B-4393-BD95-3F475932AD6E}" type="presParOf" srcId="{D446047B-AE78-47C2-B555-98DCE1B4D1E1}" destId="{B4E3A711-BF8F-45C9-9904-86C65F94E937}" srcOrd="0" destOrd="0" presId="urn:microsoft.com/office/officeart/2005/8/layout/process3"/>
    <dgm:cxn modelId="{6382C74F-EE51-4D92-809E-A118AA38922F}" type="presParOf" srcId="{D446047B-AE78-47C2-B555-98DCE1B4D1E1}" destId="{B1CC83E6-69CF-4898-AC17-0D99DCF4A58F}" srcOrd="1" destOrd="0" presId="urn:microsoft.com/office/officeart/2005/8/layout/process3"/>
    <dgm:cxn modelId="{1DACFF90-2338-43B0-B054-6C4B8411B53F}" type="presParOf" srcId="{D446047B-AE78-47C2-B555-98DCE1B4D1E1}" destId="{1A718022-A9AF-45FC-A40A-807540286117}" srcOrd="2" destOrd="0" presId="urn:microsoft.com/office/officeart/2005/8/layout/process3"/>
    <dgm:cxn modelId="{4D83A910-30CC-4503-B949-5FFD2CA6F0B6}" type="presParOf" srcId="{D8773FE4-DA12-42BA-B546-B01598882D9C}" destId="{948AB55F-0969-468D-B175-07E66209E5EF}" srcOrd="1" destOrd="0" presId="urn:microsoft.com/office/officeart/2005/8/layout/process3"/>
    <dgm:cxn modelId="{3B0280F0-F311-4586-AECB-ACD0D0FBB216}" type="presParOf" srcId="{948AB55F-0969-468D-B175-07E66209E5EF}" destId="{CA764F83-5F6B-4D61-B399-D5CBD24C9AAF}" srcOrd="0" destOrd="0" presId="urn:microsoft.com/office/officeart/2005/8/layout/process3"/>
    <dgm:cxn modelId="{245817B7-2957-40DB-A462-A2B6A29BD2F0}" type="presParOf" srcId="{D8773FE4-DA12-42BA-B546-B01598882D9C}" destId="{26EEFFBF-5541-410E-B0DA-9F76B489AC84}" srcOrd="2" destOrd="0" presId="urn:microsoft.com/office/officeart/2005/8/layout/process3"/>
    <dgm:cxn modelId="{F104FF60-6F00-4EDA-8C7F-09418FADA2A0}" type="presParOf" srcId="{26EEFFBF-5541-410E-B0DA-9F76B489AC84}" destId="{2891EE81-A2A2-4E83-8079-5A6AA738603F}" srcOrd="0" destOrd="0" presId="urn:microsoft.com/office/officeart/2005/8/layout/process3"/>
    <dgm:cxn modelId="{E4416E2B-AADA-4FBB-894D-EFBE3ECB58B0}" type="presParOf" srcId="{26EEFFBF-5541-410E-B0DA-9F76B489AC84}" destId="{07EA8852-A89C-4D91-B555-2C0666C35961}" srcOrd="1" destOrd="0" presId="urn:microsoft.com/office/officeart/2005/8/layout/process3"/>
    <dgm:cxn modelId="{E1910FDE-AFEA-404D-A4A7-7858DE9ED76D}" type="presParOf" srcId="{26EEFFBF-5541-410E-B0DA-9F76B489AC84}" destId="{22867824-701A-44FB-BB5C-7124C376CF2B}" srcOrd="2" destOrd="0" presId="urn:microsoft.com/office/officeart/2005/8/layout/process3"/>
    <dgm:cxn modelId="{F765E9D9-5A6C-46FD-95DF-1BF19968DAAC}" type="presParOf" srcId="{D8773FE4-DA12-42BA-B546-B01598882D9C}" destId="{8466D8C0-35E9-4E0A-8BF5-B81A34E67D72}" srcOrd="3" destOrd="0" presId="urn:microsoft.com/office/officeart/2005/8/layout/process3"/>
    <dgm:cxn modelId="{DDEB3D3B-9872-435D-A3EA-C710E89B0A8B}" type="presParOf" srcId="{8466D8C0-35E9-4E0A-8BF5-B81A34E67D72}" destId="{8A97016A-C216-4315-9032-A25CBB8C403E}" srcOrd="0" destOrd="0" presId="urn:microsoft.com/office/officeart/2005/8/layout/process3"/>
    <dgm:cxn modelId="{981343F1-8F60-4763-BA79-C3F9FDCD8791}" type="presParOf" srcId="{D8773FE4-DA12-42BA-B546-B01598882D9C}" destId="{6DDDED4B-1313-4677-B0F8-FFA754CC4B51}" srcOrd="4" destOrd="0" presId="urn:microsoft.com/office/officeart/2005/8/layout/process3"/>
    <dgm:cxn modelId="{B1C3A74D-CB20-4BE1-87E3-199AFCEA26A4}" type="presParOf" srcId="{6DDDED4B-1313-4677-B0F8-FFA754CC4B51}" destId="{06B84E58-6DC9-4E5C-85CB-A2529CC5CF2E}" srcOrd="0" destOrd="0" presId="urn:microsoft.com/office/officeart/2005/8/layout/process3"/>
    <dgm:cxn modelId="{60D482F3-A335-4CDF-AD6D-5A33BE10835D}" type="presParOf" srcId="{6DDDED4B-1313-4677-B0F8-FFA754CC4B51}" destId="{1F04DFCE-E9EF-4F3F-856C-FFA559FF5C62}" srcOrd="1" destOrd="0" presId="urn:microsoft.com/office/officeart/2005/8/layout/process3"/>
    <dgm:cxn modelId="{7E560D76-2501-4049-A77F-F8FA071EACB2}" type="presParOf" srcId="{6DDDED4B-1313-4677-B0F8-FFA754CC4B51}" destId="{1239BB95-F361-4DB1-B38A-3E3ECA70248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8F4057-C9B6-4AEB-9C6B-9D4AF001C0BD}" type="doc">
      <dgm:prSet loTypeId="urn:microsoft.com/office/officeart/2005/8/layout/process3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CCAC6C3A-2E45-4F75-8C4B-47071027C11B}">
      <dgm:prSet phldrT="[Texto]"/>
      <dgm:spPr/>
      <dgm:t>
        <a:bodyPr/>
        <a:lstStyle/>
        <a:p>
          <a:r>
            <a:rPr lang="es-ES" b="1" dirty="0"/>
            <a:t>Data Processing</a:t>
          </a:r>
        </a:p>
      </dgm:t>
    </dgm:pt>
    <dgm:pt modelId="{7223B464-75A6-4C7D-8E05-B1184EB862E5}" type="parTrans" cxnId="{DF3D0343-0D02-48E5-9695-6D4766B68C2B}">
      <dgm:prSet/>
      <dgm:spPr/>
      <dgm:t>
        <a:bodyPr/>
        <a:lstStyle/>
        <a:p>
          <a:endParaRPr lang="es-ES"/>
        </a:p>
      </dgm:t>
    </dgm:pt>
    <dgm:pt modelId="{11231E64-67A0-47BC-808B-E183D94D079A}" type="sibTrans" cxnId="{DF3D0343-0D02-48E5-9695-6D4766B68C2B}">
      <dgm:prSet/>
      <dgm:spPr/>
      <dgm:t>
        <a:bodyPr/>
        <a:lstStyle/>
        <a:p>
          <a:endParaRPr lang="es-ES"/>
        </a:p>
      </dgm:t>
    </dgm:pt>
    <dgm:pt modelId="{1C93A981-5E9D-4EF0-8EAF-93FCDF93BCF5}">
      <dgm:prSet phldrT="[Texto]"/>
      <dgm:spPr/>
      <dgm:t>
        <a:bodyPr/>
        <a:lstStyle/>
        <a:p>
          <a:r>
            <a:rPr lang="es-ES" dirty="0" err="1"/>
            <a:t>Filtering</a:t>
          </a:r>
          <a:r>
            <a:rPr lang="es-ES" dirty="0"/>
            <a:t> </a:t>
          </a:r>
        </a:p>
      </dgm:t>
    </dgm:pt>
    <dgm:pt modelId="{9B774DC5-0BCE-482D-A51D-C0975E466F4B}" type="parTrans" cxnId="{571EA75C-CA52-4778-BEE4-CA2718C331E5}">
      <dgm:prSet/>
      <dgm:spPr/>
      <dgm:t>
        <a:bodyPr/>
        <a:lstStyle/>
        <a:p>
          <a:endParaRPr lang="es-ES"/>
        </a:p>
      </dgm:t>
    </dgm:pt>
    <dgm:pt modelId="{DDA1949F-3EBF-4541-9F13-6B9C8C657F28}" type="sibTrans" cxnId="{571EA75C-CA52-4778-BEE4-CA2718C331E5}">
      <dgm:prSet/>
      <dgm:spPr/>
      <dgm:t>
        <a:bodyPr/>
        <a:lstStyle/>
        <a:p>
          <a:endParaRPr lang="es-ES"/>
        </a:p>
      </dgm:t>
    </dgm:pt>
    <dgm:pt modelId="{0F3F4C7A-4BA8-4D75-B337-B8E043956AB0}">
      <dgm:prSet phldrT="[Texto]"/>
      <dgm:spPr/>
      <dgm:t>
        <a:bodyPr/>
        <a:lstStyle/>
        <a:p>
          <a:r>
            <a:rPr lang="es-ES" b="1" dirty="0"/>
            <a:t>Data </a:t>
          </a:r>
          <a:r>
            <a:rPr lang="es-ES" b="1" dirty="0" err="1"/>
            <a:t>classification</a:t>
          </a:r>
          <a:endParaRPr lang="es-ES" b="1" dirty="0"/>
        </a:p>
      </dgm:t>
    </dgm:pt>
    <dgm:pt modelId="{6A947EBB-62E5-4AAF-80EC-423E932A47D9}" type="parTrans" cxnId="{364F5EA7-9CFF-48C8-9BF6-35064440E4F2}">
      <dgm:prSet/>
      <dgm:spPr/>
      <dgm:t>
        <a:bodyPr/>
        <a:lstStyle/>
        <a:p>
          <a:endParaRPr lang="es-ES"/>
        </a:p>
      </dgm:t>
    </dgm:pt>
    <dgm:pt modelId="{E5756529-71B9-4EFA-9313-788842074829}" type="sibTrans" cxnId="{364F5EA7-9CFF-48C8-9BF6-35064440E4F2}">
      <dgm:prSet/>
      <dgm:spPr/>
      <dgm:t>
        <a:bodyPr/>
        <a:lstStyle/>
        <a:p>
          <a:endParaRPr lang="es-ES"/>
        </a:p>
      </dgm:t>
    </dgm:pt>
    <dgm:pt modelId="{3A24265A-DDF0-4C55-BC17-36DB6E3401AE}">
      <dgm:prSet phldrT="[Texto]"/>
      <dgm:spPr/>
      <dgm:t>
        <a:bodyPr/>
        <a:lstStyle/>
        <a:p>
          <a:r>
            <a:rPr lang="es-ES" dirty="0" err="1"/>
            <a:t>Normalize</a:t>
          </a:r>
          <a:endParaRPr lang="es-ES" dirty="0"/>
        </a:p>
      </dgm:t>
    </dgm:pt>
    <dgm:pt modelId="{C90249C9-88E0-49FC-BF43-C62560FF6D44}" type="parTrans" cxnId="{6B8C72A9-6CBA-4D60-8670-DEFCD36B8A11}">
      <dgm:prSet/>
      <dgm:spPr/>
      <dgm:t>
        <a:bodyPr/>
        <a:lstStyle/>
        <a:p>
          <a:endParaRPr lang="es-ES"/>
        </a:p>
      </dgm:t>
    </dgm:pt>
    <dgm:pt modelId="{B07BE214-B492-4CDC-BA12-DE5405D7EDB2}" type="sibTrans" cxnId="{6B8C72A9-6CBA-4D60-8670-DEFCD36B8A11}">
      <dgm:prSet/>
      <dgm:spPr/>
      <dgm:t>
        <a:bodyPr/>
        <a:lstStyle/>
        <a:p>
          <a:endParaRPr lang="es-ES"/>
        </a:p>
      </dgm:t>
    </dgm:pt>
    <dgm:pt modelId="{5FB0CEB7-4506-4320-B7A4-A5FF07CEBD4F}">
      <dgm:prSet phldrT="[Texto]"/>
      <dgm:spPr/>
      <dgm:t>
        <a:bodyPr/>
        <a:lstStyle/>
        <a:p>
          <a:r>
            <a:rPr lang="es-ES" b="1"/>
            <a:t>Results</a:t>
          </a:r>
          <a:endParaRPr lang="es-ES" b="1" dirty="0"/>
        </a:p>
      </dgm:t>
    </dgm:pt>
    <dgm:pt modelId="{31577CB5-A793-439A-8EE6-2B12950ED7A0}" type="parTrans" cxnId="{A058269C-766B-4467-9AD2-5D04E772591F}">
      <dgm:prSet/>
      <dgm:spPr/>
      <dgm:t>
        <a:bodyPr/>
        <a:lstStyle/>
        <a:p>
          <a:endParaRPr lang="es-ES"/>
        </a:p>
      </dgm:t>
    </dgm:pt>
    <dgm:pt modelId="{DB83B744-AE42-4B5D-97C3-20CD2AFCAD66}" type="sibTrans" cxnId="{A058269C-766B-4467-9AD2-5D04E772591F}">
      <dgm:prSet/>
      <dgm:spPr/>
      <dgm:t>
        <a:bodyPr/>
        <a:lstStyle/>
        <a:p>
          <a:endParaRPr lang="es-ES"/>
        </a:p>
      </dgm:t>
    </dgm:pt>
    <dgm:pt modelId="{4C68FB8E-95EC-41E0-9426-B82742244399}">
      <dgm:prSet phldrT="[Texto]"/>
      <dgm:spPr/>
      <dgm:t>
        <a:bodyPr/>
        <a:lstStyle/>
        <a:p>
          <a:r>
            <a:rPr lang="es-ES" dirty="0" err="1"/>
            <a:t>Save</a:t>
          </a:r>
          <a:endParaRPr lang="es-ES" dirty="0"/>
        </a:p>
      </dgm:t>
    </dgm:pt>
    <dgm:pt modelId="{9A00A044-143E-45E4-81D7-F64D237FD71F}" type="parTrans" cxnId="{67BDD96B-C032-497B-90CB-0A97B2521E04}">
      <dgm:prSet/>
      <dgm:spPr/>
      <dgm:t>
        <a:bodyPr/>
        <a:lstStyle/>
        <a:p>
          <a:endParaRPr lang="es-ES"/>
        </a:p>
      </dgm:t>
    </dgm:pt>
    <dgm:pt modelId="{3905F598-B14F-483D-AF1E-037004F3139A}" type="sibTrans" cxnId="{67BDD96B-C032-497B-90CB-0A97B2521E04}">
      <dgm:prSet/>
      <dgm:spPr/>
      <dgm:t>
        <a:bodyPr/>
        <a:lstStyle/>
        <a:p>
          <a:endParaRPr lang="es-ES"/>
        </a:p>
      </dgm:t>
    </dgm:pt>
    <dgm:pt modelId="{B6C38D89-64AE-444C-8C85-453CAC48FECA}">
      <dgm:prSet phldrT="[Texto]"/>
      <dgm:spPr/>
      <dgm:t>
        <a:bodyPr/>
        <a:lstStyle/>
        <a:p>
          <a:r>
            <a:rPr lang="es-ES" dirty="0" err="1"/>
            <a:t>Labeling</a:t>
          </a:r>
          <a:endParaRPr lang="es-ES" dirty="0"/>
        </a:p>
      </dgm:t>
    </dgm:pt>
    <dgm:pt modelId="{D52F7F4C-6183-441E-8931-2B51B8AC8DB4}" type="parTrans" cxnId="{E229FC07-B717-42DE-8B63-71738E464C48}">
      <dgm:prSet/>
      <dgm:spPr/>
      <dgm:t>
        <a:bodyPr/>
        <a:lstStyle/>
        <a:p>
          <a:endParaRPr lang="es-ES"/>
        </a:p>
      </dgm:t>
    </dgm:pt>
    <dgm:pt modelId="{FB0EC531-E560-439F-8FBF-0A82B0F75A55}" type="sibTrans" cxnId="{E229FC07-B717-42DE-8B63-71738E464C48}">
      <dgm:prSet/>
      <dgm:spPr/>
      <dgm:t>
        <a:bodyPr/>
        <a:lstStyle/>
        <a:p>
          <a:endParaRPr lang="es-ES"/>
        </a:p>
      </dgm:t>
    </dgm:pt>
    <dgm:pt modelId="{E03F25EC-4159-43CA-82FB-3B8405F769AC}">
      <dgm:prSet phldrT="[Texto]"/>
      <dgm:spPr/>
      <dgm:t>
        <a:bodyPr/>
        <a:lstStyle/>
        <a:p>
          <a:r>
            <a:rPr lang="es-ES" dirty="0" err="1"/>
            <a:t>Windowing</a:t>
          </a:r>
          <a:endParaRPr lang="es-ES" dirty="0"/>
        </a:p>
      </dgm:t>
    </dgm:pt>
    <dgm:pt modelId="{DC38E365-47BC-44B8-B088-8E7A658AAD90}" type="parTrans" cxnId="{BBBC621F-DEA8-4894-9B03-C34BEC97A730}">
      <dgm:prSet/>
      <dgm:spPr/>
      <dgm:t>
        <a:bodyPr/>
        <a:lstStyle/>
        <a:p>
          <a:endParaRPr lang="es-ES"/>
        </a:p>
      </dgm:t>
    </dgm:pt>
    <dgm:pt modelId="{AF4E8339-BB89-403E-8C3E-9005386EEE27}" type="sibTrans" cxnId="{BBBC621F-DEA8-4894-9B03-C34BEC97A730}">
      <dgm:prSet/>
      <dgm:spPr/>
      <dgm:t>
        <a:bodyPr/>
        <a:lstStyle/>
        <a:p>
          <a:endParaRPr lang="es-ES"/>
        </a:p>
      </dgm:t>
    </dgm:pt>
    <dgm:pt modelId="{F81638D1-23D9-441B-BFD9-65576A84D385}">
      <dgm:prSet phldrT="[Texto]"/>
      <dgm:spPr/>
      <dgm:t>
        <a:bodyPr/>
        <a:lstStyle/>
        <a:p>
          <a:r>
            <a:rPr lang="es-ES" dirty="0" err="1"/>
            <a:t>Formatting</a:t>
          </a:r>
          <a:endParaRPr lang="es-ES" dirty="0"/>
        </a:p>
      </dgm:t>
    </dgm:pt>
    <dgm:pt modelId="{A31AAA5A-4A74-47ED-9F1E-9CA6C424F801}" type="parTrans" cxnId="{F76EEDA5-9576-4876-8B01-DA5E3748B14C}">
      <dgm:prSet/>
      <dgm:spPr/>
      <dgm:t>
        <a:bodyPr/>
        <a:lstStyle/>
        <a:p>
          <a:endParaRPr lang="es-ES"/>
        </a:p>
      </dgm:t>
    </dgm:pt>
    <dgm:pt modelId="{6F0FA2BF-8409-4A37-96FE-645E9C1D1096}" type="sibTrans" cxnId="{F76EEDA5-9576-4876-8B01-DA5E3748B14C}">
      <dgm:prSet/>
      <dgm:spPr/>
      <dgm:t>
        <a:bodyPr/>
        <a:lstStyle/>
        <a:p>
          <a:endParaRPr lang="es-ES"/>
        </a:p>
      </dgm:t>
    </dgm:pt>
    <dgm:pt modelId="{30279F5D-4EA3-49AA-B46E-F9435CADE575}">
      <dgm:prSet phldrT="[Texto]"/>
      <dgm:spPr/>
      <dgm:t>
        <a:bodyPr/>
        <a:lstStyle/>
        <a:p>
          <a:r>
            <a:rPr lang="es-ES" dirty="0"/>
            <a:t>Split</a:t>
          </a:r>
        </a:p>
      </dgm:t>
    </dgm:pt>
    <dgm:pt modelId="{5A18EE0F-DA5C-4170-A83C-D0A64919A0F8}" type="parTrans" cxnId="{8B3004CF-0E72-4987-A0A2-71CB8E16A875}">
      <dgm:prSet/>
      <dgm:spPr/>
      <dgm:t>
        <a:bodyPr/>
        <a:lstStyle/>
        <a:p>
          <a:endParaRPr lang="es-ES"/>
        </a:p>
      </dgm:t>
    </dgm:pt>
    <dgm:pt modelId="{26FC0EEC-308A-47BF-8D5F-6FC4DC543FE3}" type="sibTrans" cxnId="{8B3004CF-0E72-4987-A0A2-71CB8E16A875}">
      <dgm:prSet/>
      <dgm:spPr/>
      <dgm:t>
        <a:bodyPr/>
        <a:lstStyle/>
        <a:p>
          <a:endParaRPr lang="es-ES"/>
        </a:p>
      </dgm:t>
    </dgm:pt>
    <dgm:pt modelId="{8A919C6B-B7BE-4B20-AB29-0811CB1D0B3F}">
      <dgm:prSet phldrT="[Texto]"/>
      <dgm:spPr/>
      <dgm:t>
        <a:bodyPr/>
        <a:lstStyle/>
        <a:p>
          <a:r>
            <a:rPr lang="es-ES" dirty="0"/>
            <a:t>Train</a:t>
          </a:r>
        </a:p>
      </dgm:t>
    </dgm:pt>
    <dgm:pt modelId="{B81A9757-820F-450B-A718-E72788CB8A51}" type="parTrans" cxnId="{51004EB4-7AF8-48DB-8C51-62006BE46432}">
      <dgm:prSet/>
      <dgm:spPr/>
      <dgm:t>
        <a:bodyPr/>
        <a:lstStyle/>
        <a:p>
          <a:endParaRPr lang="es-ES"/>
        </a:p>
      </dgm:t>
    </dgm:pt>
    <dgm:pt modelId="{AE19D003-1365-4D81-9E82-E016C786FBA6}" type="sibTrans" cxnId="{51004EB4-7AF8-48DB-8C51-62006BE46432}">
      <dgm:prSet/>
      <dgm:spPr/>
      <dgm:t>
        <a:bodyPr/>
        <a:lstStyle/>
        <a:p>
          <a:endParaRPr lang="es-ES"/>
        </a:p>
      </dgm:t>
    </dgm:pt>
    <dgm:pt modelId="{C1083AA4-B112-4A5B-8441-6A0AF4895494}">
      <dgm:prSet phldrT="[Texto]"/>
      <dgm:spPr/>
      <dgm:t>
        <a:bodyPr/>
        <a:lstStyle/>
        <a:p>
          <a:r>
            <a:rPr lang="es-ES" dirty="0"/>
            <a:t>Test</a:t>
          </a:r>
        </a:p>
      </dgm:t>
    </dgm:pt>
    <dgm:pt modelId="{51E57D19-2904-433C-8AA2-6B41C8DA7187}" type="parTrans" cxnId="{28E7A39F-AB65-4D77-B61A-1E5005C6AA59}">
      <dgm:prSet/>
      <dgm:spPr/>
      <dgm:t>
        <a:bodyPr/>
        <a:lstStyle/>
        <a:p>
          <a:endParaRPr lang="es-ES"/>
        </a:p>
      </dgm:t>
    </dgm:pt>
    <dgm:pt modelId="{A112D478-752D-44B1-99AD-58D91D447590}" type="sibTrans" cxnId="{28E7A39F-AB65-4D77-B61A-1E5005C6AA59}">
      <dgm:prSet/>
      <dgm:spPr/>
      <dgm:t>
        <a:bodyPr/>
        <a:lstStyle/>
        <a:p>
          <a:endParaRPr lang="es-ES"/>
        </a:p>
      </dgm:t>
    </dgm:pt>
    <dgm:pt modelId="{3E282C41-1DD3-4750-873B-3C2DD002BDBC}">
      <dgm:prSet phldrT="[Texto]"/>
      <dgm:spPr/>
      <dgm:t>
        <a:bodyPr/>
        <a:lstStyle/>
        <a:p>
          <a:r>
            <a:rPr lang="es-ES" dirty="0" err="1"/>
            <a:t>Plot</a:t>
          </a:r>
          <a:r>
            <a:rPr lang="es-ES" dirty="0"/>
            <a:t> </a:t>
          </a:r>
          <a:r>
            <a:rPr lang="es-ES" dirty="0" err="1"/>
            <a:t>results</a:t>
          </a:r>
          <a:endParaRPr lang="es-ES" dirty="0"/>
        </a:p>
      </dgm:t>
    </dgm:pt>
    <dgm:pt modelId="{2D586A7C-5B7D-4C19-BE04-81BF3BD93125}" type="parTrans" cxnId="{14964F5C-93FB-4A47-B54D-E13B74597C98}">
      <dgm:prSet/>
      <dgm:spPr/>
      <dgm:t>
        <a:bodyPr/>
        <a:lstStyle/>
        <a:p>
          <a:endParaRPr lang="es-ES"/>
        </a:p>
      </dgm:t>
    </dgm:pt>
    <dgm:pt modelId="{D46E51D0-9389-4048-AFFF-392C6F7F3681}" type="sibTrans" cxnId="{14964F5C-93FB-4A47-B54D-E13B74597C98}">
      <dgm:prSet/>
      <dgm:spPr/>
      <dgm:t>
        <a:bodyPr/>
        <a:lstStyle/>
        <a:p>
          <a:endParaRPr lang="es-ES"/>
        </a:p>
      </dgm:t>
    </dgm:pt>
    <dgm:pt modelId="{D8773FE4-DA12-42BA-B546-B01598882D9C}" type="pres">
      <dgm:prSet presAssocID="{E38F4057-C9B6-4AEB-9C6B-9D4AF001C0BD}" presName="linearFlow" presStyleCnt="0">
        <dgm:presLayoutVars>
          <dgm:dir/>
          <dgm:animLvl val="lvl"/>
          <dgm:resizeHandles val="exact"/>
        </dgm:presLayoutVars>
      </dgm:prSet>
      <dgm:spPr/>
    </dgm:pt>
    <dgm:pt modelId="{D446047B-AE78-47C2-B555-98DCE1B4D1E1}" type="pres">
      <dgm:prSet presAssocID="{CCAC6C3A-2E45-4F75-8C4B-47071027C11B}" presName="composite" presStyleCnt="0"/>
      <dgm:spPr/>
    </dgm:pt>
    <dgm:pt modelId="{B4E3A711-BF8F-45C9-9904-86C65F94E937}" type="pres">
      <dgm:prSet presAssocID="{CCAC6C3A-2E45-4F75-8C4B-47071027C11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CC83E6-69CF-4898-AC17-0D99DCF4A58F}" type="pres">
      <dgm:prSet presAssocID="{CCAC6C3A-2E45-4F75-8C4B-47071027C11B}" presName="parSh" presStyleLbl="node1" presStyleIdx="0" presStyleCnt="3"/>
      <dgm:spPr/>
    </dgm:pt>
    <dgm:pt modelId="{1A718022-A9AF-45FC-A40A-807540286117}" type="pres">
      <dgm:prSet presAssocID="{CCAC6C3A-2E45-4F75-8C4B-47071027C11B}" presName="desTx" presStyleLbl="fgAcc1" presStyleIdx="0" presStyleCnt="3">
        <dgm:presLayoutVars>
          <dgm:bulletEnabled val="1"/>
        </dgm:presLayoutVars>
      </dgm:prSet>
      <dgm:spPr/>
    </dgm:pt>
    <dgm:pt modelId="{948AB55F-0969-468D-B175-07E66209E5EF}" type="pres">
      <dgm:prSet presAssocID="{11231E64-67A0-47BC-808B-E183D94D079A}" presName="sibTrans" presStyleLbl="sibTrans2D1" presStyleIdx="0" presStyleCnt="2"/>
      <dgm:spPr/>
    </dgm:pt>
    <dgm:pt modelId="{CA764F83-5F6B-4D61-B399-D5CBD24C9AAF}" type="pres">
      <dgm:prSet presAssocID="{11231E64-67A0-47BC-808B-E183D94D079A}" presName="connTx" presStyleLbl="sibTrans2D1" presStyleIdx="0" presStyleCnt="2"/>
      <dgm:spPr/>
    </dgm:pt>
    <dgm:pt modelId="{26EEFFBF-5541-410E-B0DA-9F76B489AC84}" type="pres">
      <dgm:prSet presAssocID="{0F3F4C7A-4BA8-4D75-B337-B8E043956AB0}" presName="composite" presStyleCnt="0"/>
      <dgm:spPr/>
    </dgm:pt>
    <dgm:pt modelId="{2891EE81-A2A2-4E83-8079-5A6AA738603F}" type="pres">
      <dgm:prSet presAssocID="{0F3F4C7A-4BA8-4D75-B337-B8E043956AB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7EA8852-A89C-4D91-B555-2C0666C35961}" type="pres">
      <dgm:prSet presAssocID="{0F3F4C7A-4BA8-4D75-B337-B8E043956AB0}" presName="parSh" presStyleLbl="node1" presStyleIdx="1" presStyleCnt="3"/>
      <dgm:spPr/>
    </dgm:pt>
    <dgm:pt modelId="{22867824-701A-44FB-BB5C-7124C376CF2B}" type="pres">
      <dgm:prSet presAssocID="{0F3F4C7A-4BA8-4D75-B337-B8E043956AB0}" presName="desTx" presStyleLbl="fgAcc1" presStyleIdx="1" presStyleCnt="3">
        <dgm:presLayoutVars>
          <dgm:bulletEnabled val="1"/>
        </dgm:presLayoutVars>
      </dgm:prSet>
      <dgm:spPr/>
    </dgm:pt>
    <dgm:pt modelId="{8466D8C0-35E9-4E0A-8BF5-B81A34E67D72}" type="pres">
      <dgm:prSet presAssocID="{E5756529-71B9-4EFA-9313-788842074829}" presName="sibTrans" presStyleLbl="sibTrans2D1" presStyleIdx="1" presStyleCnt="2"/>
      <dgm:spPr/>
    </dgm:pt>
    <dgm:pt modelId="{8A97016A-C216-4315-9032-A25CBB8C403E}" type="pres">
      <dgm:prSet presAssocID="{E5756529-71B9-4EFA-9313-788842074829}" presName="connTx" presStyleLbl="sibTrans2D1" presStyleIdx="1" presStyleCnt="2"/>
      <dgm:spPr/>
    </dgm:pt>
    <dgm:pt modelId="{6DDDED4B-1313-4677-B0F8-FFA754CC4B51}" type="pres">
      <dgm:prSet presAssocID="{5FB0CEB7-4506-4320-B7A4-A5FF07CEBD4F}" presName="composite" presStyleCnt="0"/>
      <dgm:spPr/>
    </dgm:pt>
    <dgm:pt modelId="{06B84E58-6DC9-4E5C-85CB-A2529CC5CF2E}" type="pres">
      <dgm:prSet presAssocID="{5FB0CEB7-4506-4320-B7A4-A5FF07CEBD4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F04DFCE-E9EF-4F3F-856C-FFA559FF5C62}" type="pres">
      <dgm:prSet presAssocID="{5FB0CEB7-4506-4320-B7A4-A5FF07CEBD4F}" presName="parSh" presStyleLbl="node1" presStyleIdx="2" presStyleCnt="3"/>
      <dgm:spPr/>
    </dgm:pt>
    <dgm:pt modelId="{1239BB95-F361-4DB1-B38A-3E3ECA70248B}" type="pres">
      <dgm:prSet presAssocID="{5FB0CEB7-4506-4320-B7A4-A5FF07CEBD4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FBE8301-224C-4AFF-9380-75FA8C3B66D3}" type="presOf" srcId="{E5756529-71B9-4EFA-9313-788842074829}" destId="{8A97016A-C216-4315-9032-A25CBB8C403E}" srcOrd="1" destOrd="0" presId="urn:microsoft.com/office/officeart/2005/8/layout/process3"/>
    <dgm:cxn modelId="{E229FC07-B717-42DE-8B63-71738E464C48}" srcId="{CCAC6C3A-2E45-4F75-8C4B-47071027C11B}" destId="{B6C38D89-64AE-444C-8C85-453CAC48FECA}" srcOrd="1" destOrd="0" parTransId="{D52F7F4C-6183-441E-8931-2B51B8AC8DB4}" sibTransId="{FB0EC531-E560-439F-8FBF-0A82B0F75A55}"/>
    <dgm:cxn modelId="{D628D00B-6EDF-400A-8646-78006EB47F94}" type="presOf" srcId="{8A919C6B-B7BE-4B20-AB29-0811CB1D0B3F}" destId="{22867824-701A-44FB-BB5C-7124C376CF2B}" srcOrd="0" destOrd="2" presId="urn:microsoft.com/office/officeart/2005/8/layout/process3"/>
    <dgm:cxn modelId="{68A89016-594A-4C25-AA12-EA53759AA7F5}" type="presOf" srcId="{3A24265A-DDF0-4C55-BC17-36DB6E3401AE}" destId="{22867824-701A-44FB-BB5C-7124C376CF2B}" srcOrd="0" destOrd="0" presId="urn:microsoft.com/office/officeart/2005/8/layout/process3"/>
    <dgm:cxn modelId="{BBBC621F-DEA8-4894-9B03-C34BEC97A730}" srcId="{CCAC6C3A-2E45-4F75-8C4B-47071027C11B}" destId="{E03F25EC-4159-43CA-82FB-3B8405F769AC}" srcOrd="2" destOrd="0" parTransId="{DC38E365-47BC-44B8-B088-8E7A658AAD90}" sibTransId="{AF4E8339-BB89-403E-8C3E-9005386EEE27}"/>
    <dgm:cxn modelId="{C083721F-CEA4-47AF-AA7B-7E062677A480}" type="presOf" srcId="{E38F4057-C9B6-4AEB-9C6B-9D4AF001C0BD}" destId="{D8773FE4-DA12-42BA-B546-B01598882D9C}" srcOrd="0" destOrd="0" presId="urn:microsoft.com/office/officeart/2005/8/layout/process3"/>
    <dgm:cxn modelId="{5F31B82E-BBA1-4719-A3A2-3C0C3038BAC5}" type="presOf" srcId="{B6C38D89-64AE-444C-8C85-453CAC48FECA}" destId="{1A718022-A9AF-45FC-A40A-807540286117}" srcOrd="0" destOrd="1" presId="urn:microsoft.com/office/officeart/2005/8/layout/process3"/>
    <dgm:cxn modelId="{2D66EE2E-3D09-4684-8BCD-417EEC74ACEB}" type="presOf" srcId="{5FB0CEB7-4506-4320-B7A4-A5FF07CEBD4F}" destId="{1F04DFCE-E9EF-4F3F-856C-FFA559FF5C62}" srcOrd="1" destOrd="0" presId="urn:microsoft.com/office/officeart/2005/8/layout/process3"/>
    <dgm:cxn modelId="{E6592D31-1183-4C5F-AFCC-1EFACE8DD8F9}" type="presOf" srcId="{5FB0CEB7-4506-4320-B7A4-A5FF07CEBD4F}" destId="{06B84E58-6DC9-4E5C-85CB-A2529CC5CF2E}" srcOrd="0" destOrd="0" presId="urn:microsoft.com/office/officeart/2005/8/layout/process3"/>
    <dgm:cxn modelId="{14964F5C-93FB-4A47-B54D-E13B74597C98}" srcId="{5FB0CEB7-4506-4320-B7A4-A5FF07CEBD4F}" destId="{3E282C41-1DD3-4750-873B-3C2DD002BDBC}" srcOrd="1" destOrd="0" parTransId="{2D586A7C-5B7D-4C19-BE04-81BF3BD93125}" sibTransId="{D46E51D0-9389-4048-AFFF-392C6F7F3681}"/>
    <dgm:cxn modelId="{571EA75C-CA52-4778-BEE4-CA2718C331E5}" srcId="{CCAC6C3A-2E45-4F75-8C4B-47071027C11B}" destId="{1C93A981-5E9D-4EF0-8EAF-93FCDF93BCF5}" srcOrd="0" destOrd="0" parTransId="{9B774DC5-0BCE-482D-A51D-C0975E466F4B}" sibTransId="{DDA1949F-3EBF-4541-9F13-6B9C8C657F28}"/>
    <dgm:cxn modelId="{DF3D0343-0D02-48E5-9695-6D4766B68C2B}" srcId="{E38F4057-C9B6-4AEB-9C6B-9D4AF001C0BD}" destId="{CCAC6C3A-2E45-4F75-8C4B-47071027C11B}" srcOrd="0" destOrd="0" parTransId="{7223B464-75A6-4C7D-8E05-B1184EB862E5}" sibTransId="{11231E64-67A0-47BC-808B-E183D94D079A}"/>
    <dgm:cxn modelId="{20E6E449-7742-45E2-A354-5868D16E1C31}" type="presOf" srcId="{CCAC6C3A-2E45-4F75-8C4B-47071027C11B}" destId="{B4E3A711-BF8F-45C9-9904-86C65F94E937}" srcOrd="0" destOrd="0" presId="urn:microsoft.com/office/officeart/2005/8/layout/process3"/>
    <dgm:cxn modelId="{67BDD96B-C032-497B-90CB-0A97B2521E04}" srcId="{5FB0CEB7-4506-4320-B7A4-A5FF07CEBD4F}" destId="{4C68FB8E-95EC-41E0-9426-B82742244399}" srcOrd="0" destOrd="0" parTransId="{9A00A044-143E-45E4-81D7-F64D237FD71F}" sibTransId="{3905F598-B14F-483D-AF1E-037004F3139A}"/>
    <dgm:cxn modelId="{BB09136D-ECC0-462E-ABB6-ECAC84602C35}" type="presOf" srcId="{CCAC6C3A-2E45-4F75-8C4B-47071027C11B}" destId="{B1CC83E6-69CF-4898-AC17-0D99DCF4A58F}" srcOrd="1" destOrd="0" presId="urn:microsoft.com/office/officeart/2005/8/layout/process3"/>
    <dgm:cxn modelId="{91CB446F-9D15-4080-8918-93831E0FD48A}" type="presOf" srcId="{3E282C41-1DD3-4750-873B-3C2DD002BDBC}" destId="{1239BB95-F361-4DB1-B38A-3E3ECA70248B}" srcOrd="0" destOrd="1" presId="urn:microsoft.com/office/officeart/2005/8/layout/process3"/>
    <dgm:cxn modelId="{91FC4F52-C4EF-4917-A695-5183F7ED1940}" type="presOf" srcId="{30279F5D-4EA3-49AA-B46E-F9435CADE575}" destId="{22867824-701A-44FB-BB5C-7124C376CF2B}" srcOrd="0" destOrd="1" presId="urn:microsoft.com/office/officeart/2005/8/layout/process3"/>
    <dgm:cxn modelId="{4A810196-7C6C-4318-A685-ABC95885C0F0}" type="presOf" srcId="{4C68FB8E-95EC-41E0-9426-B82742244399}" destId="{1239BB95-F361-4DB1-B38A-3E3ECA70248B}" srcOrd="0" destOrd="0" presId="urn:microsoft.com/office/officeart/2005/8/layout/process3"/>
    <dgm:cxn modelId="{A058269C-766B-4467-9AD2-5D04E772591F}" srcId="{E38F4057-C9B6-4AEB-9C6B-9D4AF001C0BD}" destId="{5FB0CEB7-4506-4320-B7A4-A5FF07CEBD4F}" srcOrd="2" destOrd="0" parTransId="{31577CB5-A793-439A-8EE6-2B12950ED7A0}" sibTransId="{DB83B744-AE42-4B5D-97C3-20CD2AFCAD66}"/>
    <dgm:cxn modelId="{80C44C9D-236A-4861-95ED-B59055FF5C2A}" type="presOf" srcId="{E03F25EC-4159-43CA-82FB-3B8405F769AC}" destId="{1A718022-A9AF-45FC-A40A-807540286117}" srcOrd="0" destOrd="2" presId="urn:microsoft.com/office/officeart/2005/8/layout/process3"/>
    <dgm:cxn modelId="{28E7A39F-AB65-4D77-B61A-1E5005C6AA59}" srcId="{0F3F4C7A-4BA8-4D75-B337-B8E043956AB0}" destId="{C1083AA4-B112-4A5B-8441-6A0AF4895494}" srcOrd="3" destOrd="0" parTransId="{51E57D19-2904-433C-8AA2-6B41C8DA7187}" sibTransId="{A112D478-752D-44B1-99AD-58D91D447590}"/>
    <dgm:cxn modelId="{E598C6A3-D3E3-448E-8E22-5DD4A189EE19}" type="presOf" srcId="{11231E64-67A0-47BC-808B-E183D94D079A}" destId="{948AB55F-0969-468D-B175-07E66209E5EF}" srcOrd="0" destOrd="0" presId="urn:microsoft.com/office/officeart/2005/8/layout/process3"/>
    <dgm:cxn modelId="{F76EEDA5-9576-4876-8B01-DA5E3748B14C}" srcId="{CCAC6C3A-2E45-4F75-8C4B-47071027C11B}" destId="{F81638D1-23D9-441B-BFD9-65576A84D385}" srcOrd="3" destOrd="0" parTransId="{A31AAA5A-4A74-47ED-9F1E-9CA6C424F801}" sibTransId="{6F0FA2BF-8409-4A37-96FE-645E9C1D1096}"/>
    <dgm:cxn modelId="{364F5EA7-9CFF-48C8-9BF6-35064440E4F2}" srcId="{E38F4057-C9B6-4AEB-9C6B-9D4AF001C0BD}" destId="{0F3F4C7A-4BA8-4D75-B337-B8E043956AB0}" srcOrd="1" destOrd="0" parTransId="{6A947EBB-62E5-4AAF-80EC-423E932A47D9}" sibTransId="{E5756529-71B9-4EFA-9313-788842074829}"/>
    <dgm:cxn modelId="{7C3659A7-04CE-4957-84F8-93ED6E26D162}" type="presOf" srcId="{C1083AA4-B112-4A5B-8441-6A0AF4895494}" destId="{22867824-701A-44FB-BB5C-7124C376CF2B}" srcOrd="0" destOrd="3" presId="urn:microsoft.com/office/officeart/2005/8/layout/process3"/>
    <dgm:cxn modelId="{6B8C72A9-6CBA-4D60-8670-DEFCD36B8A11}" srcId="{0F3F4C7A-4BA8-4D75-B337-B8E043956AB0}" destId="{3A24265A-DDF0-4C55-BC17-36DB6E3401AE}" srcOrd="0" destOrd="0" parTransId="{C90249C9-88E0-49FC-BF43-C62560FF6D44}" sibTransId="{B07BE214-B492-4CDC-BA12-DE5405D7EDB2}"/>
    <dgm:cxn modelId="{51004EB4-7AF8-48DB-8C51-62006BE46432}" srcId="{0F3F4C7A-4BA8-4D75-B337-B8E043956AB0}" destId="{8A919C6B-B7BE-4B20-AB29-0811CB1D0B3F}" srcOrd="2" destOrd="0" parTransId="{B81A9757-820F-450B-A718-E72788CB8A51}" sibTransId="{AE19D003-1365-4D81-9E82-E016C786FBA6}"/>
    <dgm:cxn modelId="{121759C9-F7F7-4F52-BF71-10D2DACEA174}" type="presOf" srcId="{E5756529-71B9-4EFA-9313-788842074829}" destId="{8466D8C0-35E9-4E0A-8BF5-B81A34E67D72}" srcOrd="0" destOrd="0" presId="urn:microsoft.com/office/officeart/2005/8/layout/process3"/>
    <dgm:cxn modelId="{9AADFCCB-95B1-49D5-A921-F33EF41EBFE0}" type="presOf" srcId="{F81638D1-23D9-441B-BFD9-65576A84D385}" destId="{1A718022-A9AF-45FC-A40A-807540286117}" srcOrd="0" destOrd="3" presId="urn:microsoft.com/office/officeart/2005/8/layout/process3"/>
    <dgm:cxn modelId="{E5C4DACC-EA77-4D34-8A43-07419FF76B49}" type="presOf" srcId="{11231E64-67A0-47BC-808B-E183D94D079A}" destId="{CA764F83-5F6B-4D61-B399-D5CBD24C9AAF}" srcOrd="1" destOrd="0" presId="urn:microsoft.com/office/officeart/2005/8/layout/process3"/>
    <dgm:cxn modelId="{972EECCC-EBCA-4E2C-AA52-CACB22EEE90A}" type="presOf" srcId="{1C93A981-5E9D-4EF0-8EAF-93FCDF93BCF5}" destId="{1A718022-A9AF-45FC-A40A-807540286117}" srcOrd="0" destOrd="0" presId="urn:microsoft.com/office/officeart/2005/8/layout/process3"/>
    <dgm:cxn modelId="{8B3004CF-0E72-4987-A0A2-71CB8E16A875}" srcId="{0F3F4C7A-4BA8-4D75-B337-B8E043956AB0}" destId="{30279F5D-4EA3-49AA-B46E-F9435CADE575}" srcOrd="1" destOrd="0" parTransId="{5A18EE0F-DA5C-4170-A83C-D0A64919A0F8}" sibTransId="{26FC0EEC-308A-47BF-8D5F-6FC4DC543FE3}"/>
    <dgm:cxn modelId="{FA2061DC-7D54-4817-8678-A21A4037547F}" type="presOf" srcId="{0F3F4C7A-4BA8-4D75-B337-B8E043956AB0}" destId="{2891EE81-A2A2-4E83-8079-5A6AA738603F}" srcOrd="0" destOrd="0" presId="urn:microsoft.com/office/officeart/2005/8/layout/process3"/>
    <dgm:cxn modelId="{49D8C7ED-A75E-4905-A3E5-30AB133F1280}" type="presOf" srcId="{0F3F4C7A-4BA8-4D75-B337-B8E043956AB0}" destId="{07EA8852-A89C-4D91-B555-2C0666C35961}" srcOrd="1" destOrd="0" presId="urn:microsoft.com/office/officeart/2005/8/layout/process3"/>
    <dgm:cxn modelId="{1C964224-9981-4BC6-8BC6-8DB56E3CF553}" type="presParOf" srcId="{D8773FE4-DA12-42BA-B546-B01598882D9C}" destId="{D446047B-AE78-47C2-B555-98DCE1B4D1E1}" srcOrd="0" destOrd="0" presId="urn:microsoft.com/office/officeart/2005/8/layout/process3"/>
    <dgm:cxn modelId="{9A93BA8F-D46B-4393-BD95-3F475932AD6E}" type="presParOf" srcId="{D446047B-AE78-47C2-B555-98DCE1B4D1E1}" destId="{B4E3A711-BF8F-45C9-9904-86C65F94E937}" srcOrd="0" destOrd="0" presId="urn:microsoft.com/office/officeart/2005/8/layout/process3"/>
    <dgm:cxn modelId="{6382C74F-EE51-4D92-809E-A118AA38922F}" type="presParOf" srcId="{D446047B-AE78-47C2-B555-98DCE1B4D1E1}" destId="{B1CC83E6-69CF-4898-AC17-0D99DCF4A58F}" srcOrd="1" destOrd="0" presId="urn:microsoft.com/office/officeart/2005/8/layout/process3"/>
    <dgm:cxn modelId="{1DACFF90-2338-43B0-B054-6C4B8411B53F}" type="presParOf" srcId="{D446047B-AE78-47C2-B555-98DCE1B4D1E1}" destId="{1A718022-A9AF-45FC-A40A-807540286117}" srcOrd="2" destOrd="0" presId="urn:microsoft.com/office/officeart/2005/8/layout/process3"/>
    <dgm:cxn modelId="{4D83A910-30CC-4503-B949-5FFD2CA6F0B6}" type="presParOf" srcId="{D8773FE4-DA12-42BA-B546-B01598882D9C}" destId="{948AB55F-0969-468D-B175-07E66209E5EF}" srcOrd="1" destOrd="0" presId="urn:microsoft.com/office/officeart/2005/8/layout/process3"/>
    <dgm:cxn modelId="{3B0280F0-F311-4586-AECB-ACD0D0FBB216}" type="presParOf" srcId="{948AB55F-0969-468D-B175-07E66209E5EF}" destId="{CA764F83-5F6B-4D61-B399-D5CBD24C9AAF}" srcOrd="0" destOrd="0" presId="urn:microsoft.com/office/officeart/2005/8/layout/process3"/>
    <dgm:cxn modelId="{245817B7-2957-40DB-A462-A2B6A29BD2F0}" type="presParOf" srcId="{D8773FE4-DA12-42BA-B546-B01598882D9C}" destId="{26EEFFBF-5541-410E-B0DA-9F76B489AC84}" srcOrd="2" destOrd="0" presId="urn:microsoft.com/office/officeart/2005/8/layout/process3"/>
    <dgm:cxn modelId="{F104FF60-6F00-4EDA-8C7F-09418FADA2A0}" type="presParOf" srcId="{26EEFFBF-5541-410E-B0DA-9F76B489AC84}" destId="{2891EE81-A2A2-4E83-8079-5A6AA738603F}" srcOrd="0" destOrd="0" presId="urn:microsoft.com/office/officeart/2005/8/layout/process3"/>
    <dgm:cxn modelId="{E4416E2B-AADA-4FBB-894D-EFBE3ECB58B0}" type="presParOf" srcId="{26EEFFBF-5541-410E-B0DA-9F76B489AC84}" destId="{07EA8852-A89C-4D91-B555-2C0666C35961}" srcOrd="1" destOrd="0" presId="urn:microsoft.com/office/officeart/2005/8/layout/process3"/>
    <dgm:cxn modelId="{E1910FDE-AFEA-404D-A4A7-7858DE9ED76D}" type="presParOf" srcId="{26EEFFBF-5541-410E-B0DA-9F76B489AC84}" destId="{22867824-701A-44FB-BB5C-7124C376CF2B}" srcOrd="2" destOrd="0" presId="urn:microsoft.com/office/officeart/2005/8/layout/process3"/>
    <dgm:cxn modelId="{F765E9D9-5A6C-46FD-95DF-1BF19968DAAC}" type="presParOf" srcId="{D8773FE4-DA12-42BA-B546-B01598882D9C}" destId="{8466D8C0-35E9-4E0A-8BF5-B81A34E67D72}" srcOrd="3" destOrd="0" presId="urn:microsoft.com/office/officeart/2005/8/layout/process3"/>
    <dgm:cxn modelId="{DDEB3D3B-9872-435D-A3EA-C710E89B0A8B}" type="presParOf" srcId="{8466D8C0-35E9-4E0A-8BF5-B81A34E67D72}" destId="{8A97016A-C216-4315-9032-A25CBB8C403E}" srcOrd="0" destOrd="0" presId="urn:microsoft.com/office/officeart/2005/8/layout/process3"/>
    <dgm:cxn modelId="{981343F1-8F60-4763-BA79-C3F9FDCD8791}" type="presParOf" srcId="{D8773FE4-DA12-42BA-B546-B01598882D9C}" destId="{6DDDED4B-1313-4677-B0F8-FFA754CC4B51}" srcOrd="4" destOrd="0" presId="urn:microsoft.com/office/officeart/2005/8/layout/process3"/>
    <dgm:cxn modelId="{B1C3A74D-CB20-4BE1-87E3-199AFCEA26A4}" type="presParOf" srcId="{6DDDED4B-1313-4677-B0F8-FFA754CC4B51}" destId="{06B84E58-6DC9-4E5C-85CB-A2529CC5CF2E}" srcOrd="0" destOrd="0" presId="urn:microsoft.com/office/officeart/2005/8/layout/process3"/>
    <dgm:cxn modelId="{60D482F3-A335-4CDF-AD6D-5A33BE10835D}" type="presParOf" srcId="{6DDDED4B-1313-4677-B0F8-FFA754CC4B51}" destId="{1F04DFCE-E9EF-4F3F-856C-FFA559FF5C62}" srcOrd="1" destOrd="0" presId="urn:microsoft.com/office/officeart/2005/8/layout/process3"/>
    <dgm:cxn modelId="{7E560D76-2501-4049-A77F-F8FA071EACB2}" type="presParOf" srcId="{6DDDED4B-1313-4677-B0F8-FFA754CC4B51}" destId="{1239BB95-F361-4DB1-B38A-3E3ECA70248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8F4057-C9B6-4AEB-9C6B-9D4AF001C0BD}" type="doc">
      <dgm:prSet loTypeId="urn:microsoft.com/office/officeart/2005/8/layout/process3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CCAC6C3A-2E45-4F75-8C4B-47071027C11B}">
      <dgm:prSet phldrT="[Texto]"/>
      <dgm:spPr/>
      <dgm:t>
        <a:bodyPr/>
        <a:lstStyle/>
        <a:p>
          <a:r>
            <a:rPr lang="es-ES" b="1" dirty="0"/>
            <a:t>Data Processing</a:t>
          </a:r>
        </a:p>
      </dgm:t>
    </dgm:pt>
    <dgm:pt modelId="{7223B464-75A6-4C7D-8E05-B1184EB862E5}" type="parTrans" cxnId="{DF3D0343-0D02-48E5-9695-6D4766B68C2B}">
      <dgm:prSet/>
      <dgm:spPr/>
      <dgm:t>
        <a:bodyPr/>
        <a:lstStyle/>
        <a:p>
          <a:endParaRPr lang="es-ES"/>
        </a:p>
      </dgm:t>
    </dgm:pt>
    <dgm:pt modelId="{11231E64-67A0-47BC-808B-E183D94D079A}" type="sibTrans" cxnId="{DF3D0343-0D02-48E5-9695-6D4766B68C2B}">
      <dgm:prSet/>
      <dgm:spPr/>
      <dgm:t>
        <a:bodyPr/>
        <a:lstStyle/>
        <a:p>
          <a:endParaRPr lang="es-ES"/>
        </a:p>
      </dgm:t>
    </dgm:pt>
    <dgm:pt modelId="{1C93A981-5E9D-4EF0-8EAF-93FCDF93BCF5}">
      <dgm:prSet phldrT="[Texto]"/>
      <dgm:spPr/>
      <dgm:t>
        <a:bodyPr/>
        <a:lstStyle/>
        <a:p>
          <a:r>
            <a:rPr lang="es-ES" dirty="0" err="1"/>
            <a:t>Filtering</a:t>
          </a:r>
          <a:endParaRPr lang="es-ES" dirty="0"/>
        </a:p>
      </dgm:t>
    </dgm:pt>
    <dgm:pt modelId="{9B774DC5-0BCE-482D-A51D-C0975E466F4B}" type="parTrans" cxnId="{571EA75C-CA52-4778-BEE4-CA2718C331E5}">
      <dgm:prSet/>
      <dgm:spPr/>
      <dgm:t>
        <a:bodyPr/>
        <a:lstStyle/>
        <a:p>
          <a:endParaRPr lang="es-ES"/>
        </a:p>
      </dgm:t>
    </dgm:pt>
    <dgm:pt modelId="{DDA1949F-3EBF-4541-9F13-6B9C8C657F28}" type="sibTrans" cxnId="{571EA75C-CA52-4778-BEE4-CA2718C331E5}">
      <dgm:prSet/>
      <dgm:spPr/>
      <dgm:t>
        <a:bodyPr/>
        <a:lstStyle/>
        <a:p>
          <a:endParaRPr lang="es-ES"/>
        </a:p>
      </dgm:t>
    </dgm:pt>
    <dgm:pt modelId="{0F3F4C7A-4BA8-4D75-B337-B8E043956AB0}">
      <dgm:prSet phldrT="[Texto]"/>
      <dgm:spPr/>
      <dgm:t>
        <a:bodyPr/>
        <a:lstStyle/>
        <a:p>
          <a:r>
            <a:rPr lang="es-ES" b="1" dirty="0"/>
            <a:t>Data </a:t>
          </a:r>
          <a:r>
            <a:rPr lang="es-ES" b="1" dirty="0" err="1"/>
            <a:t>classification</a:t>
          </a:r>
          <a:endParaRPr lang="es-ES" b="1" dirty="0"/>
        </a:p>
      </dgm:t>
    </dgm:pt>
    <dgm:pt modelId="{6A947EBB-62E5-4AAF-80EC-423E932A47D9}" type="parTrans" cxnId="{364F5EA7-9CFF-48C8-9BF6-35064440E4F2}">
      <dgm:prSet/>
      <dgm:spPr/>
      <dgm:t>
        <a:bodyPr/>
        <a:lstStyle/>
        <a:p>
          <a:endParaRPr lang="es-ES"/>
        </a:p>
      </dgm:t>
    </dgm:pt>
    <dgm:pt modelId="{E5756529-71B9-4EFA-9313-788842074829}" type="sibTrans" cxnId="{364F5EA7-9CFF-48C8-9BF6-35064440E4F2}">
      <dgm:prSet/>
      <dgm:spPr/>
      <dgm:t>
        <a:bodyPr/>
        <a:lstStyle/>
        <a:p>
          <a:endParaRPr lang="es-ES"/>
        </a:p>
      </dgm:t>
    </dgm:pt>
    <dgm:pt modelId="{3A24265A-DDF0-4C55-BC17-36DB6E3401AE}">
      <dgm:prSet phldrT="[Texto]"/>
      <dgm:spPr/>
      <dgm:t>
        <a:bodyPr/>
        <a:lstStyle/>
        <a:p>
          <a:r>
            <a:rPr lang="es-ES" dirty="0"/>
            <a:t>Split</a:t>
          </a:r>
        </a:p>
      </dgm:t>
    </dgm:pt>
    <dgm:pt modelId="{C90249C9-88E0-49FC-BF43-C62560FF6D44}" type="parTrans" cxnId="{6B8C72A9-6CBA-4D60-8670-DEFCD36B8A11}">
      <dgm:prSet/>
      <dgm:spPr/>
      <dgm:t>
        <a:bodyPr/>
        <a:lstStyle/>
        <a:p>
          <a:endParaRPr lang="es-ES"/>
        </a:p>
      </dgm:t>
    </dgm:pt>
    <dgm:pt modelId="{B07BE214-B492-4CDC-BA12-DE5405D7EDB2}" type="sibTrans" cxnId="{6B8C72A9-6CBA-4D60-8670-DEFCD36B8A11}">
      <dgm:prSet/>
      <dgm:spPr/>
      <dgm:t>
        <a:bodyPr/>
        <a:lstStyle/>
        <a:p>
          <a:endParaRPr lang="es-ES"/>
        </a:p>
      </dgm:t>
    </dgm:pt>
    <dgm:pt modelId="{5FB0CEB7-4506-4320-B7A4-A5FF07CEBD4F}">
      <dgm:prSet phldrT="[Texto]"/>
      <dgm:spPr/>
      <dgm:t>
        <a:bodyPr/>
        <a:lstStyle/>
        <a:p>
          <a:r>
            <a:rPr lang="es-ES" b="1"/>
            <a:t>Results</a:t>
          </a:r>
          <a:endParaRPr lang="es-ES" b="1" dirty="0"/>
        </a:p>
      </dgm:t>
    </dgm:pt>
    <dgm:pt modelId="{31577CB5-A793-439A-8EE6-2B12950ED7A0}" type="parTrans" cxnId="{A058269C-766B-4467-9AD2-5D04E772591F}">
      <dgm:prSet/>
      <dgm:spPr/>
      <dgm:t>
        <a:bodyPr/>
        <a:lstStyle/>
        <a:p>
          <a:endParaRPr lang="es-ES"/>
        </a:p>
      </dgm:t>
    </dgm:pt>
    <dgm:pt modelId="{DB83B744-AE42-4B5D-97C3-20CD2AFCAD66}" type="sibTrans" cxnId="{A058269C-766B-4467-9AD2-5D04E772591F}">
      <dgm:prSet/>
      <dgm:spPr/>
      <dgm:t>
        <a:bodyPr/>
        <a:lstStyle/>
        <a:p>
          <a:endParaRPr lang="es-ES"/>
        </a:p>
      </dgm:t>
    </dgm:pt>
    <dgm:pt modelId="{4C68FB8E-95EC-41E0-9426-B82742244399}">
      <dgm:prSet phldrT="[Texto]"/>
      <dgm:spPr/>
      <dgm:t>
        <a:bodyPr/>
        <a:lstStyle/>
        <a:p>
          <a:r>
            <a:rPr lang="es-ES" dirty="0" err="1"/>
            <a:t>Save</a:t>
          </a:r>
          <a:endParaRPr lang="es-ES" dirty="0"/>
        </a:p>
      </dgm:t>
    </dgm:pt>
    <dgm:pt modelId="{9A00A044-143E-45E4-81D7-F64D237FD71F}" type="parTrans" cxnId="{67BDD96B-C032-497B-90CB-0A97B2521E04}">
      <dgm:prSet/>
      <dgm:spPr/>
      <dgm:t>
        <a:bodyPr/>
        <a:lstStyle/>
        <a:p>
          <a:endParaRPr lang="es-ES"/>
        </a:p>
      </dgm:t>
    </dgm:pt>
    <dgm:pt modelId="{3905F598-B14F-483D-AF1E-037004F3139A}" type="sibTrans" cxnId="{67BDD96B-C032-497B-90CB-0A97B2521E04}">
      <dgm:prSet/>
      <dgm:spPr/>
      <dgm:t>
        <a:bodyPr/>
        <a:lstStyle/>
        <a:p>
          <a:endParaRPr lang="es-ES"/>
        </a:p>
      </dgm:t>
    </dgm:pt>
    <dgm:pt modelId="{B6C38D89-64AE-444C-8C85-453CAC48FECA}">
      <dgm:prSet phldrT="[Texto]"/>
      <dgm:spPr/>
      <dgm:t>
        <a:bodyPr/>
        <a:lstStyle/>
        <a:p>
          <a:r>
            <a:rPr lang="es-ES" dirty="0" err="1"/>
            <a:t>Labeling</a:t>
          </a:r>
          <a:endParaRPr lang="es-ES" dirty="0"/>
        </a:p>
      </dgm:t>
    </dgm:pt>
    <dgm:pt modelId="{D52F7F4C-6183-441E-8931-2B51B8AC8DB4}" type="parTrans" cxnId="{E229FC07-B717-42DE-8B63-71738E464C48}">
      <dgm:prSet/>
      <dgm:spPr/>
      <dgm:t>
        <a:bodyPr/>
        <a:lstStyle/>
        <a:p>
          <a:endParaRPr lang="es-ES"/>
        </a:p>
      </dgm:t>
    </dgm:pt>
    <dgm:pt modelId="{FB0EC531-E560-439F-8FBF-0A82B0F75A55}" type="sibTrans" cxnId="{E229FC07-B717-42DE-8B63-71738E464C48}">
      <dgm:prSet/>
      <dgm:spPr/>
      <dgm:t>
        <a:bodyPr/>
        <a:lstStyle/>
        <a:p>
          <a:endParaRPr lang="es-ES"/>
        </a:p>
      </dgm:t>
    </dgm:pt>
    <dgm:pt modelId="{E03F25EC-4159-43CA-82FB-3B8405F769AC}">
      <dgm:prSet phldrT="[Texto]"/>
      <dgm:spPr/>
      <dgm:t>
        <a:bodyPr/>
        <a:lstStyle/>
        <a:p>
          <a:r>
            <a:rPr lang="es-ES" dirty="0" err="1"/>
            <a:t>Windowing</a:t>
          </a:r>
          <a:endParaRPr lang="es-ES" dirty="0"/>
        </a:p>
      </dgm:t>
    </dgm:pt>
    <dgm:pt modelId="{DC38E365-47BC-44B8-B088-8E7A658AAD90}" type="parTrans" cxnId="{BBBC621F-DEA8-4894-9B03-C34BEC97A730}">
      <dgm:prSet/>
      <dgm:spPr/>
      <dgm:t>
        <a:bodyPr/>
        <a:lstStyle/>
        <a:p>
          <a:endParaRPr lang="es-ES"/>
        </a:p>
      </dgm:t>
    </dgm:pt>
    <dgm:pt modelId="{AF4E8339-BB89-403E-8C3E-9005386EEE27}" type="sibTrans" cxnId="{BBBC621F-DEA8-4894-9B03-C34BEC97A730}">
      <dgm:prSet/>
      <dgm:spPr/>
      <dgm:t>
        <a:bodyPr/>
        <a:lstStyle/>
        <a:p>
          <a:endParaRPr lang="es-ES"/>
        </a:p>
      </dgm:t>
    </dgm:pt>
    <dgm:pt modelId="{F81638D1-23D9-441B-BFD9-65576A84D385}">
      <dgm:prSet phldrT="[Texto]"/>
      <dgm:spPr/>
      <dgm:t>
        <a:bodyPr/>
        <a:lstStyle/>
        <a:p>
          <a:r>
            <a:rPr lang="es-ES" dirty="0" err="1"/>
            <a:t>Formatting</a:t>
          </a:r>
          <a:endParaRPr lang="es-ES" dirty="0"/>
        </a:p>
      </dgm:t>
    </dgm:pt>
    <dgm:pt modelId="{A31AAA5A-4A74-47ED-9F1E-9CA6C424F801}" type="parTrans" cxnId="{F76EEDA5-9576-4876-8B01-DA5E3748B14C}">
      <dgm:prSet/>
      <dgm:spPr/>
      <dgm:t>
        <a:bodyPr/>
        <a:lstStyle/>
        <a:p>
          <a:endParaRPr lang="es-ES"/>
        </a:p>
      </dgm:t>
    </dgm:pt>
    <dgm:pt modelId="{6F0FA2BF-8409-4A37-96FE-645E9C1D1096}" type="sibTrans" cxnId="{F76EEDA5-9576-4876-8B01-DA5E3748B14C}">
      <dgm:prSet/>
      <dgm:spPr/>
      <dgm:t>
        <a:bodyPr/>
        <a:lstStyle/>
        <a:p>
          <a:endParaRPr lang="es-ES"/>
        </a:p>
      </dgm:t>
    </dgm:pt>
    <dgm:pt modelId="{8A919C6B-B7BE-4B20-AB29-0811CB1D0B3F}">
      <dgm:prSet phldrT="[Texto]"/>
      <dgm:spPr/>
      <dgm:t>
        <a:bodyPr/>
        <a:lstStyle/>
        <a:p>
          <a:r>
            <a:rPr lang="es-ES" dirty="0"/>
            <a:t>Train</a:t>
          </a:r>
        </a:p>
      </dgm:t>
    </dgm:pt>
    <dgm:pt modelId="{B81A9757-820F-450B-A718-E72788CB8A51}" type="parTrans" cxnId="{51004EB4-7AF8-48DB-8C51-62006BE46432}">
      <dgm:prSet/>
      <dgm:spPr/>
      <dgm:t>
        <a:bodyPr/>
        <a:lstStyle/>
        <a:p>
          <a:endParaRPr lang="es-ES"/>
        </a:p>
      </dgm:t>
    </dgm:pt>
    <dgm:pt modelId="{AE19D003-1365-4D81-9E82-E016C786FBA6}" type="sibTrans" cxnId="{51004EB4-7AF8-48DB-8C51-62006BE46432}">
      <dgm:prSet/>
      <dgm:spPr/>
      <dgm:t>
        <a:bodyPr/>
        <a:lstStyle/>
        <a:p>
          <a:endParaRPr lang="es-ES"/>
        </a:p>
      </dgm:t>
    </dgm:pt>
    <dgm:pt modelId="{C1083AA4-B112-4A5B-8441-6A0AF4895494}">
      <dgm:prSet phldrT="[Texto]"/>
      <dgm:spPr/>
      <dgm:t>
        <a:bodyPr/>
        <a:lstStyle/>
        <a:p>
          <a:r>
            <a:rPr lang="es-ES" dirty="0"/>
            <a:t>Test</a:t>
          </a:r>
        </a:p>
      </dgm:t>
    </dgm:pt>
    <dgm:pt modelId="{51E57D19-2904-433C-8AA2-6B41C8DA7187}" type="parTrans" cxnId="{28E7A39F-AB65-4D77-B61A-1E5005C6AA59}">
      <dgm:prSet/>
      <dgm:spPr/>
      <dgm:t>
        <a:bodyPr/>
        <a:lstStyle/>
        <a:p>
          <a:endParaRPr lang="es-ES"/>
        </a:p>
      </dgm:t>
    </dgm:pt>
    <dgm:pt modelId="{A112D478-752D-44B1-99AD-58D91D447590}" type="sibTrans" cxnId="{28E7A39F-AB65-4D77-B61A-1E5005C6AA59}">
      <dgm:prSet/>
      <dgm:spPr/>
      <dgm:t>
        <a:bodyPr/>
        <a:lstStyle/>
        <a:p>
          <a:endParaRPr lang="es-ES"/>
        </a:p>
      </dgm:t>
    </dgm:pt>
    <dgm:pt modelId="{3E282C41-1DD3-4750-873B-3C2DD002BDBC}">
      <dgm:prSet phldrT="[Texto]"/>
      <dgm:spPr/>
      <dgm:t>
        <a:bodyPr/>
        <a:lstStyle/>
        <a:p>
          <a:r>
            <a:rPr lang="es-ES" dirty="0" err="1"/>
            <a:t>Plot</a:t>
          </a:r>
          <a:r>
            <a:rPr lang="es-ES" dirty="0"/>
            <a:t> </a:t>
          </a:r>
          <a:r>
            <a:rPr lang="es-ES" dirty="0" err="1"/>
            <a:t>results</a:t>
          </a:r>
          <a:endParaRPr lang="es-ES" dirty="0"/>
        </a:p>
      </dgm:t>
    </dgm:pt>
    <dgm:pt modelId="{2D586A7C-5B7D-4C19-BE04-81BF3BD93125}" type="parTrans" cxnId="{14964F5C-93FB-4A47-B54D-E13B74597C98}">
      <dgm:prSet/>
      <dgm:spPr/>
      <dgm:t>
        <a:bodyPr/>
        <a:lstStyle/>
        <a:p>
          <a:endParaRPr lang="es-ES"/>
        </a:p>
      </dgm:t>
    </dgm:pt>
    <dgm:pt modelId="{D46E51D0-9389-4048-AFFF-392C6F7F3681}" type="sibTrans" cxnId="{14964F5C-93FB-4A47-B54D-E13B74597C98}">
      <dgm:prSet/>
      <dgm:spPr/>
      <dgm:t>
        <a:bodyPr/>
        <a:lstStyle/>
        <a:p>
          <a:endParaRPr lang="es-ES"/>
        </a:p>
      </dgm:t>
    </dgm:pt>
    <dgm:pt modelId="{0C85D9A1-DA38-4AF0-A091-5188533C0892}">
      <dgm:prSet phldrT="[Texto]"/>
      <dgm:spPr/>
      <dgm:t>
        <a:bodyPr/>
        <a:lstStyle/>
        <a:p>
          <a:r>
            <a:rPr lang="es-ES" dirty="0" err="1"/>
            <a:t>Normalize</a:t>
          </a:r>
          <a:r>
            <a:rPr lang="es-ES" dirty="0"/>
            <a:t> </a:t>
          </a:r>
        </a:p>
      </dgm:t>
    </dgm:pt>
    <dgm:pt modelId="{02502347-8A35-40E9-9574-0FCFEE7503CC}" type="parTrans" cxnId="{5969D7E5-A0C7-4629-9E16-7A07961A7B02}">
      <dgm:prSet/>
      <dgm:spPr/>
      <dgm:t>
        <a:bodyPr/>
        <a:lstStyle/>
        <a:p>
          <a:endParaRPr lang="en-GB"/>
        </a:p>
      </dgm:t>
    </dgm:pt>
    <dgm:pt modelId="{73663968-EBDD-42D0-AA1C-E2BED1FD1CFB}" type="sibTrans" cxnId="{5969D7E5-A0C7-4629-9E16-7A07961A7B02}">
      <dgm:prSet/>
      <dgm:spPr/>
      <dgm:t>
        <a:bodyPr/>
        <a:lstStyle/>
        <a:p>
          <a:endParaRPr lang="en-GB"/>
        </a:p>
      </dgm:t>
    </dgm:pt>
    <dgm:pt modelId="{D8773FE4-DA12-42BA-B546-B01598882D9C}" type="pres">
      <dgm:prSet presAssocID="{E38F4057-C9B6-4AEB-9C6B-9D4AF001C0BD}" presName="linearFlow" presStyleCnt="0">
        <dgm:presLayoutVars>
          <dgm:dir/>
          <dgm:animLvl val="lvl"/>
          <dgm:resizeHandles val="exact"/>
        </dgm:presLayoutVars>
      </dgm:prSet>
      <dgm:spPr/>
    </dgm:pt>
    <dgm:pt modelId="{D446047B-AE78-47C2-B555-98DCE1B4D1E1}" type="pres">
      <dgm:prSet presAssocID="{CCAC6C3A-2E45-4F75-8C4B-47071027C11B}" presName="composite" presStyleCnt="0"/>
      <dgm:spPr/>
    </dgm:pt>
    <dgm:pt modelId="{B4E3A711-BF8F-45C9-9904-86C65F94E937}" type="pres">
      <dgm:prSet presAssocID="{CCAC6C3A-2E45-4F75-8C4B-47071027C11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CC83E6-69CF-4898-AC17-0D99DCF4A58F}" type="pres">
      <dgm:prSet presAssocID="{CCAC6C3A-2E45-4F75-8C4B-47071027C11B}" presName="parSh" presStyleLbl="node1" presStyleIdx="0" presStyleCnt="3"/>
      <dgm:spPr/>
    </dgm:pt>
    <dgm:pt modelId="{1A718022-A9AF-45FC-A40A-807540286117}" type="pres">
      <dgm:prSet presAssocID="{CCAC6C3A-2E45-4F75-8C4B-47071027C11B}" presName="desTx" presStyleLbl="fgAcc1" presStyleIdx="0" presStyleCnt="3">
        <dgm:presLayoutVars>
          <dgm:bulletEnabled val="1"/>
        </dgm:presLayoutVars>
      </dgm:prSet>
      <dgm:spPr/>
    </dgm:pt>
    <dgm:pt modelId="{948AB55F-0969-468D-B175-07E66209E5EF}" type="pres">
      <dgm:prSet presAssocID="{11231E64-67A0-47BC-808B-E183D94D079A}" presName="sibTrans" presStyleLbl="sibTrans2D1" presStyleIdx="0" presStyleCnt="2"/>
      <dgm:spPr/>
    </dgm:pt>
    <dgm:pt modelId="{CA764F83-5F6B-4D61-B399-D5CBD24C9AAF}" type="pres">
      <dgm:prSet presAssocID="{11231E64-67A0-47BC-808B-E183D94D079A}" presName="connTx" presStyleLbl="sibTrans2D1" presStyleIdx="0" presStyleCnt="2"/>
      <dgm:spPr/>
    </dgm:pt>
    <dgm:pt modelId="{26EEFFBF-5541-410E-B0DA-9F76B489AC84}" type="pres">
      <dgm:prSet presAssocID="{0F3F4C7A-4BA8-4D75-B337-B8E043956AB0}" presName="composite" presStyleCnt="0"/>
      <dgm:spPr/>
    </dgm:pt>
    <dgm:pt modelId="{2891EE81-A2A2-4E83-8079-5A6AA738603F}" type="pres">
      <dgm:prSet presAssocID="{0F3F4C7A-4BA8-4D75-B337-B8E043956AB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7EA8852-A89C-4D91-B555-2C0666C35961}" type="pres">
      <dgm:prSet presAssocID="{0F3F4C7A-4BA8-4D75-B337-B8E043956AB0}" presName="parSh" presStyleLbl="node1" presStyleIdx="1" presStyleCnt="3"/>
      <dgm:spPr/>
    </dgm:pt>
    <dgm:pt modelId="{22867824-701A-44FB-BB5C-7124C376CF2B}" type="pres">
      <dgm:prSet presAssocID="{0F3F4C7A-4BA8-4D75-B337-B8E043956AB0}" presName="desTx" presStyleLbl="fgAcc1" presStyleIdx="1" presStyleCnt="3">
        <dgm:presLayoutVars>
          <dgm:bulletEnabled val="1"/>
        </dgm:presLayoutVars>
      </dgm:prSet>
      <dgm:spPr/>
    </dgm:pt>
    <dgm:pt modelId="{8466D8C0-35E9-4E0A-8BF5-B81A34E67D72}" type="pres">
      <dgm:prSet presAssocID="{E5756529-71B9-4EFA-9313-788842074829}" presName="sibTrans" presStyleLbl="sibTrans2D1" presStyleIdx="1" presStyleCnt="2"/>
      <dgm:spPr/>
    </dgm:pt>
    <dgm:pt modelId="{8A97016A-C216-4315-9032-A25CBB8C403E}" type="pres">
      <dgm:prSet presAssocID="{E5756529-71B9-4EFA-9313-788842074829}" presName="connTx" presStyleLbl="sibTrans2D1" presStyleIdx="1" presStyleCnt="2"/>
      <dgm:spPr/>
    </dgm:pt>
    <dgm:pt modelId="{6DDDED4B-1313-4677-B0F8-FFA754CC4B51}" type="pres">
      <dgm:prSet presAssocID="{5FB0CEB7-4506-4320-B7A4-A5FF07CEBD4F}" presName="composite" presStyleCnt="0"/>
      <dgm:spPr/>
    </dgm:pt>
    <dgm:pt modelId="{06B84E58-6DC9-4E5C-85CB-A2529CC5CF2E}" type="pres">
      <dgm:prSet presAssocID="{5FB0CEB7-4506-4320-B7A4-A5FF07CEBD4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F04DFCE-E9EF-4F3F-856C-FFA559FF5C62}" type="pres">
      <dgm:prSet presAssocID="{5FB0CEB7-4506-4320-B7A4-A5FF07CEBD4F}" presName="parSh" presStyleLbl="node1" presStyleIdx="2" presStyleCnt="3"/>
      <dgm:spPr/>
    </dgm:pt>
    <dgm:pt modelId="{1239BB95-F361-4DB1-B38A-3E3ECA70248B}" type="pres">
      <dgm:prSet presAssocID="{5FB0CEB7-4506-4320-B7A4-A5FF07CEBD4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FBE8301-224C-4AFF-9380-75FA8C3B66D3}" type="presOf" srcId="{E5756529-71B9-4EFA-9313-788842074829}" destId="{8A97016A-C216-4315-9032-A25CBB8C403E}" srcOrd="1" destOrd="0" presId="urn:microsoft.com/office/officeart/2005/8/layout/process3"/>
    <dgm:cxn modelId="{E229FC07-B717-42DE-8B63-71738E464C48}" srcId="{CCAC6C3A-2E45-4F75-8C4B-47071027C11B}" destId="{B6C38D89-64AE-444C-8C85-453CAC48FECA}" srcOrd="2" destOrd="0" parTransId="{D52F7F4C-6183-441E-8931-2B51B8AC8DB4}" sibTransId="{FB0EC531-E560-439F-8FBF-0A82B0F75A55}"/>
    <dgm:cxn modelId="{D628D00B-6EDF-400A-8646-78006EB47F94}" type="presOf" srcId="{8A919C6B-B7BE-4B20-AB29-0811CB1D0B3F}" destId="{22867824-701A-44FB-BB5C-7124C376CF2B}" srcOrd="0" destOrd="1" presId="urn:microsoft.com/office/officeart/2005/8/layout/process3"/>
    <dgm:cxn modelId="{68A89016-594A-4C25-AA12-EA53759AA7F5}" type="presOf" srcId="{3A24265A-DDF0-4C55-BC17-36DB6E3401AE}" destId="{22867824-701A-44FB-BB5C-7124C376CF2B}" srcOrd="0" destOrd="0" presId="urn:microsoft.com/office/officeart/2005/8/layout/process3"/>
    <dgm:cxn modelId="{BBBC621F-DEA8-4894-9B03-C34BEC97A730}" srcId="{CCAC6C3A-2E45-4F75-8C4B-47071027C11B}" destId="{E03F25EC-4159-43CA-82FB-3B8405F769AC}" srcOrd="3" destOrd="0" parTransId="{DC38E365-47BC-44B8-B088-8E7A658AAD90}" sibTransId="{AF4E8339-BB89-403E-8C3E-9005386EEE27}"/>
    <dgm:cxn modelId="{C083721F-CEA4-47AF-AA7B-7E062677A480}" type="presOf" srcId="{E38F4057-C9B6-4AEB-9C6B-9D4AF001C0BD}" destId="{D8773FE4-DA12-42BA-B546-B01598882D9C}" srcOrd="0" destOrd="0" presId="urn:microsoft.com/office/officeart/2005/8/layout/process3"/>
    <dgm:cxn modelId="{5F31B82E-BBA1-4719-A3A2-3C0C3038BAC5}" type="presOf" srcId="{B6C38D89-64AE-444C-8C85-453CAC48FECA}" destId="{1A718022-A9AF-45FC-A40A-807540286117}" srcOrd="0" destOrd="2" presId="urn:microsoft.com/office/officeart/2005/8/layout/process3"/>
    <dgm:cxn modelId="{2D66EE2E-3D09-4684-8BCD-417EEC74ACEB}" type="presOf" srcId="{5FB0CEB7-4506-4320-B7A4-A5FF07CEBD4F}" destId="{1F04DFCE-E9EF-4F3F-856C-FFA559FF5C62}" srcOrd="1" destOrd="0" presId="urn:microsoft.com/office/officeart/2005/8/layout/process3"/>
    <dgm:cxn modelId="{E6592D31-1183-4C5F-AFCC-1EFACE8DD8F9}" type="presOf" srcId="{5FB0CEB7-4506-4320-B7A4-A5FF07CEBD4F}" destId="{06B84E58-6DC9-4E5C-85CB-A2529CC5CF2E}" srcOrd="0" destOrd="0" presId="urn:microsoft.com/office/officeart/2005/8/layout/process3"/>
    <dgm:cxn modelId="{3F821D3B-64ED-483F-A31D-230928D2DEE8}" type="presOf" srcId="{0C85D9A1-DA38-4AF0-A091-5188533C0892}" destId="{1A718022-A9AF-45FC-A40A-807540286117}" srcOrd="0" destOrd="1" presId="urn:microsoft.com/office/officeart/2005/8/layout/process3"/>
    <dgm:cxn modelId="{14964F5C-93FB-4A47-B54D-E13B74597C98}" srcId="{5FB0CEB7-4506-4320-B7A4-A5FF07CEBD4F}" destId="{3E282C41-1DD3-4750-873B-3C2DD002BDBC}" srcOrd="1" destOrd="0" parTransId="{2D586A7C-5B7D-4C19-BE04-81BF3BD93125}" sibTransId="{D46E51D0-9389-4048-AFFF-392C6F7F3681}"/>
    <dgm:cxn modelId="{571EA75C-CA52-4778-BEE4-CA2718C331E5}" srcId="{CCAC6C3A-2E45-4F75-8C4B-47071027C11B}" destId="{1C93A981-5E9D-4EF0-8EAF-93FCDF93BCF5}" srcOrd="0" destOrd="0" parTransId="{9B774DC5-0BCE-482D-A51D-C0975E466F4B}" sibTransId="{DDA1949F-3EBF-4541-9F13-6B9C8C657F28}"/>
    <dgm:cxn modelId="{DF3D0343-0D02-48E5-9695-6D4766B68C2B}" srcId="{E38F4057-C9B6-4AEB-9C6B-9D4AF001C0BD}" destId="{CCAC6C3A-2E45-4F75-8C4B-47071027C11B}" srcOrd="0" destOrd="0" parTransId="{7223B464-75A6-4C7D-8E05-B1184EB862E5}" sibTransId="{11231E64-67A0-47BC-808B-E183D94D079A}"/>
    <dgm:cxn modelId="{20E6E449-7742-45E2-A354-5868D16E1C31}" type="presOf" srcId="{CCAC6C3A-2E45-4F75-8C4B-47071027C11B}" destId="{B4E3A711-BF8F-45C9-9904-86C65F94E937}" srcOrd="0" destOrd="0" presId="urn:microsoft.com/office/officeart/2005/8/layout/process3"/>
    <dgm:cxn modelId="{67BDD96B-C032-497B-90CB-0A97B2521E04}" srcId="{5FB0CEB7-4506-4320-B7A4-A5FF07CEBD4F}" destId="{4C68FB8E-95EC-41E0-9426-B82742244399}" srcOrd="0" destOrd="0" parTransId="{9A00A044-143E-45E4-81D7-F64D237FD71F}" sibTransId="{3905F598-B14F-483D-AF1E-037004F3139A}"/>
    <dgm:cxn modelId="{BB09136D-ECC0-462E-ABB6-ECAC84602C35}" type="presOf" srcId="{CCAC6C3A-2E45-4F75-8C4B-47071027C11B}" destId="{B1CC83E6-69CF-4898-AC17-0D99DCF4A58F}" srcOrd="1" destOrd="0" presId="urn:microsoft.com/office/officeart/2005/8/layout/process3"/>
    <dgm:cxn modelId="{91CB446F-9D15-4080-8918-93831E0FD48A}" type="presOf" srcId="{3E282C41-1DD3-4750-873B-3C2DD002BDBC}" destId="{1239BB95-F361-4DB1-B38A-3E3ECA70248B}" srcOrd="0" destOrd="1" presId="urn:microsoft.com/office/officeart/2005/8/layout/process3"/>
    <dgm:cxn modelId="{4A810196-7C6C-4318-A685-ABC95885C0F0}" type="presOf" srcId="{4C68FB8E-95EC-41E0-9426-B82742244399}" destId="{1239BB95-F361-4DB1-B38A-3E3ECA70248B}" srcOrd="0" destOrd="0" presId="urn:microsoft.com/office/officeart/2005/8/layout/process3"/>
    <dgm:cxn modelId="{A058269C-766B-4467-9AD2-5D04E772591F}" srcId="{E38F4057-C9B6-4AEB-9C6B-9D4AF001C0BD}" destId="{5FB0CEB7-4506-4320-B7A4-A5FF07CEBD4F}" srcOrd="2" destOrd="0" parTransId="{31577CB5-A793-439A-8EE6-2B12950ED7A0}" sibTransId="{DB83B744-AE42-4B5D-97C3-20CD2AFCAD66}"/>
    <dgm:cxn modelId="{80C44C9D-236A-4861-95ED-B59055FF5C2A}" type="presOf" srcId="{E03F25EC-4159-43CA-82FB-3B8405F769AC}" destId="{1A718022-A9AF-45FC-A40A-807540286117}" srcOrd="0" destOrd="3" presId="urn:microsoft.com/office/officeart/2005/8/layout/process3"/>
    <dgm:cxn modelId="{28E7A39F-AB65-4D77-B61A-1E5005C6AA59}" srcId="{0F3F4C7A-4BA8-4D75-B337-B8E043956AB0}" destId="{C1083AA4-B112-4A5B-8441-6A0AF4895494}" srcOrd="2" destOrd="0" parTransId="{51E57D19-2904-433C-8AA2-6B41C8DA7187}" sibTransId="{A112D478-752D-44B1-99AD-58D91D447590}"/>
    <dgm:cxn modelId="{E598C6A3-D3E3-448E-8E22-5DD4A189EE19}" type="presOf" srcId="{11231E64-67A0-47BC-808B-E183D94D079A}" destId="{948AB55F-0969-468D-B175-07E66209E5EF}" srcOrd="0" destOrd="0" presId="urn:microsoft.com/office/officeart/2005/8/layout/process3"/>
    <dgm:cxn modelId="{F76EEDA5-9576-4876-8B01-DA5E3748B14C}" srcId="{CCAC6C3A-2E45-4F75-8C4B-47071027C11B}" destId="{F81638D1-23D9-441B-BFD9-65576A84D385}" srcOrd="4" destOrd="0" parTransId="{A31AAA5A-4A74-47ED-9F1E-9CA6C424F801}" sibTransId="{6F0FA2BF-8409-4A37-96FE-645E9C1D1096}"/>
    <dgm:cxn modelId="{364F5EA7-9CFF-48C8-9BF6-35064440E4F2}" srcId="{E38F4057-C9B6-4AEB-9C6B-9D4AF001C0BD}" destId="{0F3F4C7A-4BA8-4D75-B337-B8E043956AB0}" srcOrd="1" destOrd="0" parTransId="{6A947EBB-62E5-4AAF-80EC-423E932A47D9}" sibTransId="{E5756529-71B9-4EFA-9313-788842074829}"/>
    <dgm:cxn modelId="{7C3659A7-04CE-4957-84F8-93ED6E26D162}" type="presOf" srcId="{C1083AA4-B112-4A5B-8441-6A0AF4895494}" destId="{22867824-701A-44FB-BB5C-7124C376CF2B}" srcOrd="0" destOrd="2" presId="urn:microsoft.com/office/officeart/2005/8/layout/process3"/>
    <dgm:cxn modelId="{6B8C72A9-6CBA-4D60-8670-DEFCD36B8A11}" srcId="{0F3F4C7A-4BA8-4D75-B337-B8E043956AB0}" destId="{3A24265A-DDF0-4C55-BC17-36DB6E3401AE}" srcOrd="0" destOrd="0" parTransId="{C90249C9-88E0-49FC-BF43-C62560FF6D44}" sibTransId="{B07BE214-B492-4CDC-BA12-DE5405D7EDB2}"/>
    <dgm:cxn modelId="{51004EB4-7AF8-48DB-8C51-62006BE46432}" srcId="{0F3F4C7A-4BA8-4D75-B337-B8E043956AB0}" destId="{8A919C6B-B7BE-4B20-AB29-0811CB1D0B3F}" srcOrd="1" destOrd="0" parTransId="{B81A9757-820F-450B-A718-E72788CB8A51}" sibTransId="{AE19D003-1365-4D81-9E82-E016C786FBA6}"/>
    <dgm:cxn modelId="{121759C9-F7F7-4F52-BF71-10D2DACEA174}" type="presOf" srcId="{E5756529-71B9-4EFA-9313-788842074829}" destId="{8466D8C0-35E9-4E0A-8BF5-B81A34E67D72}" srcOrd="0" destOrd="0" presId="urn:microsoft.com/office/officeart/2005/8/layout/process3"/>
    <dgm:cxn modelId="{9AADFCCB-95B1-49D5-A921-F33EF41EBFE0}" type="presOf" srcId="{F81638D1-23D9-441B-BFD9-65576A84D385}" destId="{1A718022-A9AF-45FC-A40A-807540286117}" srcOrd="0" destOrd="4" presId="urn:microsoft.com/office/officeart/2005/8/layout/process3"/>
    <dgm:cxn modelId="{E5C4DACC-EA77-4D34-8A43-07419FF76B49}" type="presOf" srcId="{11231E64-67A0-47BC-808B-E183D94D079A}" destId="{CA764F83-5F6B-4D61-B399-D5CBD24C9AAF}" srcOrd="1" destOrd="0" presId="urn:microsoft.com/office/officeart/2005/8/layout/process3"/>
    <dgm:cxn modelId="{972EECCC-EBCA-4E2C-AA52-CACB22EEE90A}" type="presOf" srcId="{1C93A981-5E9D-4EF0-8EAF-93FCDF93BCF5}" destId="{1A718022-A9AF-45FC-A40A-807540286117}" srcOrd="0" destOrd="0" presId="urn:microsoft.com/office/officeart/2005/8/layout/process3"/>
    <dgm:cxn modelId="{FA2061DC-7D54-4817-8678-A21A4037547F}" type="presOf" srcId="{0F3F4C7A-4BA8-4D75-B337-B8E043956AB0}" destId="{2891EE81-A2A2-4E83-8079-5A6AA738603F}" srcOrd="0" destOrd="0" presId="urn:microsoft.com/office/officeart/2005/8/layout/process3"/>
    <dgm:cxn modelId="{5969D7E5-A0C7-4629-9E16-7A07961A7B02}" srcId="{CCAC6C3A-2E45-4F75-8C4B-47071027C11B}" destId="{0C85D9A1-DA38-4AF0-A091-5188533C0892}" srcOrd="1" destOrd="0" parTransId="{02502347-8A35-40E9-9574-0FCFEE7503CC}" sibTransId="{73663968-EBDD-42D0-AA1C-E2BED1FD1CFB}"/>
    <dgm:cxn modelId="{49D8C7ED-A75E-4905-A3E5-30AB133F1280}" type="presOf" srcId="{0F3F4C7A-4BA8-4D75-B337-B8E043956AB0}" destId="{07EA8852-A89C-4D91-B555-2C0666C35961}" srcOrd="1" destOrd="0" presId="urn:microsoft.com/office/officeart/2005/8/layout/process3"/>
    <dgm:cxn modelId="{1C964224-9981-4BC6-8BC6-8DB56E3CF553}" type="presParOf" srcId="{D8773FE4-DA12-42BA-B546-B01598882D9C}" destId="{D446047B-AE78-47C2-B555-98DCE1B4D1E1}" srcOrd="0" destOrd="0" presId="urn:microsoft.com/office/officeart/2005/8/layout/process3"/>
    <dgm:cxn modelId="{9A93BA8F-D46B-4393-BD95-3F475932AD6E}" type="presParOf" srcId="{D446047B-AE78-47C2-B555-98DCE1B4D1E1}" destId="{B4E3A711-BF8F-45C9-9904-86C65F94E937}" srcOrd="0" destOrd="0" presId="urn:microsoft.com/office/officeart/2005/8/layout/process3"/>
    <dgm:cxn modelId="{6382C74F-EE51-4D92-809E-A118AA38922F}" type="presParOf" srcId="{D446047B-AE78-47C2-B555-98DCE1B4D1E1}" destId="{B1CC83E6-69CF-4898-AC17-0D99DCF4A58F}" srcOrd="1" destOrd="0" presId="urn:microsoft.com/office/officeart/2005/8/layout/process3"/>
    <dgm:cxn modelId="{1DACFF90-2338-43B0-B054-6C4B8411B53F}" type="presParOf" srcId="{D446047B-AE78-47C2-B555-98DCE1B4D1E1}" destId="{1A718022-A9AF-45FC-A40A-807540286117}" srcOrd="2" destOrd="0" presId="urn:microsoft.com/office/officeart/2005/8/layout/process3"/>
    <dgm:cxn modelId="{4D83A910-30CC-4503-B949-5FFD2CA6F0B6}" type="presParOf" srcId="{D8773FE4-DA12-42BA-B546-B01598882D9C}" destId="{948AB55F-0969-468D-B175-07E66209E5EF}" srcOrd="1" destOrd="0" presId="urn:microsoft.com/office/officeart/2005/8/layout/process3"/>
    <dgm:cxn modelId="{3B0280F0-F311-4586-AECB-ACD0D0FBB216}" type="presParOf" srcId="{948AB55F-0969-468D-B175-07E66209E5EF}" destId="{CA764F83-5F6B-4D61-B399-D5CBD24C9AAF}" srcOrd="0" destOrd="0" presId="urn:microsoft.com/office/officeart/2005/8/layout/process3"/>
    <dgm:cxn modelId="{245817B7-2957-40DB-A462-A2B6A29BD2F0}" type="presParOf" srcId="{D8773FE4-DA12-42BA-B546-B01598882D9C}" destId="{26EEFFBF-5541-410E-B0DA-9F76B489AC84}" srcOrd="2" destOrd="0" presId="urn:microsoft.com/office/officeart/2005/8/layout/process3"/>
    <dgm:cxn modelId="{F104FF60-6F00-4EDA-8C7F-09418FADA2A0}" type="presParOf" srcId="{26EEFFBF-5541-410E-B0DA-9F76B489AC84}" destId="{2891EE81-A2A2-4E83-8079-5A6AA738603F}" srcOrd="0" destOrd="0" presId="urn:microsoft.com/office/officeart/2005/8/layout/process3"/>
    <dgm:cxn modelId="{E4416E2B-AADA-4FBB-894D-EFBE3ECB58B0}" type="presParOf" srcId="{26EEFFBF-5541-410E-B0DA-9F76B489AC84}" destId="{07EA8852-A89C-4D91-B555-2C0666C35961}" srcOrd="1" destOrd="0" presId="urn:microsoft.com/office/officeart/2005/8/layout/process3"/>
    <dgm:cxn modelId="{E1910FDE-AFEA-404D-A4A7-7858DE9ED76D}" type="presParOf" srcId="{26EEFFBF-5541-410E-B0DA-9F76B489AC84}" destId="{22867824-701A-44FB-BB5C-7124C376CF2B}" srcOrd="2" destOrd="0" presId="urn:microsoft.com/office/officeart/2005/8/layout/process3"/>
    <dgm:cxn modelId="{F765E9D9-5A6C-46FD-95DF-1BF19968DAAC}" type="presParOf" srcId="{D8773FE4-DA12-42BA-B546-B01598882D9C}" destId="{8466D8C0-35E9-4E0A-8BF5-B81A34E67D72}" srcOrd="3" destOrd="0" presId="urn:microsoft.com/office/officeart/2005/8/layout/process3"/>
    <dgm:cxn modelId="{DDEB3D3B-9872-435D-A3EA-C710E89B0A8B}" type="presParOf" srcId="{8466D8C0-35E9-4E0A-8BF5-B81A34E67D72}" destId="{8A97016A-C216-4315-9032-A25CBB8C403E}" srcOrd="0" destOrd="0" presId="urn:microsoft.com/office/officeart/2005/8/layout/process3"/>
    <dgm:cxn modelId="{981343F1-8F60-4763-BA79-C3F9FDCD8791}" type="presParOf" srcId="{D8773FE4-DA12-42BA-B546-B01598882D9C}" destId="{6DDDED4B-1313-4677-B0F8-FFA754CC4B51}" srcOrd="4" destOrd="0" presId="urn:microsoft.com/office/officeart/2005/8/layout/process3"/>
    <dgm:cxn modelId="{B1C3A74D-CB20-4BE1-87E3-199AFCEA26A4}" type="presParOf" srcId="{6DDDED4B-1313-4677-B0F8-FFA754CC4B51}" destId="{06B84E58-6DC9-4E5C-85CB-A2529CC5CF2E}" srcOrd="0" destOrd="0" presId="urn:microsoft.com/office/officeart/2005/8/layout/process3"/>
    <dgm:cxn modelId="{60D482F3-A335-4CDF-AD6D-5A33BE10835D}" type="presParOf" srcId="{6DDDED4B-1313-4677-B0F8-FFA754CC4B51}" destId="{1F04DFCE-E9EF-4F3F-856C-FFA559FF5C62}" srcOrd="1" destOrd="0" presId="urn:microsoft.com/office/officeart/2005/8/layout/process3"/>
    <dgm:cxn modelId="{7E560D76-2501-4049-A77F-F8FA071EACB2}" type="presParOf" srcId="{6DDDED4B-1313-4677-B0F8-FFA754CC4B51}" destId="{1239BB95-F361-4DB1-B38A-3E3ECA70248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C83E6-69CF-4898-AC17-0D99DCF4A58F}">
      <dsp:nvSpPr>
        <dsp:cNvPr id="0" name=""/>
        <dsp:cNvSpPr/>
      </dsp:nvSpPr>
      <dsp:spPr>
        <a:xfrm>
          <a:off x="3767" y="1220651"/>
          <a:ext cx="1713187" cy="1027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Data Processing</a:t>
          </a:r>
        </a:p>
      </dsp:txBody>
      <dsp:txXfrm>
        <a:off x="3767" y="1220651"/>
        <a:ext cx="1713187" cy="685275"/>
      </dsp:txXfrm>
    </dsp:sp>
    <dsp:sp modelId="{1A718022-A9AF-45FC-A40A-807540286117}">
      <dsp:nvSpPr>
        <dsp:cNvPr id="0" name=""/>
        <dsp:cNvSpPr/>
      </dsp:nvSpPr>
      <dsp:spPr>
        <a:xfrm>
          <a:off x="354661" y="1905927"/>
          <a:ext cx="1713187" cy="142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Filtering</a:t>
          </a:r>
          <a:r>
            <a:rPr lang="es-ES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Labeling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Windowing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Formatting</a:t>
          </a:r>
          <a:endParaRPr lang="es-ES" sz="1800" kern="1200" dirty="0"/>
        </a:p>
      </dsp:txBody>
      <dsp:txXfrm>
        <a:off x="396415" y="1947681"/>
        <a:ext cx="1629679" cy="1342092"/>
      </dsp:txXfrm>
    </dsp:sp>
    <dsp:sp modelId="{948AB55F-0969-468D-B175-07E66209E5EF}">
      <dsp:nvSpPr>
        <dsp:cNvPr id="0" name=""/>
        <dsp:cNvSpPr/>
      </dsp:nvSpPr>
      <dsp:spPr>
        <a:xfrm>
          <a:off x="1976668" y="1350022"/>
          <a:ext cx="550591" cy="4265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1976668" y="1435329"/>
        <a:ext cx="422631" cy="255920"/>
      </dsp:txXfrm>
    </dsp:sp>
    <dsp:sp modelId="{07EA8852-A89C-4D91-B555-2C0666C35961}">
      <dsp:nvSpPr>
        <dsp:cNvPr id="0" name=""/>
        <dsp:cNvSpPr/>
      </dsp:nvSpPr>
      <dsp:spPr>
        <a:xfrm>
          <a:off x="2755808" y="1220651"/>
          <a:ext cx="1713187" cy="1027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Data classification</a:t>
          </a:r>
          <a:endParaRPr lang="es-ES" sz="1800" b="1" kern="1200" dirty="0"/>
        </a:p>
      </dsp:txBody>
      <dsp:txXfrm>
        <a:off x="2755808" y="1220651"/>
        <a:ext cx="1713187" cy="685275"/>
      </dsp:txXfrm>
    </dsp:sp>
    <dsp:sp modelId="{22867824-701A-44FB-BB5C-7124C376CF2B}">
      <dsp:nvSpPr>
        <dsp:cNvPr id="0" name=""/>
        <dsp:cNvSpPr/>
      </dsp:nvSpPr>
      <dsp:spPr>
        <a:xfrm>
          <a:off x="3106702" y="1905927"/>
          <a:ext cx="1713187" cy="142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Normalize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Split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Train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Test</a:t>
          </a:r>
        </a:p>
      </dsp:txBody>
      <dsp:txXfrm>
        <a:off x="3148456" y="1947681"/>
        <a:ext cx="1629679" cy="1342092"/>
      </dsp:txXfrm>
    </dsp:sp>
    <dsp:sp modelId="{8466D8C0-35E9-4E0A-8BF5-B81A34E67D72}">
      <dsp:nvSpPr>
        <dsp:cNvPr id="0" name=""/>
        <dsp:cNvSpPr/>
      </dsp:nvSpPr>
      <dsp:spPr>
        <a:xfrm>
          <a:off x="4728709" y="1350022"/>
          <a:ext cx="550591" cy="4265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4728709" y="1435329"/>
        <a:ext cx="422631" cy="255920"/>
      </dsp:txXfrm>
    </dsp:sp>
    <dsp:sp modelId="{1F04DFCE-E9EF-4F3F-856C-FFA559FF5C62}">
      <dsp:nvSpPr>
        <dsp:cNvPr id="0" name=""/>
        <dsp:cNvSpPr/>
      </dsp:nvSpPr>
      <dsp:spPr>
        <a:xfrm>
          <a:off x="5507848" y="1220651"/>
          <a:ext cx="1713187" cy="1027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Results</a:t>
          </a:r>
          <a:endParaRPr lang="es-ES" sz="1800" b="1" kern="1200" dirty="0"/>
        </a:p>
      </dsp:txBody>
      <dsp:txXfrm>
        <a:off x="5507848" y="1220651"/>
        <a:ext cx="1713187" cy="685275"/>
      </dsp:txXfrm>
    </dsp:sp>
    <dsp:sp modelId="{1239BB95-F361-4DB1-B38A-3E3ECA70248B}">
      <dsp:nvSpPr>
        <dsp:cNvPr id="0" name=""/>
        <dsp:cNvSpPr/>
      </dsp:nvSpPr>
      <dsp:spPr>
        <a:xfrm>
          <a:off x="5858742" y="1905927"/>
          <a:ext cx="1713187" cy="142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Save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Plot</a:t>
          </a:r>
          <a:r>
            <a:rPr lang="es-ES" sz="1800" kern="1200" dirty="0"/>
            <a:t> </a:t>
          </a:r>
          <a:r>
            <a:rPr lang="es-ES" sz="1800" kern="1200" dirty="0" err="1"/>
            <a:t>results</a:t>
          </a:r>
          <a:endParaRPr lang="es-ES" sz="1800" kern="1200" dirty="0"/>
        </a:p>
      </dsp:txBody>
      <dsp:txXfrm>
        <a:off x="5900496" y="1947681"/>
        <a:ext cx="1629679" cy="1342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C83E6-69CF-4898-AC17-0D99DCF4A58F}">
      <dsp:nvSpPr>
        <dsp:cNvPr id="0" name=""/>
        <dsp:cNvSpPr/>
      </dsp:nvSpPr>
      <dsp:spPr>
        <a:xfrm>
          <a:off x="3767" y="1220651"/>
          <a:ext cx="1713187" cy="1027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Data Processing</a:t>
          </a:r>
        </a:p>
      </dsp:txBody>
      <dsp:txXfrm>
        <a:off x="3767" y="1220651"/>
        <a:ext cx="1713187" cy="685275"/>
      </dsp:txXfrm>
    </dsp:sp>
    <dsp:sp modelId="{1A718022-A9AF-45FC-A40A-807540286117}">
      <dsp:nvSpPr>
        <dsp:cNvPr id="0" name=""/>
        <dsp:cNvSpPr/>
      </dsp:nvSpPr>
      <dsp:spPr>
        <a:xfrm>
          <a:off x="354661" y="1905927"/>
          <a:ext cx="1713187" cy="142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Filtering</a:t>
          </a:r>
          <a:r>
            <a:rPr lang="es-ES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Labeling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Windowing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Formatting</a:t>
          </a:r>
          <a:endParaRPr lang="es-ES" sz="1800" kern="1200" dirty="0"/>
        </a:p>
      </dsp:txBody>
      <dsp:txXfrm>
        <a:off x="396415" y="1947681"/>
        <a:ext cx="1629679" cy="1342092"/>
      </dsp:txXfrm>
    </dsp:sp>
    <dsp:sp modelId="{948AB55F-0969-468D-B175-07E66209E5EF}">
      <dsp:nvSpPr>
        <dsp:cNvPr id="0" name=""/>
        <dsp:cNvSpPr/>
      </dsp:nvSpPr>
      <dsp:spPr>
        <a:xfrm>
          <a:off x="1976668" y="1350022"/>
          <a:ext cx="550591" cy="4265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1976668" y="1435329"/>
        <a:ext cx="422631" cy="255920"/>
      </dsp:txXfrm>
    </dsp:sp>
    <dsp:sp modelId="{07EA8852-A89C-4D91-B555-2C0666C35961}">
      <dsp:nvSpPr>
        <dsp:cNvPr id="0" name=""/>
        <dsp:cNvSpPr/>
      </dsp:nvSpPr>
      <dsp:spPr>
        <a:xfrm>
          <a:off x="2755808" y="1220651"/>
          <a:ext cx="1713187" cy="1027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Data </a:t>
          </a:r>
          <a:r>
            <a:rPr lang="es-ES" sz="1800" b="1" kern="1200" dirty="0" err="1"/>
            <a:t>classification</a:t>
          </a:r>
          <a:endParaRPr lang="es-ES" sz="1800" b="1" kern="1200" dirty="0"/>
        </a:p>
      </dsp:txBody>
      <dsp:txXfrm>
        <a:off x="2755808" y="1220651"/>
        <a:ext cx="1713187" cy="685275"/>
      </dsp:txXfrm>
    </dsp:sp>
    <dsp:sp modelId="{22867824-701A-44FB-BB5C-7124C376CF2B}">
      <dsp:nvSpPr>
        <dsp:cNvPr id="0" name=""/>
        <dsp:cNvSpPr/>
      </dsp:nvSpPr>
      <dsp:spPr>
        <a:xfrm>
          <a:off x="3106702" y="1905927"/>
          <a:ext cx="1713187" cy="142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Normalize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Split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Train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Test</a:t>
          </a:r>
        </a:p>
      </dsp:txBody>
      <dsp:txXfrm>
        <a:off x="3148456" y="1947681"/>
        <a:ext cx="1629679" cy="1342092"/>
      </dsp:txXfrm>
    </dsp:sp>
    <dsp:sp modelId="{8466D8C0-35E9-4E0A-8BF5-B81A34E67D72}">
      <dsp:nvSpPr>
        <dsp:cNvPr id="0" name=""/>
        <dsp:cNvSpPr/>
      </dsp:nvSpPr>
      <dsp:spPr>
        <a:xfrm>
          <a:off x="4728709" y="1350022"/>
          <a:ext cx="550591" cy="4265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4728709" y="1435329"/>
        <a:ext cx="422631" cy="255920"/>
      </dsp:txXfrm>
    </dsp:sp>
    <dsp:sp modelId="{1F04DFCE-E9EF-4F3F-856C-FFA559FF5C62}">
      <dsp:nvSpPr>
        <dsp:cNvPr id="0" name=""/>
        <dsp:cNvSpPr/>
      </dsp:nvSpPr>
      <dsp:spPr>
        <a:xfrm>
          <a:off x="5507848" y="1220651"/>
          <a:ext cx="1713187" cy="1027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Results</a:t>
          </a:r>
          <a:endParaRPr lang="es-ES" sz="1800" b="1" kern="1200" dirty="0"/>
        </a:p>
      </dsp:txBody>
      <dsp:txXfrm>
        <a:off x="5507848" y="1220651"/>
        <a:ext cx="1713187" cy="685275"/>
      </dsp:txXfrm>
    </dsp:sp>
    <dsp:sp modelId="{1239BB95-F361-4DB1-B38A-3E3ECA70248B}">
      <dsp:nvSpPr>
        <dsp:cNvPr id="0" name=""/>
        <dsp:cNvSpPr/>
      </dsp:nvSpPr>
      <dsp:spPr>
        <a:xfrm>
          <a:off x="5858742" y="1905927"/>
          <a:ext cx="1713187" cy="142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Save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Plot</a:t>
          </a:r>
          <a:r>
            <a:rPr lang="es-ES" sz="1800" kern="1200" dirty="0"/>
            <a:t> </a:t>
          </a:r>
          <a:r>
            <a:rPr lang="es-ES" sz="1800" kern="1200" dirty="0" err="1"/>
            <a:t>results</a:t>
          </a:r>
          <a:endParaRPr lang="es-ES" sz="1800" kern="1200" dirty="0"/>
        </a:p>
      </dsp:txBody>
      <dsp:txXfrm>
        <a:off x="5900496" y="1947681"/>
        <a:ext cx="1629679" cy="1342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C83E6-69CF-4898-AC17-0D99DCF4A58F}">
      <dsp:nvSpPr>
        <dsp:cNvPr id="0" name=""/>
        <dsp:cNvSpPr/>
      </dsp:nvSpPr>
      <dsp:spPr>
        <a:xfrm>
          <a:off x="3767" y="1220651"/>
          <a:ext cx="1713187" cy="1027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Data Processing</a:t>
          </a:r>
        </a:p>
      </dsp:txBody>
      <dsp:txXfrm>
        <a:off x="3767" y="1220651"/>
        <a:ext cx="1713187" cy="685275"/>
      </dsp:txXfrm>
    </dsp:sp>
    <dsp:sp modelId="{1A718022-A9AF-45FC-A40A-807540286117}">
      <dsp:nvSpPr>
        <dsp:cNvPr id="0" name=""/>
        <dsp:cNvSpPr/>
      </dsp:nvSpPr>
      <dsp:spPr>
        <a:xfrm>
          <a:off x="354661" y="1905927"/>
          <a:ext cx="1713187" cy="142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Filtering</a:t>
          </a:r>
          <a:r>
            <a:rPr lang="es-ES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Labeling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Windowing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Formatting</a:t>
          </a:r>
          <a:endParaRPr lang="es-ES" sz="1800" kern="1200" dirty="0"/>
        </a:p>
      </dsp:txBody>
      <dsp:txXfrm>
        <a:off x="396415" y="1947681"/>
        <a:ext cx="1629679" cy="1342092"/>
      </dsp:txXfrm>
    </dsp:sp>
    <dsp:sp modelId="{948AB55F-0969-468D-B175-07E66209E5EF}">
      <dsp:nvSpPr>
        <dsp:cNvPr id="0" name=""/>
        <dsp:cNvSpPr/>
      </dsp:nvSpPr>
      <dsp:spPr>
        <a:xfrm>
          <a:off x="1976668" y="1350022"/>
          <a:ext cx="550591" cy="4265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1976668" y="1435329"/>
        <a:ext cx="422631" cy="255920"/>
      </dsp:txXfrm>
    </dsp:sp>
    <dsp:sp modelId="{07EA8852-A89C-4D91-B555-2C0666C35961}">
      <dsp:nvSpPr>
        <dsp:cNvPr id="0" name=""/>
        <dsp:cNvSpPr/>
      </dsp:nvSpPr>
      <dsp:spPr>
        <a:xfrm>
          <a:off x="2755808" y="1220651"/>
          <a:ext cx="1713187" cy="1027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Data </a:t>
          </a:r>
          <a:r>
            <a:rPr lang="es-ES" sz="1800" b="1" kern="1200" dirty="0" err="1"/>
            <a:t>classification</a:t>
          </a:r>
          <a:endParaRPr lang="es-ES" sz="1800" b="1" kern="1200" dirty="0"/>
        </a:p>
      </dsp:txBody>
      <dsp:txXfrm>
        <a:off x="2755808" y="1220651"/>
        <a:ext cx="1713187" cy="685275"/>
      </dsp:txXfrm>
    </dsp:sp>
    <dsp:sp modelId="{22867824-701A-44FB-BB5C-7124C376CF2B}">
      <dsp:nvSpPr>
        <dsp:cNvPr id="0" name=""/>
        <dsp:cNvSpPr/>
      </dsp:nvSpPr>
      <dsp:spPr>
        <a:xfrm>
          <a:off x="3106702" y="1905927"/>
          <a:ext cx="1713187" cy="142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Normalize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Split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Train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Test</a:t>
          </a:r>
        </a:p>
      </dsp:txBody>
      <dsp:txXfrm>
        <a:off x="3148456" y="1947681"/>
        <a:ext cx="1629679" cy="1342092"/>
      </dsp:txXfrm>
    </dsp:sp>
    <dsp:sp modelId="{8466D8C0-35E9-4E0A-8BF5-B81A34E67D72}">
      <dsp:nvSpPr>
        <dsp:cNvPr id="0" name=""/>
        <dsp:cNvSpPr/>
      </dsp:nvSpPr>
      <dsp:spPr>
        <a:xfrm>
          <a:off x="4728709" y="1350022"/>
          <a:ext cx="550591" cy="4265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4728709" y="1435329"/>
        <a:ext cx="422631" cy="255920"/>
      </dsp:txXfrm>
    </dsp:sp>
    <dsp:sp modelId="{1F04DFCE-E9EF-4F3F-856C-FFA559FF5C62}">
      <dsp:nvSpPr>
        <dsp:cNvPr id="0" name=""/>
        <dsp:cNvSpPr/>
      </dsp:nvSpPr>
      <dsp:spPr>
        <a:xfrm>
          <a:off x="5507848" y="1220651"/>
          <a:ext cx="1713187" cy="1027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Results</a:t>
          </a:r>
          <a:endParaRPr lang="es-ES" sz="1800" b="1" kern="1200" dirty="0"/>
        </a:p>
      </dsp:txBody>
      <dsp:txXfrm>
        <a:off x="5507848" y="1220651"/>
        <a:ext cx="1713187" cy="685275"/>
      </dsp:txXfrm>
    </dsp:sp>
    <dsp:sp modelId="{1239BB95-F361-4DB1-B38A-3E3ECA70248B}">
      <dsp:nvSpPr>
        <dsp:cNvPr id="0" name=""/>
        <dsp:cNvSpPr/>
      </dsp:nvSpPr>
      <dsp:spPr>
        <a:xfrm>
          <a:off x="5858742" y="1905927"/>
          <a:ext cx="1713187" cy="142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Save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Plot</a:t>
          </a:r>
          <a:r>
            <a:rPr lang="es-ES" sz="1800" kern="1200" dirty="0"/>
            <a:t> </a:t>
          </a:r>
          <a:r>
            <a:rPr lang="es-ES" sz="1800" kern="1200" dirty="0" err="1"/>
            <a:t>results</a:t>
          </a:r>
          <a:endParaRPr lang="es-ES" sz="1800" kern="1200" dirty="0"/>
        </a:p>
      </dsp:txBody>
      <dsp:txXfrm>
        <a:off x="5900496" y="1947681"/>
        <a:ext cx="1629679" cy="1342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C83E6-69CF-4898-AC17-0D99DCF4A58F}">
      <dsp:nvSpPr>
        <dsp:cNvPr id="0" name=""/>
        <dsp:cNvSpPr/>
      </dsp:nvSpPr>
      <dsp:spPr>
        <a:xfrm>
          <a:off x="3767" y="1074851"/>
          <a:ext cx="1713187" cy="1027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Data Processing</a:t>
          </a:r>
        </a:p>
      </dsp:txBody>
      <dsp:txXfrm>
        <a:off x="3767" y="1074851"/>
        <a:ext cx="1713187" cy="685275"/>
      </dsp:txXfrm>
    </dsp:sp>
    <dsp:sp modelId="{1A718022-A9AF-45FC-A40A-807540286117}">
      <dsp:nvSpPr>
        <dsp:cNvPr id="0" name=""/>
        <dsp:cNvSpPr/>
      </dsp:nvSpPr>
      <dsp:spPr>
        <a:xfrm>
          <a:off x="354661" y="1760127"/>
          <a:ext cx="1713187" cy="171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Filtering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Normalize</a:t>
          </a:r>
          <a:r>
            <a:rPr lang="es-ES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Labeling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Windowing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Formatting</a:t>
          </a:r>
          <a:endParaRPr lang="es-ES" sz="1800" kern="1200" dirty="0"/>
        </a:p>
      </dsp:txBody>
      <dsp:txXfrm>
        <a:off x="404839" y="1810305"/>
        <a:ext cx="1612831" cy="1616844"/>
      </dsp:txXfrm>
    </dsp:sp>
    <dsp:sp modelId="{948AB55F-0969-468D-B175-07E66209E5EF}">
      <dsp:nvSpPr>
        <dsp:cNvPr id="0" name=""/>
        <dsp:cNvSpPr/>
      </dsp:nvSpPr>
      <dsp:spPr>
        <a:xfrm>
          <a:off x="1976668" y="1204222"/>
          <a:ext cx="550591" cy="4265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1976668" y="1289529"/>
        <a:ext cx="422631" cy="255920"/>
      </dsp:txXfrm>
    </dsp:sp>
    <dsp:sp modelId="{07EA8852-A89C-4D91-B555-2C0666C35961}">
      <dsp:nvSpPr>
        <dsp:cNvPr id="0" name=""/>
        <dsp:cNvSpPr/>
      </dsp:nvSpPr>
      <dsp:spPr>
        <a:xfrm>
          <a:off x="2755808" y="1074851"/>
          <a:ext cx="1713187" cy="1027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Data </a:t>
          </a:r>
          <a:r>
            <a:rPr lang="es-ES" sz="1800" b="1" kern="1200" dirty="0" err="1"/>
            <a:t>classification</a:t>
          </a:r>
          <a:endParaRPr lang="es-ES" sz="1800" b="1" kern="1200" dirty="0"/>
        </a:p>
      </dsp:txBody>
      <dsp:txXfrm>
        <a:off x="2755808" y="1074851"/>
        <a:ext cx="1713187" cy="685275"/>
      </dsp:txXfrm>
    </dsp:sp>
    <dsp:sp modelId="{22867824-701A-44FB-BB5C-7124C376CF2B}">
      <dsp:nvSpPr>
        <dsp:cNvPr id="0" name=""/>
        <dsp:cNvSpPr/>
      </dsp:nvSpPr>
      <dsp:spPr>
        <a:xfrm>
          <a:off x="3106702" y="1760127"/>
          <a:ext cx="1713187" cy="171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Split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Train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Test</a:t>
          </a:r>
        </a:p>
      </dsp:txBody>
      <dsp:txXfrm>
        <a:off x="3156880" y="1810305"/>
        <a:ext cx="1612831" cy="1616844"/>
      </dsp:txXfrm>
    </dsp:sp>
    <dsp:sp modelId="{8466D8C0-35E9-4E0A-8BF5-B81A34E67D72}">
      <dsp:nvSpPr>
        <dsp:cNvPr id="0" name=""/>
        <dsp:cNvSpPr/>
      </dsp:nvSpPr>
      <dsp:spPr>
        <a:xfrm>
          <a:off x="4728709" y="1204222"/>
          <a:ext cx="550591" cy="4265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4728709" y="1289529"/>
        <a:ext cx="422631" cy="255920"/>
      </dsp:txXfrm>
    </dsp:sp>
    <dsp:sp modelId="{1F04DFCE-E9EF-4F3F-856C-FFA559FF5C62}">
      <dsp:nvSpPr>
        <dsp:cNvPr id="0" name=""/>
        <dsp:cNvSpPr/>
      </dsp:nvSpPr>
      <dsp:spPr>
        <a:xfrm>
          <a:off x="5507848" y="1074851"/>
          <a:ext cx="1713187" cy="1027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Results</a:t>
          </a:r>
          <a:endParaRPr lang="es-ES" sz="1800" b="1" kern="1200" dirty="0"/>
        </a:p>
      </dsp:txBody>
      <dsp:txXfrm>
        <a:off x="5507848" y="1074851"/>
        <a:ext cx="1713187" cy="685275"/>
      </dsp:txXfrm>
    </dsp:sp>
    <dsp:sp modelId="{1239BB95-F361-4DB1-B38A-3E3ECA70248B}">
      <dsp:nvSpPr>
        <dsp:cNvPr id="0" name=""/>
        <dsp:cNvSpPr/>
      </dsp:nvSpPr>
      <dsp:spPr>
        <a:xfrm>
          <a:off x="5858742" y="1760127"/>
          <a:ext cx="1713187" cy="171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Save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Plot</a:t>
          </a:r>
          <a:r>
            <a:rPr lang="es-ES" sz="1800" kern="1200" dirty="0"/>
            <a:t> </a:t>
          </a:r>
          <a:r>
            <a:rPr lang="es-ES" sz="1800" kern="1200" dirty="0" err="1"/>
            <a:t>results</a:t>
          </a:r>
          <a:endParaRPr lang="es-ES" sz="1800" kern="1200" dirty="0"/>
        </a:p>
      </dsp:txBody>
      <dsp:txXfrm>
        <a:off x="5908920" y="1810305"/>
        <a:ext cx="1612831" cy="1616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4B2E6-5174-4265-8469-0B0253645F5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29F47-552F-4B05-981A-FF67685BBFC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7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29F47-552F-4B05-981A-FF67685BBFC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16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524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668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631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783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8965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791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030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171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211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08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51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785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20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8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393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730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185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EBD1B6-3E9B-4FE5-A113-1551E55D0800}" type="datetimeFigureOut">
              <a:rPr lang="es-ES" smtClean="0"/>
              <a:t>14/02/2022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606FAC-246B-4E4F-B6E1-4E2FFD9E4A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5775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CEE4F-4D0D-45A0-9630-3E414AA7D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Recognition of epileptic seizures from EEG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DDC01C-8F83-4F8C-81AB-5E8F6896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Christian Espinosa</a:t>
            </a:r>
          </a:p>
        </p:txBody>
      </p:sp>
    </p:spTree>
    <p:extLst>
      <p:ext uri="{BB962C8B-B14F-4D97-AF65-F5344CB8AC3E}">
        <p14:creationId xmlns:p14="http://schemas.microsoft.com/office/powerpoint/2010/main" val="58929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bg1"/>
                </a:solidFill>
                <a:effectLst/>
              </a:rPr>
              <a:t>Data </a:t>
            </a:r>
            <a:r>
              <a:rPr lang="es-ES" dirty="0" err="1">
                <a:solidFill>
                  <a:schemeClr val="bg1"/>
                </a:solidFill>
                <a:effectLst/>
              </a:rPr>
              <a:t>processing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9AB1C9B-FE95-4B24-81CB-7F06A478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770" y="2284899"/>
            <a:ext cx="3853514" cy="1696551"/>
          </a:xfrm>
        </p:spPr>
        <p:txBody>
          <a:bodyPr>
            <a:normAutofit lnSpcReduction="10000"/>
          </a:bodyPr>
          <a:lstStyle/>
          <a:p>
            <a:r>
              <a:rPr lang="es-ES" dirty="0" err="1">
                <a:solidFill>
                  <a:schemeClr val="bg1"/>
                </a:solidFill>
                <a:effectLst/>
              </a:rPr>
              <a:t>Filtering</a:t>
            </a:r>
            <a:endParaRPr lang="es-ES" dirty="0">
              <a:solidFill>
                <a:schemeClr val="bg1"/>
              </a:solidFill>
              <a:effectLst/>
            </a:endParaRPr>
          </a:p>
          <a:p>
            <a:r>
              <a:rPr lang="es-ES" dirty="0" err="1">
                <a:solidFill>
                  <a:schemeClr val="bg1"/>
                </a:solidFill>
                <a:effectLst/>
              </a:rPr>
              <a:t>Labeled</a:t>
            </a:r>
            <a:r>
              <a:rPr lang="es-ES" dirty="0">
                <a:solidFill>
                  <a:schemeClr val="bg1"/>
                </a:solidFill>
                <a:effectLst/>
              </a:rPr>
              <a:t> data in </a:t>
            </a:r>
            <a:r>
              <a:rPr lang="es-ES" dirty="0" err="1">
                <a:solidFill>
                  <a:schemeClr val="bg1"/>
                </a:solidFill>
                <a:effectLst/>
              </a:rPr>
              <a:t>parquet</a:t>
            </a:r>
            <a:endParaRPr lang="es-ES" dirty="0">
              <a:solidFill>
                <a:schemeClr val="bg1"/>
              </a:solidFill>
              <a:effectLst/>
            </a:endParaRPr>
          </a:p>
          <a:p>
            <a:r>
              <a:rPr lang="es-ES" dirty="0" err="1">
                <a:solidFill>
                  <a:schemeClr val="bg1"/>
                </a:solidFill>
                <a:effectLst/>
              </a:rPr>
              <a:t>Windowed</a:t>
            </a:r>
            <a:r>
              <a:rPr lang="es-ES" dirty="0">
                <a:solidFill>
                  <a:schemeClr val="bg1"/>
                </a:solidFill>
                <a:effectLst/>
              </a:rPr>
              <a:t> data in </a:t>
            </a:r>
            <a:r>
              <a:rPr lang="es-ES" dirty="0" err="1">
                <a:solidFill>
                  <a:schemeClr val="bg1"/>
                </a:solidFill>
                <a:effectLst/>
              </a:rPr>
              <a:t>numpy</a:t>
            </a:r>
            <a:endParaRPr lang="es-ES" dirty="0">
              <a:solidFill>
                <a:schemeClr val="bg1"/>
              </a:solidFill>
              <a:effectLst/>
            </a:endParaRPr>
          </a:p>
          <a:p>
            <a:r>
              <a:rPr lang="es-ES" dirty="0">
                <a:solidFill>
                  <a:schemeClr val="bg1"/>
                </a:solidFill>
                <a:effectLst/>
              </a:rPr>
              <a:t>Modular </a:t>
            </a:r>
            <a:r>
              <a:rPr lang="es-ES" dirty="0" err="1">
                <a:solidFill>
                  <a:schemeClr val="bg1"/>
                </a:solidFill>
                <a:effectLst/>
              </a:rPr>
              <a:t>code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525340C-D51E-4FCC-B028-130B0A71CC5D}"/>
              </a:ext>
            </a:extLst>
          </p:cNvPr>
          <p:cNvGrpSpPr/>
          <p:nvPr/>
        </p:nvGrpSpPr>
        <p:grpSpPr>
          <a:xfrm>
            <a:off x="5027442" y="2673484"/>
            <a:ext cx="4764257" cy="3123636"/>
            <a:chOff x="4465468" y="1759084"/>
            <a:chExt cx="3506680" cy="3123636"/>
          </a:xfrm>
        </p:grpSpPr>
        <p:sp>
          <p:nvSpPr>
            <p:cNvPr id="6" name="Marcador de contenido 2">
              <a:extLst>
                <a:ext uri="{FF2B5EF4-FFF2-40B4-BE49-F238E27FC236}">
                  <a16:creationId xmlns:a16="http://schemas.microsoft.com/office/drawing/2014/main" id="{31729CF4-525D-429C-975D-11EC387367F1}"/>
                </a:ext>
              </a:extLst>
            </p:cNvPr>
            <p:cNvSpPr txBox="1">
              <a:spLocks/>
            </p:cNvSpPr>
            <p:nvPr/>
          </p:nvSpPr>
          <p:spPr>
            <a:xfrm>
              <a:off x="4997523" y="1759084"/>
              <a:ext cx="2974625" cy="312363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dirty="0" err="1">
                  <a:solidFill>
                    <a:schemeClr val="bg1"/>
                  </a:solidFill>
                  <a:effectLst/>
                </a:rPr>
                <a:t>data_x</a:t>
              </a:r>
              <a:endParaRPr lang="es-ES" dirty="0">
                <a:solidFill>
                  <a:schemeClr val="bg1"/>
                </a:solidFill>
                <a:effectLst/>
              </a:endParaRPr>
            </a:p>
            <a:p>
              <a:pPr lvl="1"/>
              <a:r>
                <a:rPr lang="es-ES" dirty="0" err="1">
                  <a:solidFill>
                    <a:schemeClr val="bg1"/>
                  </a:solidFill>
                  <a:effectLst/>
                </a:rPr>
                <a:t>n_windows</a:t>
              </a:r>
              <a:endParaRPr lang="es-ES" dirty="0">
                <a:solidFill>
                  <a:schemeClr val="bg1"/>
                </a:solidFill>
                <a:effectLst/>
              </a:endParaRPr>
            </a:p>
            <a:p>
              <a:pPr lvl="1"/>
              <a:r>
                <a:rPr lang="es-ES" dirty="0" err="1">
                  <a:solidFill>
                    <a:schemeClr val="bg1"/>
                  </a:solidFill>
                  <a:effectLst/>
                </a:rPr>
                <a:t>electrodes</a:t>
              </a:r>
              <a:endParaRPr lang="es-ES" dirty="0">
                <a:solidFill>
                  <a:schemeClr val="bg1"/>
                </a:solidFill>
                <a:effectLst/>
              </a:endParaRPr>
            </a:p>
            <a:p>
              <a:pPr lvl="1"/>
              <a:r>
                <a:rPr lang="es-ES" dirty="0" err="1">
                  <a:solidFill>
                    <a:schemeClr val="bg1"/>
                  </a:solidFill>
                  <a:effectLst/>
                </a:rPr>
                <a:t>values</a:t>
              </a:r>
              <a:endParaRPr lang="es-ES" dirty="0">
                <a:solidFill>
                  <a:schemeClr val="bg1"/>
                </a:solidFill>
                <a:effectLst/>
              </a:endParaRPr>
            </a:p>
            <a:p>
              <a:r>
                <a:rPr lang="es-ES" dirty="0" err="1">
                  <a:solidFill>
                    <a:schemeClr val="bg1"/>
                  </a:solidFill>
                  <a:effectLst/>
                </a:rPr>
                <a:t>data_y</a:t>
              </a:r>
              <a:endParaRPr lang="es-ES" dirty="0">
                <a:solidFill>
                  <a:schemeClr val="bg1"/>
                </a:solidFill>
                <a:effectLst/>
              </a:endParaRPr>
            </a:p>
            <a:p>
              <a:pPr lvl="1"/>
              <a:r>
                <a:rPr lang="es-ES" dirty="0" err="1">
                  <a:solidFill>
                    <a:schemeClr val="bg1"/>
                  </a:solidFill>
                  <a:effectLst/>
                </a:rPr>
                <a:t>num_seizure_window</a:t>
              </a:r>
              <a:endParaRPr lang="es-ES" dirty="0">
                <a:solidFill>
                  <a:schemeClr val="bg1"/>
                </a:solidFill>
                <a:effectLst/>
              </a:endParaRPr>
            </a:p>
            <a:p>
              <a:pPr lvl="1"/>
              <a:r>
                <a:rPr lang="es-ES" dirty="0" err="1">
                  <a:solidFill>
                    <a:schemeClr val="bg1"/>
                  </a:solidFill>
                  <a:effectLst/>
                </a:rPr>
                <a:t>window_seizure</a:t>
              </a:r>
              <a:endParaRPr lang="es-E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" name="Abrir llave 3">
              <a:extLst>
                <a:ext uri="{FF2B5EF4-FFF2-40B4-BE49-F238E27FC236}">
                  <a16:creationId xmlns:a16="http://schemas.microsoft.com/office/drawing/2014/main" id="{DAE0335A-BF0E-4794-A27D-34ECBB4378FC}"/>
                </a:ext>
              </a:extLst>
            </p:cNvPr>
            <p:cNvSpPr/>
            <p:nvPr/>
          </p:nvSpPr>
          <p:spPr>
            <a:xfrm>
              <a:off x="4465468" y="1759084"/>
              <a:ext cx="363984" cy="2717666"/>
            </a:xfrm>
            <a:prstGeom prst="leftBrace">
              <a:avLst>
                <a:gd name="adj1" fmla="val 8333"/>
                <a:gd name="adj2" fmla="val 20442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18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effectLst/>
              </a:rPr>
              <a:t>Pipeline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9DECDF1-9B8C-49B3-9CD7-8C58114D5F74}"/>
              </a:ext>
            </a:extLst>
          </p:cNvPr>
          <p:cNvGraphicFramePr/>
          <p:nvPr/>
        </p:nvGraphicFramePr>
        <p:xfrm>
          <a:off x="2302827" y="1152910"/>
          <a:ext cx="7575698" cy="4552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198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bg1"/>
                </a:solidFill>
                <a:effectLst/>
              </a:rPr>
              <a:t>Data </a:t>
            </a:r>
            <a:r>
              <a:rPr lang="es-ES" dirty="0" err="1">
                <a:solidFill>
                  <a:schemeClr val="bg1"/>
                </a:solidFill>
                <a:effectLst/>
              </a:rPr>
              <a:t>classification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1729CF4-525D-429C-975D-11EC387367F1}"/>
              </a:ext>
            </a:extLst>
          </p:cNvPr>
          <p:cNvSpPr txBox="1">
            <a:spLocks/>
          </p:cNvSpPr>
          <p:nvPr/>
        </p:nvSpPr>
        <p:spPr>
          <a:xfrm>
            <a:off x="1069336" y="1759084"/>
            <a:ext cx="3616964" cy="6581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err="1">
                <a:solidFill>
                  <a:schemeClr val="bg1"/>
                </a:solidFill>
                <a:effectLst/>
              </a:rPr>
              <a:t>Model</a:t>
            </a:r>
            <a:r>
              <a:rPr lang="es-ES" sz="1600" dirty="0">
                <a:solidFill>
                  <a:schemeClr val="bg1"/>
                </a:solidFill>
                <a:effectLst/>
              </a:rPr>
              <a:t> CNN </a:t>
            </a:r>
            <a:r>
              <a:rPr lang="es-ES" sz="1600" dirty="0" err="1">
                <a:solidFill>
                  <a:schemeClr val="bg1"/>
                </a:solidFill>
                <a:effectLst/>
              </a:rPr>
              <a:t>ProjOut</a:t>
            </a:r>
            <a:r>
              <a:rPr lang="es-ES" sz="1600" dirty="0">
                <a:solidFill>
                  <a:schemeClr val="bg1"/>
                </a:solidFill>
                <a:effectLst/>
              </a:rPr>
              <a:t> </a:t>
            </a:r>
            <a:r>
              <a:rPr lang="es-ES" sz="1600" dirty="0" err="1">
                <a:solidFill>
                  <a:schemeClr val="bg1"/>
                </a:solidFill>
                <a:effectLst/>
              </a:rPr>
              <a:t>Conv</a:t>
            </a:r>
            <a:endParaRPr lang="es-ES" sz="1600" dirty="0">
              <a:solidFill>
                <a:schemeClr val="bg1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4ABA690-7140-4D0D-98F9-1AD9E1F0C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81" y="2417275"/>
            <a:ext cx="9327390" cy="34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1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bg1"/>
                </a:solidFill>
                <a:effectLst/>
              </a:rPr>
              <a:t>Data </a:t>
            </a:r>
            <a:r>
              <a:rPr lang="es-ES" dirty="0" err="1">
                <a:solidFill>
                  <a:schemeClr val="bg1"/>
                </a:solidFill>
                <a:effectLst/>
              </a:rPr>
              <a:t>classification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1729CF4-525D-429C-975D-11EC387367F1}"/>
              </a:ext>
            </a:extLst>
          </p:cNvPr>
          <p:cNvSpPr txBox="1">
            <a:spLocks/>
          </p:cNvSpPr>
          <p:nvPr/>
        </p:nvSpPr>
        <p:spPr>
          <a:xfrm>
            <a:off x="1069337" y="1759084"/>
            <a:ext cx="2481583" cy="17842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bg1"/>
                </a:solidFill>
                <a:effectLst/>
              </a:rPr>
              <a:t>Execution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modes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lvl="1"/>
            <a:r>
              <a:rPr lang="es-ES" dirty="0" err="1">
                <a:solidFill>
                  <a:schemeClr val="bg1"/>
                </a:solidFill>
                <a:effectLst/>
              </a:rPr>
              <a:t>Check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model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lvl="1"/>
            <a:r>
              <a:rPr lang="es-ES" dirty="0">
                <a:solidFill>
                  <a:schemeClr val="bg1"/>
                </a:solidFill>
                <a:effectLst/>
              </a:rPr>
              <a:t>Train</a:t>
            </a:r>
          </a:p>
          <a:p>
            <a:pPr lvl="1"/>
            <a:r>
              <a:rPr lang="es-ES" dirty="0">
                <a:solidFill>
                  <a:schemeClr val="bg1"/>
                </a:solidFill>
                <a:effectLst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44335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bg1"/>
                </a:solidFill>
                <a:effectLst/>
              </a:rPr>
              <a:t>Data </a:t>
            </a:r>
            <a:r>
              <a:rPr lang="es-ES" dirty="0" err="1">
                <a:solidFill>
                  <a:schemeClr val="bg1"/>
                </a:solidFill>
                <a:effectLst/>
              </a:rPr>
              <a:t>classification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1729CF4-525D-429C-975D-11EC387367F1}"/>
              </a:ext>
            </a:extLst>
          </p:cNvPr>
          <p:cNvSpPr txBox="1">
            <a:spLocks/>
          </p:cNvSpPr>
          <p:nvPr/>
        </p:nvSpPr>
        <p:spPr>
          <a:xfrm>
            <a:off x="1069337" y="1759084"/>
            <a:ext cx="2481583" cy="17842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bg1"/>
                </a:solidFill>
                <a:effectLst/>
              </a:rPr>
              <a:t>Execution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modes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lvl="1"/>
            <a:r>
              <a:rPr lang="es-ES" dirty="0" err="1">
                <a:solidFill>
                  <a:schemeClr val="bg1"/>
                </a:solidFill>
                <a:effectLst/>
              </a:rPr>
              <a:t>Check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model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lvl="1"/>
            <a:r>
              <a:rPr lang="es-ES" dirty="0">
                <a:solidFill>
                  <a:schemeClr val="bg1"/>
                </a:solidFill>
                <a:effectLst/>
              </a:rPr>
              <a:t>Train</a:t>
            </a:r>
          </a:p>
          <a:p>
            <a:pPr lvl="1"/>
            <a:r>
              <a:rPr lang="es-ES" dirty="0">
                <a:solidFill>
                  <a:schemeClr val="bg1"/>
                </a:solidFill>
                <a:effectLst/>
              </a:rPr>
              <a:t>Test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7C85280-27A0-4840-8453-39FEB18E4951}"/>
              </a:ext>
            </a:extLst>
          </p:cNvPr>
          <p:cNvCxnSpPr/>
          <p:nvPr/>
        </p:nvCxnSpPr>
        <p:spPr>
          <a:xfrm>
            <a:off x="3459480" y="1973580"/>
            <a:ext cx="123444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87EF95E-5870-4193-867D-C844EA6CEB08}"/>
              </a:ext>
            </a:extLst>
          </p:cNvPr>
          <p:cNvSpPr txBox="1"/>
          <p:nvPr/>
        </p:nvSpPr>
        <p:spPr>
          <a:xfrm>
            <a:off x="4693920" y="1766054"/>
            <a:ext cx="140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</a:rPr>
              <a:t>cuda</a:t>
            </a:r>
            <a:endParaRPr lang="en-GB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6" name="Picture 2" descr="CUDA - Wikipedia, la enciclopedia libre">
            <a:extLst>
              <a:ext uri="{FF2B5EF4-FFF2-40B4-BE49-F238E27FC236}">
                <a16:creationId xmlns:a16="http://schemas.microsoft.com/office/drawing/2014/main" id="{DF34AA36-62DE-4000-A4EE-5CA03D05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63" y="1448855"/>
            <a:ext cx="1723244" cy="10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5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bg1"/>
                </a:solidFill>
                <a:effectLst/>
              </a:rPr>
              <a:t>Data </a:t>
            </a:r>
            <a:r>
              <a:rPr lang="es-ES" dirty="0" err="1">
                <a:solidFill>
                  <a:schemeClr val="bg1"/>
                </a:solidFill>
                <a:effectLst/>
              </a:rPr>
              <a:t>classification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1729CF4-525D-429C-975D-11EC387367F1}"/>
              </a:ext>
            </a:extLst>
          </p:cNvPr>
          <p:cNvSpPr txBox="1">
            <a:spLocks/>
          </p:cNvSpPr>
          <p:nvPr/>
        </p:nvSpPr>
        <p:spPr>
          <a:xfrm>
            <a:off x="1069337" y="1759084"/>
            <a:ext cx="2481583" cy="17842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bg1"/>
                </a:solidFill>
                <a:effectLst/>
              </a:rPr>
              <a:t>Execution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modes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lvl="1"/>
            <a:r>
              <a:rPr lang="es-ES" dirty="0" err="1">
                <a:solidFill>
                  <a:schemeClr val="bg1"/>
                </a:solidFill>
                <a:effectLst/>
              </a:rPr>
              <a:t>Check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model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lvl="1"/>
            <a:r>
              <a:rPr lang="es-ES" dirty="0">
                <a:solidFill>
                  <a:schemeClr val="bg1"/>
                </a:solidFill>
                <a:effectLst/>
              </a:rPr>
              <a:t>Train</a:t>
            </a:r>
          </a:p>
          <a:p>
            <a:pPr lvl="1"/>
            <a:r>
              <a:rPr lang="es-ES" dirty="0">
                <a:solidFill>
                  <a:schemeClr val="bg1"/>
                </a:solidFill>
                <a:effectLst/>
              </a:rPr>
              <a:t>Test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7C85280-27A0-4840-8453-39FEB18E4951}"/>
              </a:ext>
            </a:extLst>
          </p:cNvPr>
          <p:cNvCxnSpPr/>
          <p:nvPr/>
        </p:nvCxnSpPr>
        <p:spPr>
          <a:xfrm>
            <a:off x="3299460" y="2407920"/>
            <a:ext cx="123444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87EF95E-5870-4193-867D-C844EA6CEB08}"/>
              </a:ext>
            </a:extLst>
          </p:cNvPr>
          <p:cNvSpPr txBox="1"/>
          <p:nvPr/>
        </p:nvSpPr>
        <p:spPr>
          <a:xfrm>
            <a:off x="4603753" y="2200394"/>
            <a:ext cx="140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</a:rPr>
              <a:t>torch.rand</a:t>
            </a:r>
            <a:endParaRPr lang="en-GB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6" name="Picture 2" descr="Tutorial PyTorch: Aprendizaje profundo (Deep learning) en Python - IntelDig">
            <a:extLst>
              <a:ext uri="{FF2B5EF4-FFF2-40B4-BE49-F238E27FC236}">
                <a16:creationId xmlns:a16="http://schemas.microsoft.com/office/drawing/2014/main" id="{3F7565D7-0776-4801-B062-4D2B0A74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42" y="1631632"/>
            <a:ext cx="29622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45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bg1"/>
                </a:solidFill>
                <a:effectLst/>
              </a:rPr>
              <a:t>Data </a:t>
            </a:r>
            <a:r>
              <a:rPr lang="es-ES" dirty="0" err="1">
                <a:solidFill>
                  <a:schemeClr val="bg1"/>
                </a:solidFill>
                <a:effectLst/>
              </a:rPr>
              <a:t>classification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1729CF4-525D-429C-975D-11EC387367F1}"/>
              </a:ext>
            </a:extLst>
          </p:cNvPr>
          <p:cNvSpPr txBox="1">
            <a:spLocks/>
          </p:cNvSpPr>
          <p:nvPr/>
        </p:nvSpPr>
        <p:spPr>
          <a:xfrm>
            <a:off x="1069337" y="1759084"/>
            <a:ext cx="2481583" cy="17842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bg1"/>
                </a:solidFill>
                <a:effectLst/>
              </a:rPr>
              <a:t>Execution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modes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lvl="1"/>
            <a:r>
              <a:rPr lang="es-ES" dirty="0" err="1">
                <a:solidFill>
                  <a:schemeClr val="bg1"/>
                </a:solidFill>
                <a:effectLst/>
              </a:rPr>
              <a:t>Check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model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lvl="1"/>
            <a:r>
              <a:rPr lang="es-ES" dirty="0">
                <a:solidFill>
                  <a:schemeClr val="bg1"/>
                </a:solidFill>
                <a:effectLst/>
              </a:rPr>
              <a:t>Train</a:t>
            </a:r>
          </a:p>
          <a:p>
            <a:pPr lvl="1"/>
            <a:r>
              <a:rPr lang="es-ES" dirty="0">
                <a:solidFill>
                  <a:schemeClr val="bg1"/>
                </a:solidFill>
                <a:effectLst/>
              </a:rPr>
              <a:t>Test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7C85280-27A0-4840-8453-39FEB18E4951}"/>
              </a:ext>
            </a:extLst>
          </p:cNvPr>
          <p:cNvCxnSpPr/>
          <p:nvPr/>
        </p:nvCxnSpPr>
        <p:spPr>
          <a:xfrm>
            <a:off x="2575560" y="2781300"/>
            <a:ext cx="123444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56A5A52C-C02B-4FF3-8669-228FBE249DDB}"/>
              </a:ext>
            </a:extLst>
          </p:cNvPr>
          <p:cNvGrpSpPr/>
          <p:nvPr/>
        </p:nvGrpSpPr>
        <p:grpSpPr>
          <a:xfrm>
            <a:off x="3911597" y="2322964"/>
            <a:ext cx="2611123" cy="1037456"/>
            <a:chOff x="3850637" y="2391544"/>
            <a:chExt cx="2611123" cy="1037456"/>
          </a:xfrm>
        </p:grpSpPr>
        <p:sp>
          <p:nvSpPr>
            <p:cNvPr id="7" name="Marcador de contenido 2">
              <a:extLst>
                <a:ext uri="{FF2B5EF4-FFF2-40B4-BE49-F238E27FC236}">
                  <a16:creationId xmlns:a16="http://schemas.microsoft.com/office/drawing/2014/main" id="{7B5892C7-8250-414B-9236-2D0EDC1CAE5D}"/>
                </a:ext>
              </a:extLst>
            </p:cNvPr>
            <p:cNvSpPr txBox="1">
              <a:spLocks/>
            </p:cNvSpPr>
            <p:nvPr/>
          </p:nvSpPr>
          <p:spPr>
            <a:xfrm>
              <a:off x="3980177" y="2391544"/>
              <a:ext cx="2481583" cy="103745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bg1"/>
                  </a:solidFill>
                  <a:effectLst/>
                </a:rPr>
                <a:t>From 1 to 10 case</a:t>
              </a:r>
            </a:p>
            <a:p>
              <a:r>
                <a:rPr lang="en-GB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bg1"/>
                  </a:solidFill>
                  <a:effectLst/>
                </a:rPr>
                <a:t>0% to split</a:t>
              </a:r>
            </a:p>
          </p:txBody>
        </p:sp>
        <p:sp>
          <p:nvSpPr>
            <p:cNvPr id="3" name="Abrir llave 2">
              <a:extLst>
                <a:ext uri="{FF2B5EF4-FFF2-40B4-BE49-F238E27FC236}">
                  <a16:creationId xmlns:a16="http://schemas.microsoft.com/office/drawing/2014/main" id="{A2792655-AA61-4C64-9109-FAEF7949C890}"/>
                </a:ext>
              </a:extLst>
            </p:cNvPr>
            <p:cNvSpPr/>
            <p:nvPr/>
          </p:nvSpPr>
          <p:spPr>
            <a:xfrm>
              <a:off x="3850637" y="2499360"/>
              <a:ext cx="259080" cy="708652"/>
            </a:xfrm>
            <a:prstGeom prst="leftBrac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0" name="Picture 2" descr="4: Train-Test Data Split | Download Scientific Diagram">
            <a:extLst>
              <a:ext uri="{FF2B5EF4-FFF2-40B4-BE49-F238E27FC236}">
                <a16:creationId xmlns:a16="http://schemas.microsoft.com/office/drawing/2014/main" id="{4887465C-0825-4DD2-BC37-75F0C7ACB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70" y="1980960"/>
            <a:ext cx="3338001" cy="192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3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bg1"/>
                </a:solidFill>
                <a:effectLst/>
              </a:rPr>
              <a:t>Data </a:t>
            </a:r>
            <a:r>
              <a:rPr lang="es-ES" dirty="0" err="1">
                <a:solidFill>
                  <a:schemeClr val="bg1"/>
                </a:solidFill>
                <a:effectLst/>
              </a:rPr>
              <a:t>classification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1729CF4-525D-429C-975D-11EC387367F1}"/>
              </a:ext>
            </a:extLst>
          </p:cNvPr>
          <p:cNvSpPr txBox="1">
            <a:spLocks/>
          </p:cNvSpPr>
          <p:nvPr/>
        </p:nvSpPr>
        <p:spPr>
          <a:xfrm>
            <a:off x="1069337" y="1759084"/>
            <a:ext cx="2481583" cy="17842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bg1"/>
                </a:solidFill>
                <a:effectLst/>
              </a:rPr>
              <a:t>Execution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modes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lvl="1"/>
            <a:r>
              <a:rPr lang="es-ES" dirty="0" err="1">
                <a:solidFill>
                  <a:schemeClr val="bg1"/>
                </a:solidFill>
                <a:effectLst/>
              </a:rPr>
              <a:t>Check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model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lvl="1"/>
            <a:r>
              <a:rPr lang="es-ES" dirty="0">
                <a:solidFill>
                  <a:schemeClr val="bg1"/>
                </a:solidFill>
                <a:effectLst/>
              </a:rPr>
              <a:t>Train</a:t>
            </a:r>
          </a:p>
          <a:p>
            <a:pPr lvl="1"/>
            <a:r>
              <a:rPr lang="es-ES" dirty="0">
                <a:solidFill>
                  <a:schemeClr val="bg1"/>
                </a:solidFill>
                <a:effectLst/>
              </a:rPr>
              <a:t>Test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F46E856-BD8C-4832-A733-F15613C79C57}"/>
              </a:ext>
            </a:extLst>
          </p:cNvPr>
          <p:cNvCxnSpPr/>
          <p:nvPr/>
        </p:nvCxnSpPr>
        <p:spPr>
          <a:xfrm>
            <a:off x="2438400" y="3185160"/>
            <a:ext cx="123444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1B33292-6AC9-4C21-B3B3-D9D10A73EF05}"/>
              </a:ext>
            </a:extLst>
          </p:cNvPr>
          <p:cNvGrpSpPr/>
          <p:nvPr/>
        </p:nvGrpSpPr>
        <p:grpSpPr>
          <a:xfrm>
            <a:off x="3759197" y="2726823"/>
            <a:ext cx="3117853" cy="1102201"/>
            <a:chOff x="3850637" y="2391544"/>
            <a:chExt cx="2611123" cy="1037456"/>
          </a:xfrm>
        </p:grpSpPr>
        <p:sp>
          <p:nvSpPr>
            <p:cNvPr id="14" name="Marcador de contenido 2">
              <a:extLst>
                <a:ext uri="{FF2B5EF4-FFF2-40B4-BE49-F238E27FC236}">
                  <a16:creationId xmlns:a16="http://schemas.microsoft.com/office/drawing/2014/main" id="{2A7B1592-6870-4B78-BACC-BB7E8061C9E9}"/>
                </a:ext>
              </a:extLst>
            </p:cNvPr>
            <p:cNvSpPr txBox="1">
              <a:spLocks/>
            </p:cNvSpPr>
            <p:nvPr/>
          </p:nvSpPr>
          <p:spPr>
            <a:xfrm>
              <a:off x="3980177" y="2391544"/>
              <a:ext cx="2481583" cy="103745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0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bg1"/>
                  </a:solidFill>
                  <a:effectLst/>
                </a:rPr>
                <a:t>From 11 to 16 case</a:t>
              </a:r>
            </a:p>
            <a:p>
              <a:r>
                <a:rPr lang="en-GB" dirty="0">
                  <a:solidFill>
                    <a:schemeClr val="bg1"/>
                  </a:solidFill>
                  <a:effectLst/>
                </a:rPr>
                <a:t>100</a:t>
              </a:r>
              <a:r>
                <a:rPr lang="en-GB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bg1"/>
                  </a:solidFill>
                  <a:effectLst/>
                </a:rPr>
                <a:t>% to split</a:t>
              </a:r>
            </a:p>
          </p:txBody>
        </p:sp>
        <p:sp>
          <p:nvSpPr>
            <p:cNvPr id="15" name="Abrir llave 14">
              <a:extLst>
                <a:ext uri="{FF2B5EF4-FFF2-40B4-BE49-F238E27FC236}">
                  <a16:creationId xmlns:a16="http://schemas.microsoft.com/office/drawing/2014/main" id="{9A04BFA0-292A-4030-9777-4B36C6031F79}"/>
                </a:ext>
              </a:extLst>
            </p:cNvPr>
            <p:cNvSpPr/>
            <p:nvPr/>
          </p:nvSpPr>
          <p:spPr>
            <a:xfrm>
              <a:off x="3850637" y="2463498"/>
              <a:ext cx="259080" cy="708652"/>
            </a:xfrm>
            <a:prstGeom prst="leftBrac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" name="Picture 2" descr="4: Train-Test Data Split | Download Scientific Diagram">
            <a:extLst>
              <a:ext uri="{FF2B5EF4-FFF2-40B4-BE49-F238E27FC236}">
                <a16:creationId xmlns:a16="http://schemas.microsoft.com/office/drawing/2014/main" id="{16D6509B-2E7C-40BF-8B0E-9D67E633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70" y="1980960"/>
            <a:ext cx="3338001" cy="192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2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bg1"/>
                </a:solidFill>
                <a:effectLst/>
              </a:rPr>
              <a:t>Data </a:t>
            </a:r>
            <a:r>
              <a:rPr lang="es-ES" dirty="0" err="1">
                <a:solidFill>
                  <a:schemeClr val="bg1"/>
                </a:solidFill>
                <a:effectLst/>
              </a:rPr>
              <a:t>classification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1729CF4-525D-429C-975D-11EC387367F1}"/>
              </a:ext>
            </a:extLst>
          </p:cNvPr>
          <p:cNvSpPr txBox="1">
            <a:spLocks/>
          </p:cNvSpPr>
          <p:nvPr/>
        </p:nvSpPr>
        <p:spPr>
          <a:xfrm>
            <a:off x="1069337" y="1759084"/>
            <a:ext cx="2481583" cy="17842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bg1"/>
                </a:solidFill>
                <a:effectLst/>
              </a:rPr>
              <a:t>Execution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modes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lvl="1"/>
            <a:r>
              <a:rPr lang="es-ES" dirty="0" err="1">
                <a:solidFill>
                  <a:schemeClr val="bg1"/>
                </a:solidFill>
                <a:effectLst/>
              </a:rPr>
              <a:t>Check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model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lvl="1"/>
            <a:r>
              <a:rPr lang="es-ES" dirty="0">
                <a:solidFill>
                  <a:schemeClr val="bg1"/>
                </a:solidFill>
                <a:effectLst/>
              </a:rPr>
              <a:t>Train</a:t>
            </a:r>
          </a:p>
          <a:p>
            <a:pPr lvl="1"/>
            <a:r>
              <a:rPr lang="es-ES" dirty="0">
                <a:solidFill>
                  <a:schemeClr val="bg1"/>
                </a:solidFill>
                <a:effectLst/>
              </a:rPr>
              <a:t>Test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F46E856-BD8C-4832-A733-F15613C79C57}"/>
              </a:ext>
            </a:extLst>
          </p:cNvPr>
          <p:cNvCxnSpPr/>
          <p:nvPr/>
        </p:nvCxnSpPr>
        <p:spPr>
          <a:xfrm>
            <a:off x="2933700" y="3005518"/>
            <a:ext cx="123444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Abrir llave 14">
            <a:extLst>
              <a:ext uri="{FF2B5EF4-FFF2-40B4-BE49-F238E27FC236}">
                <a16:creationId xmlns:a16="http://schemas.microsoft.com/office/drawing/2014/main" id="{9A04BFA0-292A-4030-9777-4B36C6031F79}"/>
              </a:ext>
            </a:extLst>
          </p:cNvPr>
          <p:cNvSpPr/>
          <p:nvPr/>
        </p:nvSpPr>
        <p:spPr>
          <a:xfrm rot="10800000">
            <a:off x="2623817" y="2651192"/>
            <a:ext cx="259080" cy="708652"/>
          </a:xfrm>
          <a:prstGeom prst="leftBrac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00190DC-C090-483D-8BB5-71C6101D02E2}"/>
              </a:ext>
            </a:extLst>
          </p:cNvPr>
          <p:cNvSpPr txBox="1">
            <a:spLocks/>
          </p:cNvSpPr>
          <p:nvPr/>
        </p:nvSpPr>
        <p:spPr>
          <a:xfrm>
            <a:off x="4218943" y="2795404"/>
            <a:ext cx="2481583" cy="8355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bg1"/>
                </a:solidFill>
                <a:effectLst/>
              </a:rPr>
              <a:t>Normalization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lvl="1"/>
            <a:r>
              <a:rPr lang="es-ES" dirty="0" err="1">
                <a:solidFill>
                  <a:schemeClr val="bg1"/>
                </a:solidFill>
                <a:effectLst/>
              </a:rPr>
              <a:t>Get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Scalers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72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effectLst/>
              </a:rPr>
              <a:t>Pipeline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9DECDF1-9B8C-49B3-9CD7-8C58114D5F74}"/>
              </a:ext>
            </a:extLst>
          </p:cNvPr>
          <p:cNvGraphicFramePr/>
          <p:nvPr/>
        </p:nvGraphicFramePr>
        <p:xfrm>
          <a:off x="2302827" y="1152910"/>
          <a:ext cx="7575698" cy="4552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711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2AC1CED-A1B2-4C21-9468-33C3AAC100F5}"/>
              </a:ext>
            </a:extLst>
          </p:cNvPr>
          <p:cNvSpPr txBox="1">
            <a:spLocks/>
          </p:cNvSpPr>
          <p:nvPr/>
        </p:nvSpPr>
        <p:spPr>
          <a:xfrm>
            <a:off x="1375983" y="2514599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000" dirty="0"/>
              <a:t>Motivation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4E36023-C8AA-495B-9E87-B7078385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4"/>
            <a:ext cx="10353762" cy="970450"/>
          </a:xfrm>
        </p:spPr>
        <p:txBody>
          <a:bodyPr/>
          <a:lstStyle/>
          <a:p>
            <a:r>
              <a:rPr lang="es-ES" dirty="0" err="1"/>
              <a:t>Seizure</a:t>
            </a:r>
            <a:r>
              <a:rPr lang="es-ES" dirty="0"/>
              <a:t> </a:t>
            </a:r>
            <a:r>
              <a:rPr lang="es-ES" dirty="0" err="1"/>
              <a:t>Recognition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9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1574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err="1">
                <a:solidFill>
                  <a:schemeClr val="bg1"/>
                </a:solidFill>
                <a:effectLst/>
              </a:rPr>
              <a:t>Results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97AB1065-EA7D-4BD8-9A99-FB5D6873F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14714"/>
              </p:ext>
            </p:extLst>
          </p:nvPr>
        </p:nvGraphicFramePr>
        <p:xfrm>
          <a:off x="3042676" y="268732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1874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36574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522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8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360.0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9591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277C59A3-D5D6-41E7-8F69-B4B850F9DB2D}"/>
              </a:ext>
            </a:extLst>
          </p:cNvPr>
          <p:cNvSpPr txBox="1"/>
          <p:nvPr/>
        </p:nvSpPr>
        <p:spPr>
          <a:xfrm>
            <a:off x="3985651" y="4680018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From Subject Chb14 File 11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51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err="1">
                <a:solidFill>
                  <a:schemeClr val="bg1"/>
                </a:solidFill>
                <a:effectLst/>
              </a:rPr>
              <a:t>Results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97AB1065-EA7D-4BD8-9A99-FB5D6873F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35097"/>
              </p:ext>
            </p:extLst>
          </p:nvPr>
        </p:nvGraphicFramePr>
        <p:xfrm>
          <a:off x="2026676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1874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36574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110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522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8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9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345789"/>
                  </a:ext>
                </a:extLst>
              </a:tr>
            </a:tbl>
          </a:graphicData>
        </a:graphic>
      </p:graphicFrame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059EF89B-FA37-4A6B-B85E-0BC556B3A444}"/>
              </a:ext>
            </a:extLst>
          </p:cNvPr>
          <p:cNvSpPr/>
          <p:nvPr/>
        </p:nvSpPr>
        <p:spPr>
          <a:xfrm>
            <a:off x="8524875" y="1094825"/>
            <a:ext cx="571500" cy="113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662953-2668-4399-A134-8D99097EA411}"/>
              </a:ext>
            </a:extLst>
          </p:cNvPr>
          <p:cNvSpPr txBox="1"/>
          <p:nvPr/>
        </p:nvSpPr>
        <p:spPr>
          <a:xfrm>
            <a:off x="4292551" y="4629150"/>
            <a:ext cx="35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From Subject Chb14 File 6</a:t>
            </a:r>
          </a:p>
        </p:txBody>
      </p:sp>
    </p:spTree>
    <p:extLst>
      <p:ext uri="{BB962C8B-B14F-4D97-AF65-F5344CB8AC3E}">
        <p14:creationId xmlns:p14="http://schemas.microsoft.com/office/powerpoint/2010/main" val="723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err="1">
                <a:solidFill>
                  <a:schemeClr val="bg1"/>
                </a:solidFill>
                <a:effectLst/>
              </a:rPr>
              <a:t>Results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97AB1065-EA7D-4BD8-9A99-FB5D6873F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26848"/>
              </p:ext>
            </p:extLst>
          </p:nvPr>
        </p:nvGraphicFramePr>
        <p:xfrm>
          <a:off x="6056357" y="2514600"/>
          <a:ext cx="5211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2800">
                  <a:extLst>
                    <a:ext uri="{9D8B030D-6E8A-4147-A177-3AD203B41FA5}">
                      <a16:colId xmlns:a16="http://schemas.microsoft.com/office/drawing/2014/main" val="1901874493"/>
                    </a:ext>
                  </a:extLst>
                </a:gridCol>
                <a:gridCol w="1302800">
                  <a:extLst>
                    <a:ext uri="{9D8B030D-6E8A-4147-A177-3AD203B41FA5}">
                      <a16:colId xmlns:a16="http://schemas.microsoft.com/office/drawing/2014/main" val="1383657443"/>
                    </a:ext>
                  </a:extLst>
                </a:gridCol>
                <a:gridCol w="1302800">
                  <a:extLst>
                    <a:ext uri="{9D8B030D-6E8A-4147-A177-3AD203B41FA5}">
                      <a16:colId xmlns:a16="http://schemas.microsoft.com/office/drawing/2014/main" val="2433110310"/>
                    </a:ext>
                  </a:extLst>
                </a:gridCol>
                <a:gridCol w="1302800">
                  <a:extLst>
                    <a:ext uri="{9D8B030D-6E8A-4147-A177-3AD203B41FA5}">
                      <a16:colId xmlns:a16="http://schemas.microsoft.com/office/drawing/2014/main" val="1555222408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88106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84364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8209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95911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r>
                        <a:rPr lang="en-GB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345789"/>
                  </a:ext>
                </a:extLst>
              </a:tr>
            </a:tbl>
          </a:graphicData>
        </a:graphic>
      </p:graphicFrame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9A2A2814-D7B8-432F-B46A-92AF271F4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60481"/>
              </p:ext>
            </p:extLst>
          </p:nvPr>
        </p:nvGraphicFramePr>
        <p:xfrm>
          <a:off x="913795" y="2691448"/>
          <a:ext cx="4415400" cy="14751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1800">
                  <a:extLst>
                    <a:ext uri="{9D8B030D-6E8A-4147-A177-3AD203B41FA5}">
                      <a16:colId xmlns:a16="http://schemas.microsoft.com/office/drawing/2014/main" val="1901874493"/>
                    </a:ext>
                  </a:extLst>
                </a:gridCol>
                <a:gridCol w="1471800">
                  <a:extLst>
                    <a:ext uri="{9D8B030D-6E8A-4147-A177-3AD203B41FA5}">
                      <a16:colId xmlns:a16="http://schemas.microsoft.com/office/drawing/2014/main" val="1383657443"/>
                    </a:ext>
                  </a:extLst>
                </a:gridCol>
                <a:gridCol w="1471800">
                  <a:extLst>
                    <a:ext uri="{9D8B030D-6E8A-4147-A177-3AD203B41FA5}">
                      <a16:colId xmlns:a16="http://schemas.microsoft.com/office/drawing/2014/main" val="1555222408"/>
                    </a:ext>
                  </a:extLst>
                </a:gridCol>
              </a:tblGrid>
              <a:tr h="3687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88106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84364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8209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r>
                        <a:rPr lang="en-GB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360.0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95911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336AE5CF-D354-4513-BCC8-246718A30B01}"/>
              </a:ext>
            </a:extLst>
          </p:cNvPr>
          <p:cNvSpPr txBox="1"/>
          <p:nvPr/>
        </p:nvSpPr>
        <p:spPr>
          <a:xfrm>
            <a:off x="1304925" y="4908618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From Subject Chb14 File 11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38341CB-393A-414E-8F89-9B16B4364F04}"/>
              </a:ext>
            </a:extLst>
          </p:cNvPr>
          <p:cNvSpPr txBox="1"/>
          <p:nvPr/>
        </p:nvSpPr>
        <p:spPr>
          <a:xfrm>
            <a:off x="6943725" y="4908618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From Subject Chb14 File 6</a:t>
            </a:r>
          </a:p>
        </p:txBody>
      </p:sp>
    </p:spTree>
    <p:extLst>
      <p:ext uri="{BB962C8B-B14F-4D97-AF65-F5344CB8AC3E}">
        <p14:creationId xmlns:p14="http://schemas.microsoft.com/office/powerpoint/2010/main" val="144669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err="1">
                <a:solidFill>
                  <a:schemeClr val="bg1"/>
                </a:solidFill>
                <a:effectLst/>
              </a:rPr>
              <a:t>Results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97AB1065-EA7D-4BD8-9A99-FB5D6873F50D}"/>
              </a:ext>
            </a:extLst>
          </p:cNvPr>
          <p:cNvGraphicFramePr>
            <a:graphicFrameLocks noGrp="1"/>
          </p:cNvGraphicFramePr>
          <p:nvPr/>
        </p:nvGraphicFramePr>
        <p:xfrm>
          <a:off x="6056357" y="2514600"/>
          <a:ext cx="5211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2800">
                  <a:extLst>
                    <a:ext uri="{9D8B030D-6E8A-4147-A177-3AD203B41FA5}">
                      <a16:colId xmlns:a16="http://schemas.microsoft.com/office/drawing/2014/main" val="1901874493"/>
                    </a:ext>
                  </a:extLst>
                </a:gridCol>
                <a:gridCol w="1302800">
                  <a:extLst>
                    <a:ext uri="{9D8B030D-6E8A-4147-A177-3AD203B41FA5}">
                      <a16:colId xmlns:a16="http://schemas.microsoft.com/office/drawing/2014/main" val="1383657443"/>
                    </a:ext>
                  </a:extLst>
                </a:gridCol>
                <a:gridCol w="1302800">
                  <a:extLst>
                    <a:ext uri="{9D8B030D-6E8A-4147-A177-3AD203B41FA5}">
                      <a16:colId xmlns:a16="http://schemas.microsoft.com/office/drawing/2014/main" val="2433110310"/>
                    </a:ext>
                  </a:extLst>
                </a:gridCol>
                <a:gridCol w="1302800">
                  <a:extLst>
                    <a:ext uri="{9D8B030D-6E8A-4147-A177-3AD203B41FA5}">
                      <a16:colId xmlns:a16="http://schemas.microsoft.com/office/drawing/2014/main" val="1555222408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88106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84364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8209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95911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r>
                        <a:rPr lang="en-GB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345789"/>
                  </a:ext>
                </a:extLst>
              </a:tr>
            </a:tbl>
          </a:graphicData>
        </a:graphic>
      </p:graphicFrame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9A2A2814-D7B8-432F-B46A-92AF271F4414}"/>
              </a:ext>
            </a:extLst>
          </p:cNvPr>
          <p:cNvGraphicFramePr>
            <a:graphicFrameLocks noGrp="1"/>
          </p:cNvGraphicFramePr>
          <p:nvPr/>
        </p:nvGraphicFramePr>
        <p:xfrm>
          <a:off x="913795" y="2691448"/>
          <a:ext cx="4415400" cy="14751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1800">
                  <a:extLst>
                    <a:ext uri="{9D8B030D-6E8A-4147-A177-3AD203B41FA5}">
                      <a16:colId xmlns:a16="http://schemas.microsoft.com/office/drawing/2014/main" val="1901874493"/>
                    </a:ext>
                  </a:extLst>
                </a:gridCol>
                <a:gridCol w="1471800">
                  <a:extLst>
                    <a:ext uri="{9D8B030D-6E8A-4147-A177-3AD203B41FA5}">
                      <a16:colId xmlns:a16="http://schemas.microsoft.com/office/drawing/2014/main" val="1383657443"/>
                    </a:ext>
                  </a:extLst>
                </a:gridCol>
                <a:gridCol w="1471800">
                  <a:extLst>
                    <a:ext uri="{9D8B030D-6E8A-4147-A177-3AD203B41FA5}">
                      <a16:colId xmlns:a16="http://schemas.microsoft.com/office/drawing/2014/main" val="1555222408"/>
                    </a:ext>
                  </a:extLst>
                </a:gridCol>
              </a:tblGrid>
              <a:tr h="3687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88106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84364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8209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r>
                        <a:rPr lang="en-GB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360.0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95911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336AE5CF-D354-4513-BCC8-246718A30B01}"/>
              </a:ext>
            </a:extLst>
          </p:cNvPr>
          <p:cNvSpPr txBox="1"/>
          <p:nvPr/>
        </p:nvSpPr>
        <p:spPr>
          <a:xfrm>
            <a:off x="1304925" y="4908618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From Subject Chb14 File 11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38341CB-393A-414E-8F89-9B16B4364F04}"/>
              </a:ext>
            </a:extLst>
          </p:cNvPr>
          <p:cNvSpPr txBox="1"/>
          <p:nvPr/>
        </p:nvSpPr>
        <p:spPr>
          <a:xfrm>
            <a:off x="6943725" y="4908618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From Subject Chb14 File 6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D497346-C3C8-4A52-B476-DA71A8DC7318}"/>
              </a:ext>
            </a:extLst>
          </p:cNvPr>
          <p:cNvCxnSpPr>
            <a:cxnSpLocks/>
          </p:cNvCxnSpPr>
          <p:nvPr/>
        </p:nvCxnSpPr>
        <p:spPr>
          <a:xfrm>
            <a:off x="7200900" y="2051016"/>
            <a:ext cx="24765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6A949C-BACA-4A23-9664-DBB5335E0676}"/>
              </a:ext>
            </a:extLst>
          </p:cNvPr>
          <p:cNvSpPr txBox="1"/>
          <p:nvPr/>
        </p:nvSpPr>
        <p:spPr>
          <a:xfrm>
            <a:off x="6286500" y="1580050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 Seizure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B64C8F7-7F2A-40AE-8DC5-F6EFBE0C7ADE}"/>
              </a:ext>
            </a:extLst>
          </p:cNvPr>
          <p:cNvCxnSpPr>
            <a:cxnSpLocks/>
          </p:cNvCxnSpPr>
          <p:nvPr/>
        </p:nvCxnSpPr>
        <p:spPr>
          <a:xfrm flipH="1">
            <a:off x="8810625" y="2051016"/>
            <a:ext cx="161925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022E2A-282D-4A9F-9783-D1673B3A4668}"/>
              </a:ext>
            </a:extLst>
          </p:cNvPr>
          <p:cNvSpPr txBox="1"/>
          <p:nvPr/>
        </p:nvSpPr>
        <p:spPr>
          <a:xfrm>
            <a:off x="8553450" y="1580050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Seizure</a:t>
            </a:r>
          </a:p>
        </p:txBody>
      </p:sp>
    </p:spTree>
    <p:extLst>
      <p:ext uri="{BB962C8B-B14F-4D97-AF65-F5344CB8AC3E}">
        <p14:creationId xmlns:p14="http://schemas.microsoft.com/office/powerpoint/2010/main" val="253292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46D22-06B5-4987-AE78-31EAEDDC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err="1">
                <a:solidFill>
                  <a:schemeClr val="bg1"/>
                </a:solidFill>
                <a:effectLst/>
              </a:rPr>
              <a:t>Conclusions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FADD3-BA2E-4EFD-A023-02BE0D51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effectLst/>
              </a:rPr>
              <a:t>Results</a:t>
            </a:r>
          </a:p>
          <a:p>
            <a:pPr lvl="1"/>
            <a:r>
              <a:rPr lang="en-GB" dirty="0">
                <a:solidFill>
                  <a:schemeClr val="bg1"/>
                </a:solidFill>
                <a:effectLst/>
              </a:rPr>
              <a:t>Inconsistent data processing</a:t>
            </a:r>
          </a:p>
          <a:p>
            <a:r>
              <a:rPr lang="en-GB" dirty="0">
                <a:solidFill>
                  <a:schemeClr val="bg1"/>
                </a:solidFill>
                <a:effectLst/>
              </a:rPr>
              <a:t>Add normalization to data processing</a:t>
            </a:r>
          </a:p>
          <a:p>
            <a:r>
              <a:rPr lang="en-GB" dirty="0">
                <a:solidFill>
                  <a:schemeClr val="bg1"/>
                </a:solidFill>
                <a:effectLst/>
              </a:rPr>
              <a:t>Different strategies </a:t>
            </a:r>
          </a:p>
          <a:p>
            <a:pPr marL="36900" indent="0">
              <a:buNone/>
            </a:pPr>
            <a:endParaRPr lang="en-GB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4DA3AB5-9A78-47C7-90BE-F589BB2896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457422"/>
              </p:ext>
            </p:extLst>
          </p:nvPr>
        </p:nvGraphicFramePr>
        <p:xfrm>
          <a:off x="2388552" y="2619760"/>
          <a:ext cx="7575698" cy="4552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3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2A9E4-A204-4F89-B867-81BA396D9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BEC18E-9DA4-452C-952D-503373862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407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8831A-76B0-48FE-A6AA-CD226A61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0015" y="1896525"/>
            <a:ext cx="10353762" cy="970450"/>
          </a:xfrm>
        </p:spPr>
        <p:txBody>
          <a:bodyPr>
            <a:normAutofit/>
          </a:bodyPr>
          <a:lstStyle/>
          <a:p>
            <a:r>
              <a:rPr lang="es-ES" sz="2800" dirty="0" err="1"/>
              <a:t>What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a EEG?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424177E-7B79-4A26-9965-702B790E1C36}"/>
              </a:ext>
            </a:extLst>
          </p:cNvPr>
          <p:cNvGrpSpPr/>
          <p:nvPr/>
        </p:nvGrpSpPr>
        <p:grpSpPr>
          <a:xfrm>
            <a:off x="2179385" y="3429000"/>
            <a:ext cx="7822582" cy="6564696"/>
            <a:chOff x="3660345" y="1826453"/>
            <a:chExt cx="7822582" cy="656469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898B5CF-E4C0-4BBB-AD4A-D76DB034F253}"/>
                </a:ext>
              </a:extLst>
            </p:cNvPr>
            <p:cNvSpPr/>
            <p:nvPr/>
          </p:nvSpPr>
          <p:spPr>
            <a:xfrm>
              <a:off x="3875714" y="1826453"/>
              <a:ext cx="7391843" cy="65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6D11F91-0C9D-4E5A-829E-068E905B2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345" y="1891066"/>
              <a:ext cx="7822582" cy="6500083"/>
            </a:xfrm>
            <a:prstGeom prst="rect">
              <a:avLst/>
            </a:prstGeom>
          </p:spPr>
        </p:pic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A75F500E-2AB9-4964-9D10-A59EA75CA00C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err="1"/>
              <a:t>Seizure</a:t>
            </a:r>
            <a:r>
              <a:rPr lang="es-ES" dirty="0"/>
              <a:t> </a:t>
            </a:r>
            <a:r>
              <a:rPr lang="es-ES" dirty="0" err="1"/>
              <a:t>Recognition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C5782D-A312-4AF6-BC90-4ECAAB5BF322}"/>
              </a:ext>
            </a:extLst>
          </p:cNvPr>
          <p:cNvSpPr txBox="1"/>
          <p:nvPr/>
        </p:nvSpPr>
        <p:spPr>
          <a:xfrm>
            <a:off x="4551830" y="2181695"/>
            <a:ext cx="2754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s-E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Electroencephalogram</a:t>
            </a:r>
            <a:endParaRPr lang="es-E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205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A1AC2BC8-3528-476D-B770-94CC706E129F}"/>
              </a:ext>
            </a:extLst>
          </p:cNvPr>
          <p:cNvGrpSpPr/>
          <p:nvPr/>
        </p:nvGrpSpPr>
        <p:grpSpPr>
          <a:xfrm>
            <a:off x="2376880" y="764124"/>
            <a:ext cx="7438240" cy="5329752"/>
            <a:chOff x="519069" y="716826"/>
            <a:chExt cx="4605555" cy="3300038"/>
          </a:xfrm>
        </p:grpSpPr>
        <p:pic>
          <p:nvPicPr>
            <p:cNvPr id="1026" name="Picture 2" descr="EEG (electroencefalograma) - Mayo Clinic">
              <a:extLst>
                <a:ext uri="{FF2B5EF4-FFF2-40B4-BE49-F238E27FC236}">
                  <a16:creationId xmlns:a16="http://schemas.microsoft.com/office/drawing/2014/main" id="{56B46942-7092-4D30-AEFB-41FA7398F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9" y="716826"/>
              <a:ext cx="4430436" cy="3147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251ABF2-A760-42C9-B318-5184D4E2A2A1}"/>
                </a:ext>
              </a:extLst>
            </p:cNvPr>
            <p:cNvSpPr/>
            <p:nvPr/>
          </p:nvSpPr>
          <p:spPr>
            <a:xfrm>
              <a:off x="519069" y="3773583"/>
              <a:ext cx="4605555" cy="2432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9FB1D1B4-8CB4-4F7C-838E-5AEB9B0B3A65}"/>
              </a:ext>
            </a:extLst>
          </p:cNvPr>
          <p:cNvGrpSpPr/>
          <p:nvPr/>
        </p:nvGrpSpPr>
        <p:grpSpPr>
          <a:xfrm>
            <a:off x="3384002" y="2484245"/>
            <a:ext cx="4090169" cy="3432462"/>
            <a:chOff x="3660345" y="1826453"/>
            <a:chExt cx="7822582" cy="6564696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5D22FDC-68F0-4091-BA85-6AF800BE7F6A}"/>
                </a:ext>
              </a:extLst>
            </p:cNvPr>
            <p:cNvSpPr/>
            <p:nvPr/>
          </p:nvSpPr>
          <p:spPr>
            <a:xfrm>
              <a:off x="3875714" y="1826453"/>
              <a:ext cx="7391843" cy="65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104DF55-3F6F-4924-9411-796201B97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345" y="1891066"/>
              <a:ext cx="7822582" cy="6500083"/>
            </a:xfrm>
            <a:prstGeom prst="rect">
              <a:avLst/>
            </a:prstGeom>
          </p:spPr>
        </p:pic>
      </p:grpSp>
      <p:sp>
        <p:nvSpPr>
          <p:cNvPr id="15" name="Flecha: doblada hacia arriba 14">
            <a:extLst>
              <a:ext uri="{FF2B5EF4-FFF2-40B4-BE49-F238E27FC236}">
                <a16:creationId xmlns:a16="http://schemas.microsoft.com/office/drawing/2014/main" id="{C86D4857-6514-49BD-B834-DE98AE15B8E9}"/>
              </a:ext>
            </a:extLst>
          </p:cNvPr>
          <p:cNvSpPr/>
          <p:nvPr/>
        </p:nvSpPr>
        <p:spPr>
          <a:xfrm rot="5400000">
            <a:off x="2479490" y="3293956"/>
            <a:ext cx="801902" cy="825749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E55EA0F0-6683-4DF5-B1AB-1F88952AEF6D}"/>
              </a:ext>
            </a:extLst>
          </p:cNvPr>
          <p:cNvSpPr/>
          <p:nvPr/>
        </p:nvSpPr>
        <p:spPr>
          <a:xfrm>
            <a:off x="7890907" y="3706830"/>
            <a:ext cx="802892" cy="4009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D4D991FB-DF69-4E7F-9775-1E24B9CC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9354" y="4132605"/>
            <a:ext cx="1545999" cy="69140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373CA2D-A849-4848-9BD0-F3F79572F371}"/>
              </a:ext>
            </a:extLst>
          </p:cNvPr>
          <p:cNvSpPr txBox="1"/>
          <p:nvPr/>
        </p:nvSpPr>
        <p:spPr>
          <a:xfrm>
            <a:off x="9482089" y="3146398"/>
            <a:ext cx="2545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Electrode</a:t>
            </a:r>
            <a:r>
              <a:rPr lang="es-ES" dirty="0">
                <a:solidFill>
                  <a:schemeClr val="bg1"/>
                </a:solidFill>
              </a:rPr>
              <a:t> 1: data . . . </a:t>
            </a:r>
          </a:p>
          <a:p>
            <a:r>
              <a:rPr lang="es-ES" dirty="0" err="1">
                <a:solidFill>
                  <a:schemeClr val="bg1"/>
                </a:solidFill>
              </a:rPr>
              <a:t>Electrode</a:t>
            </a:r>
            <a:r>
              <a:rPr lang="es-ES" dirty="0">
                <a:solidFill>
                  <a:schemeClr val="bg1"/>
                </a:solidFill>
              </a:rPr>
              <a:t> 2: data . . .</a:t>
            </a:r>
          </a:p>
          <a:p>
            <a:r>
              <a:rPr lang="es-ES" dirty="0" err="1">
                <a:solidFill>
                  <a:schemeClr val="bg1"/>
                </a:solidFill>
              </a:rPr>
              <a:t>Electrode</a:t>
            </a:r>
            <a:r>
              <a:rPr lang="es-ES" dirty="0">
                <a:solidFill>
                  <a:schemeClr val="bg1"/>
                </a:solidFill>
              </a:rPr>
              <a:t> 3: data . . .</a:t>
            </a:r>
          </a:p>
          <a:p>
            <a:r>
              <a:rPr lang="es-ES" dirty="0" err="1">
                <a:solidFill>
                  <a:schemeClr val="bg1"/>
                </a:solidFill>
              </a:rPr>
              <a:t>Electrode</a:t>
            </a:r>
            <a:r>
              <a:rPr lang="es-ES" dirty="0">
                <a:solidFill>
                  <a:schemeClr val="bg1"/>
                </a:solidFill>
              </a:rPr>
              <a:t> 4: data . . .</a:t>
            </a:r>
          </a:p>
          <a:p>
            <a:r>
              <a:rPr lang="es-ES" dirty="0" err="1">
                <a:solidFill>
                  <a:schemeClr val="bg1"/>
                </a:solidFill>
              </a:rPr>
              <a:t>Electrode</a:t>
            </a:r>
            <a:r>
              <a:rPr lang="es-ES" dirty="0">
                <a:solidFill>
                  <a:schemeClr val="bg1"/>
                </a:solidFill>
              </a:rPr>
              <a:t> 5: data . . .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7ABDEE3-5D9F-41B8-9351-017CA49EFC3B}"/>
              </a:ext>
            </a:extLst>
          </p:cNvPr>
          <p:cNvSpPr txBox="1"/>
          <p:nvPr/>
        </p:nvSpPr>
        <p:spPr>
          <a:xfrm>
            <a:off x="4334209" y="1994799"/>
            <a:ext cx="313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s-E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International 10-20 </a:t>
            </a:r>
            <a:r>
              <a:rPr lang="es-E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system</a:t>
            </a:r>
            <a:endParaRPr lang="es-E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9D444E-E1FB-4174-9B52-92901631F972}"/>
              </a:ext>
            </a:extLst>
          </p:cNvPr>
          <p:cNvSpPr txBox="1"/>
          <p:nvPr/>
        </p:nvSpPr>
        <p:spPr>
          <a:xfrm>
            <a:off x="9482089" y="3158972"/>
            <a:ext cx="2545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FP1-F7: data . . . </a:t>
            </a:r>
          </a:p>
          <a:p>
            <a:r>
              <a:rPr lang="es-ES" dirty="0">
                <a:solidFill>
                  <a:schemeClr val="bg1"/>
                </a:solidFill>
              </a:rPr>
              <a:t>F7-T7: data . . .</a:t>
            </a:r>
          </a:p>
          <a:p>
            <a:r>
              <a:rPr lang="es-ES" dirty="0">
                <a:solidFill>
                  <a:schemeClr val="bg1"/>
                </a:solidFill>
              </a:rPr>
              <a:t>T7-P7: data . . .</a:t>
            </a:r>
          </a:p>
          <a:p>
            <a:r>
              <a:rPr lang="es-ES" dirty="0">
                <a:solidFill>
                  <a:schemeClr val="bg1"/>
                </a:solidFill>
              </a:rPr>
              <a:t>P7-O1: data . . .</a:t>
            </a:r>
          </a:p>
          <a:p>
            <a:r>
              <a:rPr lang="es-ES" dirty="0">
                <a:solidFill>
                  <a:schemeClr val="bg1"/>
                </a:solidFill>
              </a:rPr>
              <a:t>FP1-F3: data . . .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62FAF8-E4E1-4ED3-A28B-94880DC76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27" y="146474"/>
            <a:ext cx="2545976" cy="30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557 -0.237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9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/>
      <p:bldP spid="20" grpId="1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effectLst/>
              </a:rPr>
              <a:t>CHB-MIT </a:t>
            </a:r>
            <a:r>
              <a:rPr lang="en-GB" dirty="0">
                <a:solidFill>
                  <a:schemeClr val="bg1"/>
                </a:solidFill>
                <a:effectLst/>
              </a:rPr>
              <a:t>Scalp</a:t>
            </a:r>
            <a:r>
              <a:rPr lang="es-ES" dirty="0">
                <a:solidFill>
                  <a:schemeClr val="bg1"/>
                </a:solidFill>
                <a:effectLst/>
              </a:rPr>
              <a:t> EEG </a:t>
            </a:r>
            <a:r>
              <a:rPr lang="es-ES" dirty="0" err="1">
                <a:solidFill>
                  <a:schemeClr val="bg1"/>
                </a:solidFill>
                <a:effectLst/>
              </a:rPr>
              <a:t>Database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B636F5-8B3F-42EF-838A-4975C44E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38" y="2189649"/>
            <a:ext cx="10353762" cy="405875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effectLst/>
              </a:rPr>
              <a:t>23 cases</a:t>
            </a:r>
          </a:p>
          <a:p>
            <a:pPr lvl="1"/>
            <a:r>
              <a:rPr lang="es-ES" dirty="0">
                <a:solidFill>
                  <a:schemeClr val="bg1"/>
                </a:solidFill>
                <a:effectLst/>
              </a:rPr>
              <a:t>9 </a:t>
            </a:r>
            <a:r>
              <a:rPr lang="es-ES" dirty="0" err="1">
                <a:solidFill>
                  <a:schemeClr val="bg1"/>
                </a:solidFill>
                <a:effectLst/>
              </a:rPr>
              <a:t>to</a:t>
            </a:r>
            <a:r>
              <a:rPr lang="es-ES" dirty="0">
                <a:solidFill>
                  <a:schemeClr val="bg1"/>
                </a:solidFill>
                <a:effectLst/>
              </a:rPr>
              <a:t> 42 .</a:t>
            </a:r>
            <a:r>
              <a:rPr lang="es-ES" dirty="0" err="1">
                <a:solidFill>
                  <a:schemeClr val="bg1"/>
                </a:solidFill>
                <a:effectLst/>
              </a:rPr>
              <a:t>edf</a:t>
            </a:r>
            <a:r>
              <a:rPr lang="es-ES" dirty="0">
                <a:solidFill>
                  <a:schemeClr val="bg1"/>
                </a:solidFill>
                <a:effectLst/>
              </a:rPr>
              <a:t> files</a:t>
            </a:r>
          </a:p>
          <a:p>
            <a:r>
              <a:rPr lang="es-ES" dirty="0">
                <a:solidFill>
                  <a:schemeClr val="bg1"/>
                </a:solidFill>
                <a:effectLst/>
              </a:rPr>
              <a:t>256Hz, 16bit </a:t>
            </a:r>
            <a:r>
              <a:rPr lang="es-ES" dirty="0" err="1">
                <a:solidFill>
                  <a:schemeClr val="bg1"/>
                </a:solidFill>
                <a:effectLst/>
              </a:rPr>
              <a:t>resolution</a:t>
            </a:r>
            <a:endParaRPr lang="es-ES" dirty="0">
              <a:solidFill>
                <a:schemeClr val="bg1"/>
              </a:solidFill>
              <a:effectLst/>
            </a:endParaRPr>
          </a:p>
          <a:p>
            <a:r>
              <a:rPr lang="es-ES" dirty="0">
                <a:solidFill>
                  <a:schemeClr val="bg1"/>
                </a:solidFill>
                <a:effectLst/>
              </a:rPr>
              <a:t>22 </a:t>
            </a:r>
            <a:r>
              <a:rPr lang="es-ES" dirty="0" err="1">
                <a:solidFill>
                  <a:schemeClr val="bg1"/>
                </a:solidFill>
                <a:effectLst/>
              </a:rPr>
              <a:t>electrodes</a:t>
            </a:r>
            <a:endParaRPr lang="es-ES" dirty="0">
              <a:solidFill>
                <a:schemeClr val="bg1"/>
              </a:solidFill>
              <a:effectLst/>
            </a:endParaRPr>
          </a:p>
          <a:p>
            <a:r>
              <a:rPr lang="es-ES" dirty="0">
                <a:solidFill>
                  <a:schemeClr val="bg1"/>
                </a:solidFill>
                <a:effectLst/>
              </a:rPr>
              <a:t>1 </a:t>
            </a:r>
            <a:r>
              <a:rPr lang="es-ES" dirty="0" err="1">
                <a:solidFill>
                  <a:schemeClr val="bg1"/>
                </a:solidFill>
                <a:effectLst/>
              </a:rPr>
              <a:t>to</a:t>
            </a:r>
            <a:r>
              <a:rPr lang="es-ES" dirty="0">
                <a:solidFill>
                  <a:schemeClr val="bg1"/>
                </a:solidFill>
                <a:effectLst/>
              </a:rPr>
              <a:t> 4 </a:t>
            </a:r>
            <a:r>
              <a:rPr lang="es-ES" dirty="0" err="1">
                <a:solidFill>
                  <a:schemeClr val="bg1"/>
                </a:solidFill>
                <a:effectLst/>
              </a:rPr>
              <a:t>hours</a:t>
            </a:r>
            <a:r>
              <a:rPr lang="es-ES" dirty="0">
                <a:solidFill>
                  <a:schemeClr val="bg1"/>
                </a:solidFill>
                <a:effectLst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</a:rPr>
              <a:t>long</a:t>
            </a:r>
            <a:endParaRPr lang="es-ES" dirty="0">
              <a:solidFill>
                <a:schemeClr val="bg1"/>
              </a:solidFill>
              <a:effectLst/>
            </a:endParaRPr>
          </a:p>
          <a:p>
            <a:r>
              <a:rPr lang="es-ES" dirty="0" err="1">
                <a:solidFill>
                  <a:schemeClr val="bg1"/>
                </a:solidFill>
                <a:effectLst/>
              </a:rPr>
              <a:t>Interruptions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184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effectLst/>
              </a:rPr>
              <a:t>Pipeline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9DECDF1-9B8C-49B3-9CD7-8C58114D5F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045639"/>
              </p:ext>
            </p:extLst>
          </p:nvPr>
        </p:nvGraphicFramePr>
        <p:xfrm>
          <a:off x="2302827" y="1152910"/>
          <a:ext cx="7575698" cy="4552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7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CC83E6-69CF-4898-AC17-0D99DCF4A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8AB55F-0969-468D-B175-07E66209E5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7EA8852-A89C-4D91-B555-2C0666C35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466D8C0-35E9-4E0A-8BF5-B81A34E67D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04DFCE-E9EF-4F3F-856C-FFA559FF5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718022-A9AF-45FC-A40A-807540286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2867824-701A-44FB-BB5C-7124C376C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239BB95-F361-4DB1-B38A-3E3ECA702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!!img">
            <a:extLst>
              <a:ext uri="{FF2B5EF4-FFF2-40B4-BE49-F238E27FC236}">
                <a16:creationId xmlns:a16="http://schemas.microsoft.com/office/drawing/2014/main" id="{B2EF037D-C79C-4FD5-ACC5-65A4EA56E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65" y="1580050"/>
            <a:ext cx="10273005" cy="52167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bg1"/>
                </a:solidFill>
                <a:effectLst/>
              </a:rPr>
              <a:t>Data </a:t>
            </a:r>
            <a:r>
              <a:rPr lang="es-ES" dirty="0" err="1">
                <a:solidFill>
                  <a:schemeClr val="bg1"/>
                </a:solidFill>
                <a:effectLst/>
              </a:rPr>
              <a:t>processing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2400EEF-50FB-4DFB-B628-97EED0D39FF5}"/>
              </a:ext>
            </a:extLst>
          </p:cNvPr>
          <p:cNvGrpSpPr/>
          <p:nvPr/>
        </p:nvGrpSpPr>
        <p:grpSpPr>
          <a:xfrm>
            <a:off x="2197100" y="6235700"/>
            <a:ext cx="8045450" cy="228600"/>
            <a:chOff x="2203450" y="6235700"/>
            <a:chExt cx="8045450" cy="22860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695F11B-367B-4AEF-820C-992A92373974}"/>
                </a:ext>
              </a:extLst>
            </p:cNvPr>
            <p:cNvSpPr/>
            <p:nvPr/>
          </p:nvSpPr>
          <p:spPr>
            <a:xfrm>
              <a:off x="2203450" y="6235700"/>
              <a:ext cx="8045450" cy="101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B8FFF92-2082-4287-92D6-C8B0CA2E9A26}"/>
                </a:ext>
              </a:extLst>
            </p:cNvPr>
            <p:cNvSpPr/>
            <p:nvPr/>
          </p:nvSpPr>
          <p:spPr>
            <a:xfrm>
              <a:off x="6140450" y="6337300"/>
              <a:ext cx="438150" cy="127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A394B049-1B70-47A2-9EFC-680B9987D4A1}"/>
              </a:ext>
            </a:extLst>
          </p:cNvPr>
          <p:cNvSpPr txBox="1"/>
          <p:nvPr/>
        </p:nvSpPr>
        <p:spPr>
          <a:xfrm>
            <a:off x="2120900" y="6210300"/>
            <a:ext cx="20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D9AA5C-7E6D-4FB2-A837-0989DD3569FC}"/>
              </a:ext>
            </a:extLst>
          </p:cNvPr>
          <p:cNvSpPr txBox="1"/>
          <p:nvPr/>
        </p:nvSpPr>
        <p:spPr>
          <a:xfrm>
            <a:off x="10079729" y="6210300"/>
            <a:ext cx="20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FA1D6D-2510-4DC0-A86E-3FE0CB2E0D70}"/>
              </a:ext>
            </a:extLst>
          </p:cNvPr>
          <p:cNvSpPr txBox="1"/>
          <p:nvPr/>
        </p:nvSpPr>
        <p:spPr>
          <a:xfrm>
            <a:off x="6035674" y="6318478"/>
            <a:ext cx="4857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(hours)</a:t>
            </a:r>
            <a:endParaRPr lang="en-GB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bg1"/>
                </a:solidFill>
                <a:effectLst/>
              </a:rPr>
              <a:t>Data </a:t>
            </a:r>
            <a:r>
              <a:rPr lang="es-ES" dirty="0" err="1">
                <a:solidFill>
                  <a:schemeClr val="bg1"/>
                </a:solidFill>
                <a:effectLst/>
              </a:rPr>
              <a:t>processing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!!img">
            <a:extLst>
              <a:ext uri="{FF2B5EF4-FFF2-40B4-BE49-F238E27FC236}">
                <a16:creationId xmlns:a16="http://schemas.microsoft.com/office/drawing/2014/main" id="{A17FF83B-5AFB-43EC-B600-5A0306B63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74" y="1580050"/>
            <a:ext cx="10273004" cy="521676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80A80AB-B2AC-4273-A085-E869C80915EC}"/>
              </a:ext>
            </a:extLst>
          </p:cNvPr>
          <p:cNvSpPr txBox="1"/>
          <p:nvPr/>
        </p:nvSpPr>
        <p:spPr>
          <a:xfrm>
            <a:off x="6090676" y="910159"/>
            <a:ext cx="497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Butter band pass filter:  Theta 4Hz – 8Hz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A839A26-2A15-4684-9CE6-0C44D938596A}"/>
              </a:ext>
            </a:extLst>
          </p:cNvPr>
          <p:cNvGrpSpPr/>
          <p:nvPr/>
        </p:nvGrpSpPr>
        <p:grpSpPr>
          <a:xfrm>
            <a:off x="2203450" y="6235700"/>
            <a:ext cx="8045450" cy="228600"/>
            <a:chOff x="2203450" y="6235700"/>
            <a:chExt cx="8045450" cy="2286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E848898-805A-4E20-8F43-E3DA4290A649}"/>
                </a:ext>
              </a:extLst>
            </p:cNvPr>
            <p:cNvSpPr/>
            <p:nvPr/>
          </p:nvSpPr>
          <p:spPr>
            <a:xfrm>
              <a:off x="2203450" y="6235700"/>
              <a:ext cx="8045450" cy="101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D2B8F64-86C0-451A-9C54-7D893F6C3CC0}"/>
                </a:ext>
              </a:extLst>
            </p:cNvPr>
            <p:cNvSpPr/>
            <p:nvPr/>
          </p:nvSpPr>
          <p:spPr>
            <a:xfrm>
              <a:off x="6140450" y="6337300"/>
              <a:ext cx="438150" cy="127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2068CDF-98E1-446F-BF94-9FD18CD7CC8A}"/>
              </a:ext>
            </a:extLst>
          </p:cNvPr>
          <p:cNvSpPr txBox="1"/>
          <p:nvPr/>
        </p:nvSpPr>
        <p:spPr>
          <a:xfrm>
            <a:off x="2120900" y="6210300"/>
            <a:ext cx="20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63D5E0-2F9D-4D46-9CB7-EF12ADEA8FA9}"/>
              </a:ext>
            </a:extLst>
          </p:cNvPr>
          <p:cNvSpPr txBox="1"/>
          <p:nvPr/>
        </p:nvSpPr>
        <p:spPr>
          <a:xfrm>
            <a:off x="10079729" y="6210300"/>
            <a:ext cx="20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EB75CDE-4B45-4374-B36E-0376AB7E943E}"/>
              </a:ext>
            </a:extLst>
          </p:cNvPr>
          <p:cNvSpPr txBox="1"/>
          <p:nvPr/>
        </p:nvSpPr>
        <p:spPr>
          <a:xfrm>
            <a:off x="6035674" y="6318478"/>
            <a:ext cx="4857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(hours)</a:t>
            </a:r>
            <a:endParaRPr lang="en-GB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A585-331B-4E7F-804B-82B21111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>
                <a:solidFill>
                  <a:schemeClr val="bg1"/>
                </a:solidFill>
                <a:effectLst/>
              </a:rPr>
              <a:t>Data </a:t>
            </a:r>
            <a:r>
              <a:rPr lang="es-ES" dirty="0" err="1">
                <a:solidFill>
                  <a:schemeClr val="bg1"/>
                </a:solidFill>
                <a:effectLst/>
              </a:rPr>
              <a:t>processing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!!img">
            <a:extLst>
              <a:ext uri="{FF2B5EF4-FFF2-40B4-BE49-F238E27FC236}">
                <a16:creationId xmlns:a16="http://schemas.microsoft.com/office/drawing/2014/main" id="{A913566E-7F6A-41ED-A4BB-3F631FEF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74" y="1580050"/>
            <a:ext cx="10273004" cy="521676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51775B5F-75D4-4A5C-A787-48737F8BA06A}"/>
              </a:ext>
            </a:extLst>
          </p:cNvPr>
          <p:cNvGrpSpPr/>
          <p:nvPr/>
        </p:nvGrpSpPr>
        <p:grpSpPr>
          <a:xfrm>
            <a:off x="2203450" y="6235700"/>
            <a:ext cx="8045450" cy="228600"/>
            <a:chOff x="2203450" y="6235700"/>
            <a:chExt cx="8045450" cy="22860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E0B029F-50A0-4114-B4B9-74CFA56E6235}"/>
                </a:ext>
              </a:extLst>
            </p:cNvPr>
            <p:cNvSpPr/>
            <p:nvPr/>
          </p:nvSpPr>
          <p:spPr>
            <a:xfrm>
              <a:off x="2203450" y="6235700"/>
              <a:ext cx="8045450" cy="101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1F5C619-6A32-4E91-A474-B48FCBC24D28}"/>
                </a:ext>
              </a:extLst>
            </p:cNvPr>
            <p:cNvSpPr/>
            <p:nvPr/>
          </p:nvSpPr>
          <p:spPr>
            <a:xfrm>
              <a:off x="6140450" y="6337300"/>
              <a:ext cx="438150" cy="127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260CC688-F25A-4905-993A-E0F6AA9335A9}"/>
              </a:ext>
            </a:extLst>
          </p:cNvPr>
          <p:cNvSpPr txBox="1"/>
          <p:nvPr/>
        </p:nvSpPr>
        <p:spPr>
          <a:xfrm>
            <a:off x="2120900" y="6210300"/>
            <a:ext cx="20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472605-4300-40F9-93DD-0F6DD028C27B}"/>
              </a:ext>
            </a:extLst>
          </p:cNvPr>
          <p:cNvSpPr txBox="1"/>
          <p:nvPr/>
        </p:nvSpPr>
        <p:spPr>
          <a:xfrm>
            <a:off x="10079729" y="6210300"/>
            <a:ext cx="20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4602AE-C5E7-480D-A428-C54CF2AA1E3C}"/>
              </a:ext>
            </a:extLst>
          </p:cNvPr>
          <p:cNvSpPr txBox="1"/>
          <p:nvPr/>
        </p:nvSpPr>
        <p:spPr>
          <a:xfrm>
            <a:off x="6035674" y="6318478"/>
            <a:ext cx="4857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(hours)</a:t>
            </a:r>
            <a:endParaRPr lang="en-GB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1210</TotalTime>
  <Words>481</Words>
  <Application>Microsoft Office PowerPoint</Application>
  <PresentationFormat>Panorámica</PresentationFormat>
  <Paragraphs>262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Calisto MT</vt:lpstr>
      <vt:lpstr>Wingdings 2</vt:lpstr>
      <vt:lpstr>Pizarra</vt:lpstr>
      <vt:lpstr>Recognition of epileptic seizures from EEG data</vt:lpstr>
      <vt:lpstr>Seizure Recognition</vt:lpstr>
      <vt:lpstr>What is a EEG?</vt:lpstr>
      <vt:lpstr>Presentación de PowerPoint</vt:lpstr>
      <vt:lpstr>CHB-MIT Scalp EEG Database</vt:lpstr>
      <vt:lpstr>Pipeline</vt:lpstr>
      <vt:lpstr>Data processing</vt:lpstr>
      <vt:lpstr>Data processing</vt:lpstr>
      <vt:lpstr>Data processing</vt:lpstr>
      <vt:lpstr>Data processing</vt:lpstr>
      <vt:lpstr>Pipeline</vt:lpstr>
      <vt:lpstr>Data classification</vt:lpstr>
      <vt:lpstr>Data classification</vt:lpstr>
      <vt:lpstr>Data classification</vt:lpstr>
      <vt:lpstr>Data classification</vt:lpstr>
      <vt:lpstr>Data classification</vt:lpstr>
      <vt:lpstr>Data classification</vt:lpstr>
      <vt:lpstr>Data classification</vt:lpstr>
      <vt:lpstr>Pipeline</vt:lpstr>
      <vt:lpstr>Results</vt:lpstr>
      <vt:lpstr>Results</vt:lpstr>
      <vt:lpstr>Results</vt:lpstr>
      <vt:lpstr>Results</vt:lpstr>
      <vt:lpstr>Conclusions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of epileptic seizures from EEG data</dc:title>
  <dc:creator>Christian E</dc:creator>
  <cp:lastModifiedBy>Christian E</cp:lastModifiedBy>
  <cp:revision>60</cp:revision>
  <dcterms:created xsi:type="dcterms:W3CDTF">2022-02-10T15:26:09Z</dcterms:created>
  <dcterms:modified xsi:type="dcterms:W3CDTF">2022-02-14T22:47:39Z</dcterms:modified>
</cp:coreProperties>
</file>