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.xml" ContentType="application/vnd.openxmlformats-officedocument.themeOverride+xml"/>
  <Override PartName="/ppt/theme/themeOverride50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87" r:id="rId2"/>
    <p:sldId id="988" r:id="rId3"/>
    <p:sldId id="992" r:id="rId4"/>
    <p:sldId id="993" r:id="rId5"/>
    <p:sldId id="997" r:id="rId6"/>
    <p:sldId id="998" r:id="rId7"/>
    <p:sldId id="1001" r:id="rId8"/>
    <p:sldId id="1002" r:id="rId9"/>
    <p:sldId id="1003" r:id="rId10"/>
    <p:sldId id="986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25.xlsx"/></Relationships>
</file>

<file path=ppt/charts/_rels/chart27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26.xlsx"/></Relationships>
</file>

<file path=ppt/charts/_rels/chart28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3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30.xlsx"/></Relationships>
</file>

<file path=ppt/charts/_rels/chart32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3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31.xlsx"/></Relationships>
</file>

<file path=ppt/charts/_rels/chart3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36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35.xlsx"/></Relationships>
</file>

<file path=ppt/charts/_rels/chart37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37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36.xlsx"/></Relationships>
</file>

<file path=ppt/charts/_rels/chart38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8.xml"/></Relationships>
</file>

<file path=ppt/charts/_rels/chart39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9.xml"/></Relationships>
</file>

<file path=ppt/charts/_rels/chart4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40.xml"/></Relationships>
</file>

<file path=ppt/charts/_rels/chart41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41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40.xlsx"/></Relationships>
</file>

<file path=ppt/charts/_rels/chart42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42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41.xlsx"/></Relationships>
</file>

<file path=ppt/charts/_rels/chart4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3.xml"/></Relationships>
</file>

<file path=ppt/charts/_rels/chart44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4.xml"/></Relationships>
</file>

<file path=ppt/charts/_rels/chart4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5.xml"/></Relationships>
</file>

<file path=ppt/charts/_rels/chart46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4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45.xlsx"/></Relationships>
</file>

<file path=ppt/charts/_rels/chart47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4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46.xlsx"/></Relationships>
</file>

<file path=ppt/charts/_rels/chart48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8.xml"/></Relationships>
</file>

<file path=ppt/charts/_rels/chart49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9.xml"/></Relationships>
</file>

<file path=ppt/charts/_rels/chart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50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0.75</c:v>
                </c:pt>
                <c:pt idx="1">
                  <c:v>0.0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0.625</c:v>
                </c:pt>
                <c:pt idx="1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0.0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0.667</c:v>
                </c:pt>
                <c:pt idx="1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0.66</c:v>
                </c:pt>
                <c:pt idx="1">
                  <c:v>0.22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0.784</c:v>
                </c:pt>
                <c:pt idx="1">
                  <c:v>0.21600000000000003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0.55</c:v>
                </c:pt>
                <c:pt idx="1">
                  <c:v>0.15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0.55</c:v>
                </c:pt>
                <c:pt idx="1">
                  <c:v>0.15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</c:v>
                </c:pt>
                <c:pt idx="1">
                  <c:v>0.15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0.55</c:v>
                </c:pt>
                <c:pt idx="1">
                  <c:v>0.15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0.55</c:v>
                </c:pt>
                <c:pt idx="1">
                  <c:v>0.15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</c:f>
              <c:strCache>
                <c:ptCount val="1"/>
                <c:pt idx="0">
                  <c:v>Chart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665CD-1C8A-49F1-ACC6-96D59132D25C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C791-142C-466D-AB00-224FBA82FBC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5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225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53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52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659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850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16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610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166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800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968371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A886-9B17-43F0-8ACF-2161399AE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E5646-B6CA-405F-9691-8EE99CDC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07513-9B9B-44D4-B7CA-78955D3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8B28-1C06-4238-8B05-C8491DA1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CA968-2BC8-47A2-B8DA-0A2BB57E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4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D3E2B-33CC-4144-AB70-1E74B2D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C7A27-6CE3-403D-A7D3-B2F0DABF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9B743-7202-4310-9733-CD5BBB5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CA07-5F26-4385-977F-B7D714A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BE85-0FD0-4BC5-9914-6F5938E9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6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81A75-074E-4A3D-818C-770C8127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46C29-0463-4268-8E2F-05D9A7D9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D31BE-EEAC-41C9-8EC6-E0BBD92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1ADE5-78E4-434E-BBD1-A16DBEF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481FC-EB54-457E-A26A-D0D00EAD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18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rcular_Título_texto_1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9C74B3-5236-6A4F-8A08-D81778A765A9}"/>
              </a:ext>
            </a:extLst>
          </p:cNvPr>
          <p:cNvSpPr/>
          <p:nvPr userDrawn="1"/>
        </p:nvSpPr>
        <p:spPr>
          <a:xfrm>
            <a:off x="0" y="6708716"/>
            <a:ext cx="12192000" cy="149284"/>
          </a:xfrm>
          <a:prstGeom prst="rect">
            <a:avLst/>
          </a:prstGeom>
          <a:solidFill>
            <a:srgbClr val="69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146676-C3C0-CB4D-954C-3C93D578217E}"/>
              </a:ext>
            </a:extLst>
          </p:cNvPr>
          <p:cNvSpPr/>
          <p:nvPr userDrawn="1"/>
        </p:nvSpPr>
        <p:spPr>
          <a:xfrm>
            <a:off x="6096001" y="6708716"/>
            <a:ext cx="6096000" cy="1492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F9F2AA-7801-8141-9DB2-4D47CBE672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024" y="211754"/>
            <a:ext cx="1516317" cy="5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8968-25D3-40CB-95D1-91BD25F2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71158-DC20-4D83-A8F6-EB84BE77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90CCD-5E55-4F8E-9CD0-7F64D6BD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C54C4-9ACC-4B1F-BD2F-849EA262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84445-9568-41DD-ACBE-AA08D60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4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C603-5E41-426D-A947-B2010345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D79C3B-7622-4F95-8056-30518E80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813B-C662-4D7F-8A3B-5CA72E5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7ED60-60CC-4554-AF8C-B667ECD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44B84-7161-4FED-A245-2543CBC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9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F02FA-5EA9-4C10-945C-7A513B5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DA3B5-2AC6-431B-AE86-6F3AF2223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48E857-25B0-43D4-A8A1-4BD5BBC6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CE328-DAE2-4F6D-A867-EAFB89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2D5CA-47AE-413F-8E28-1ACC64F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833D8-B56A-4C41-819C-6A1C1250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77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0A1D-B979-4D5C-AAC4-0DBD4D23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D3883-405E-46CA-9A8E-5CAFA085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EDCE0D-5D39-4CE6-A202-39A71792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DDC898-0BBF-4B22-9EC3-B791BA73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A59302-627B-4BF3-876F-EE979D33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137A37-5A71-4F99-B3C3-D85E5A8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A2D96-990A-47BE-9E9B-7808D3E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8BA77-8B8B-45F7-A427-E5AD35CF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52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D95E-0334-4487-9019-8D6EDB0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9522AE-DC5F-43EA-8D27-2439ABF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ACE332-D092-4FB9-AC88-0F009938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69571A-4377-48D2-963E-D16E155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0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DBEB89-107D-4424-99D5-014CE10D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932441-9025-4956-A8A4-D50D304D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079A8-FF65-4C23-9FC3-142F6EAC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4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57EC-9044-413D-A20B-2ECF2EF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C640D-6587-44C4-9C92-59CDBACC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F587F-FA6A-4E73-BAD6-D36FAF36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38AC9-496B-4ECA-937C-2F148AB7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E46BF-61B6-4A86-A52B-B2D0C72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B07E4-FB01-4831-9146-DA2BC7E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9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2D69-ED4A-45A9-8D72-9428F82A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D5FE22-9E79-4FF9-B585-CA33F9F5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87800-CDCC-47A0-8250-2E9DB13D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8C58B-A6C6-42DC-B484-CA1C85F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B8DB3-76D8-4BAB-B681-B2CC06B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87B46-E30C-4447-B9A6-7BB5680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6769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70DDD7-12EF-4A9C-B3A7-85BA8308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A4759-93FF-488D-9572-FB9F22DE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EB9FE-5C17-46C6-847B-F8479D9D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359B-3117-484B-A3F1-98FE8CB7CBD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B730B-A197-4848-ADFA-7A80F0B5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02A4E-BE1A-46B7-AD62-9F4ECA97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A10-6848-4543-9542-E0F52F9744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9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_rels/slide10.xml.rels><?xml version='1.0' encoding='UTF-8' standalone='yes'?>
<Relationships xmlns="http://schemas.openxmlformats.org/package/2006/relationships"><Relationship Id="rId8" Type="http://schemas.openxmlformats.org/officeDocument/2006/relationships/chart" Target="../charts/chart49.xml"/><Relationship Id="rId3" Type="http://schemas.openxmlformats.org/officeDocument/2006/relationships/chart" Target="../charts/chart46.xml"/><Relationship Id="rId7" Type="http://schemas.openxmlformats.org/officeDocument/2006/relationships/chart" Target="../charts/chart4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47.xml"/><Relationship Id="rId9" Type="http://schemas.openxmlformats.org/officeDocument/2006/relationships/chart" Target="../charts/chart50.xml"/></Relationships>
</file>

<file path=ppt/slides/_rels/slide2.xml.rels><?xml version='1.0' encoding='UTF-8' standalone='yes'?>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6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7.xml"/><Relationship Id="rId9" Type="http://schemas.openxmlformats.org/officeDocument/2006/relationships/chart" Target="../charts/chart10.xml"/></Relationships>
</file>

<file path=ppt/slides/_rels/slide3.xml.rels><?xml version='1.0' encoding='UTF-8' standalone='yes'?>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11.xml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2.xml"/><Relationship Id="rId9" Type="http://schemas.openxmlformats.org/officeDocument/2006/relationships/chart" Target="../charts/chart15.xml"/></Relationships>
</file>

<file path=ppt/slides/_rels/slide4.xml.rels><?xml version='1.0' encoding='UTF-8' standalone='yes'?>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6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7.xml"/><Relationship Id="rId9" Type="http://schemas.openxmlformats.org/officeDocument/2006/relationships/chart" Target="../charts/chart20.xml"/></Relationships>
</file>

<file path=ppt/slides/_rels/slide5.xml.rels><?xml version='1.0' encoding='UTF-8' standalone='yes'?>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chart" Target="../charts/chart21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2.xml"/><Relationship Id="rId9" Type="http://schemas.openxmlformats.org/officeDocument/2006/relationships/chart" Target="../charts/chart25.xml"/></Relationships>
</file>

<file path=ppt/slides/_rels/slide6.xml.rels><?xml version='1.0' encoding='UTF-8' standalone='yes'?>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6.xml"/><Relationship Id="rId7" Type="http://schemas.openxmlformats.org/officeDocument/2006/relationships/chart" Target="../charts/chart2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7.xml"/><Relationship Id="rId9" Type="http://schemas.openxmlformats.org/officeDocument/2006/relationships/chart" Target="../charts/chart30.xml"/></Relationships>
</file>

<file path=ppt/slides/_rels/slide7.xml.rels><?xml version='1.0' encoding='UTF-8' standalone='yes'?>
<Relationships xmlns="http://schemas.openxmlformats.org/package/2006/relationships"><Relationship Id="rId8" Type="http://schemas.openxmlformats.org/officeDocument/2006/relationships/chart" Target="../charts/chart34.xml"/><Relationship Id="rId3" Type="http://schemas.openxmlformats.org/officeDocument/2006/relationships/chart" Target="../charts/chart31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32.xml"/><Relationship Id="rId9" Type="http://schemas.openxmlformats.org/officeDocument/2006/relationships/chart" Target="../charts/chart35.xml"/></Relationships>
</file>

<file path=ppt/slides/_rels/slide8.xml.rels><?xml version='1.0' encoding='UTF-8' standalone='yes'?>
<Relationships xmlns="http://schemas.openxmlformats.org/package/2006/relationships"><Relationship Id="rId8" Type="http://schemas.openxmlformats.org/officeDocument/2006/relationships/chart" Target="../charts/chart39.xml"/><Relationship Id="rId3" Type="http://schemas.openxmlformats.org/officeDocument/2006/relationships/chart" Target="../charts/chart36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37.xml"/><Relationship Id="rId9" Type="http://schemas.openxmlformats.org/officeDocument/2006/relationships/chart" Target="../charts/chart40.xml"/></Relationships>
</file>

<file path=ppt/slides/_rels/slide9.xml.rels><?xml version='1.0' encoding='UTF-8' standalone='yes'?>
<Relationships xmlns="http://schemas.openxmlformats.org/package/2006/relationships"><Relationship Id="rId8" Type="http://schemas.openxmlformats.org/officeDocument/2006/relationships/chart" Target="../charts/chart44.xml"/><Relationship Id="rId3" Type="http://schemas.openxmlformats.org/officeDocument/2006/relationships/chart" Target="../charts/chart41.xml"/><Relationship Id="rId7" Type="http://schemas.openxmlformats.org/officeDocument/2006/relationships/chart" Target="../charts/chart4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42.xml"/><Relationship Id="rId9" Type="http://schemas.openxmlformats.org/officeDocument/2006/relationships/chart" Target="../charts/char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Académica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6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Administrativa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70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General - Talento Humano - Innovación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8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EducationUSA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53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Biblioteca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0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Financiera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9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Cultura - Relaciones Corporativas - Marketing y Comunicaciones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Administrativa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52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Administrativa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1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Dirección Administrativa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85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220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</dc:creator>
  <cp:lastModifiedBy>Mago</cp:lastModifiedBy>
  <cp:revision>4</cp:revision>
  <dcterms:created xsi:type="dcterms:W3CDTF">2020-05-16T01:29:15Z</dcterms:created>
  <dcterms:modified xsi:type="dcterms:W3CDTF">2020-06-09T22:18:34Z</dcterms:modified>
</cp:coreProperties>
</file>