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ffba8322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ffba8322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fe82fe0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fe82fe0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fe82fe0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fe82fe0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fe82fe0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fe82fe0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fe82fe0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fe82fe0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ffba8322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ffba8322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02f8635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02f8635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fe82fe05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fe82fe0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fe82fe05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fe82fe05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02f8635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02f8635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02f8635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02f8635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02f8635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02f8635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fe82fe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fe82fe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fe82fe0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fe82fe0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fe82fe0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fe82fe0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ffba8322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ffba8322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ffba83228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ffba83228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ffba8322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ffba8322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Christian-Lowson/Regis-MS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Fantasy Football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29750"/>
            <a:ext cx="57834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5"/>
              <a:t> </a:t>
            </a:r>
            <a:r>
              <a:rPr lang="en" sz="1515"/>
              <a:t>Christian Lowson</a:t>
            </a:r>
            <a:endParaRPr sz="15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5"/>
              <a:t>MSDS Practicum II </a:t>
            </a:r>
            <a:endParaRPr sz="15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changing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49375" y="1489825"/>
            <a:ext cx="4088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customers are smart and experienced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know how Football changes over time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still explain it to them 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8842" r="0" t="0"/>
          <a:stretch/>
        </p:blipFill>
        <p:spPr>
          <a:xfrm>
            <a:off x="5164150" y="1489825"/>
            <a:ext cx="359195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 flipH="1" rot="-5400000">
            <a:off x="7123900" y="1066200"/>
            <a:ext cx="393300" cy="18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/>
          <p:nvPr/>
        </p:nvSpPr>
        <p:spPr>
          <a:xfrm flipH="1" rot="-5400000">
            <a:off x="8283000" y="1066200"/>
            <a:ext cx="393300" cy="18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550" y="1053975"/>
            <a:ext cx="5186926" cy="35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1 and 2 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34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target a Wide Receiver in the first two rounds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shows WR’s are taken the most in rounds 1 and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Consistently, WR’s score the most average points in a season 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 rot="8276837">
            <a:off x="7687640" y="826829"/>
            <a:ext cx="429074" cy="2088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 rot="8276837">
            <a:off x="7944565" y="1655879"/>
            <a:ext cx="429074" cy="2088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3 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87900" y="1489825"/>
            <a:ext cx="3428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grab a Running back!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RB’s fall to the 3rd </a:t>
            </a:r>
            <a:r>
              <a:rPr lang="en"/>
              <a:t>round and beyond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year is a bit different from the last few 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550" y="1144125"/>
            <a:ext cx="3394552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7128100" y="2967975"/>
            <a:ext cx="1567800" cy="133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4, 5, and 6  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30250" y="1237250"/>
            <a:ext cx="47979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strict on what to select here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past directions were followed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2nd RB,  3rd WR or 3rd RB, &amp; 1st QB </a:t>
            </a:r>
            <a:r>
              <a:rPr lang="en"/>
              <a:t>will do us well here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Scattering suggest at least a RB with option of WR, QB, and TE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order depends on pace of draft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draft is different as people tend to take risks, users must match the flow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800" y="705300"/>
            <a:ext cx="3653399" cy="361085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5485075" y="2732700"/>
            <a:ext cx="3212100" cy="47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511350" y="1188975"/>
            <a:ext cx="1576500" cy="14886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279163" y="208215"/>
            <a:ext cx="64806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Rounds 7 and later 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87900" y="3775675"/>
            <a:ext cx="41841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TE’s start going after round 4, but </a:t>
            </a:r>
            <a:r>
              <a:rPr lang="en"/>
              <a:t>again 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fill in additional WR’s, RB’s from here 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175" y="751822"/>
            <a:ext cx="6480599" cy="302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572000" y="3775675"/>
            <a:ext cx="41841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 is a known less impact position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QB’s are around late can be </a:t>
            </a:r>
            <a:r>
              <a:rPr lang="en"/>
              <a:t>pivotal, usually take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factors, Points! 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35350" y="1621200"/>
            <a:ext cx="4092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highest scoring players per game the last 4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have only played 1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of the most commonly picked players are </a:t>
            </a:r>
            <a:r>
              <a:rPr lang="en"/>
              <a:t>near the bottom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common, but to be considered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2296" t="0"/>
          <a:stretch/>
        </p:blipFill>
        <p:spPr>
          <a:xfrm>
            <a:off x="5341425" y="724475"/>
            <a:ext cx="3336174" cy="36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7"/>
          <p:cNvCxnSpPr/>
          <p:nvPr/>
        </p:nvCxnSpPr>
        <p:spPr>
          <a:xfrm>
            <a:off x="1648800" y="3369875"/>
            <a:ext cx="3678600" cy="4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3619500" y="3389575"/>
            <a:ext cx="1944300" cy="88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87900" y="458025"/>
            <a:ext cx="3954300" cy="9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athletes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87900" y="1489825"/>
            <a:ext cx="2982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image for the Fantasy </a:t>
            </a:r>
            <a:r>
              <a:rPr lang="en"/>
              <a:t>Savvy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are the end all, Draft position is timing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end, the user must adapt to the draft 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025" y="464100"/>
            <a:ext cx="2656150" cy="44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050" y="464100"/>
            <a:ext cx="2656150" cy="446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Finding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87900" y="1443825"/>
            <a:ext cx="5497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list of players have been in the top 60 offensive producers 4 years straight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</a:t>
            </a:r>
            <a:r>
              <a:rPr lang="en"/>
              <a:t> is key when playing fantasy football, and </a:t>
            </a:r>
            <a:r>
              <a:rPr lang="en"/>
              <a:t>targeting</a:t>
            </a:r>
            <a:r>
              <a:rPr lang="en"/>
              <a:t> these players may just give you the advantage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WR’s but a good mix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375" y="1819600"/>
            <a:ext cx="35212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87900" y="1489825"/>
            <a:ext cx="4900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 end of the 5th round you should have at the minimum 2 WR’s and 2 RB’s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Emphasis on round 1 and 2 WR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</a:t>
            </a:r>
            <a:r>
              <a:rPr lang="en"/>
              <a:t> this list of players, after the 3rd round you should have at least 3 of them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13494" l="0" r="0" t="0"/>
          <a:stretch/>
        </p:blipFill>
        <p:spPr>
          <a:xfrm>
            <a:off x="5698775" y="308750"/>
            <a:ext cx="2702925" cy="46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Fantasy Football</a:t>
            </a:r>
            <a:endParaRPr/>
          </a:p>
        </p:txBody>
      </p:sp>
      <p:sp>
        <p:nvSpPr>
          <p:cNvPr id="213" name="Google Shape;213;p31"/>
          <p:cNvSpPr txBox="1"/>
          <p:nvPr>
            <p:ph idx="1" type="subTitle"/>
          </p:nvPr>
        </p:nvSpPr>
        <p:spPr>
          <a:xfrm>
            <a:off x="1680300" y="3029750"/>
            <a:ext cx="57834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5"/>
              <a:t>Thank you for </a:t>
            </a:r>
            <a:r>
              <a:rPr lang="en" sz="1515"/>
              <a:t>listening! </a:t>
            </a:r>
            <a:endParaRPr sz="15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5"/>
              <a:t> Christian Lowson</a:t>
            </a:r>
            <a:endParaRPr sz="15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5" u="sng">
                <a:solidFill>
                  <a:schemeClr val="hlink"/>
                </a:solidFill>
                <a:hlinkClick r:id="rId3"/>
              </a:rPr>
              <a:t>https://github.com/Christian-Lowson/Regis-MSDS</a:t>
            </a:r>
            <a:endParaRPr sz="15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project and presentation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competitive edge to use in fantasy football, an activity I enjoy to do.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essentially educated gambling so, the more </a:t>
            </a:r>
            <a:r>
              <a:rPr lang="en"/>
              <a:t>education the better.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am presenting this project as if I was telling the CEO of my company, sports magazine, how we can expand into a new area for customers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our company can expand into the Fantasy sports market</a:t>
            </a:r>
            <a:endParaRPr sz="4200"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magazine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Chief idea officer - Christian Lowson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advantage?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98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already provide breaking sports news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existing market already plays fantasy football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additional cost for the data or information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expand into additional sports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725" y="693050"/>
            <a:ext cx="268595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we do it?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our own news and past </a:t>
            </a:r>
            <a:r>
              <a:rPr lang="en"/>
              <a:t>information</a:t>
            </a:r>
            <a:r>
              <a:rPr lang="en"/>
              <a:t> from popular fantasy sites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 up to date with mock drafts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Proprietary</a:t>
            </a:r>
            <a:r>
              <a:rPr lang="en"/>
              <a:t> coding </a:t>
            </a:r>
            <a:r>
              <a:rPr lang="en"/>
              <a:t>algorithm</a:t>
            </a:r>
            <a:r>
              <a:rPr lang="en"/>
              <a:t> to </a:t>
            </a:r>
            <a:r>
              <a:rPr lang="en"/>
              <a:t>extract</a:t>
            </a:r>
            <a:r>
              <a:rPr lang="en"/>
              <a:t> the best data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Readily </a:t>
            </a:r>
            <a:r>
              <a:rPr lang="en"/>
              <a:t>available</a:t>
            </a:r>
            <a:r>
              <a:rPr lang="en"/>
              <a:t> testers and population for use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275" y="2884825"/>
            <a:ext cx="2931825" cy="16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us stand out?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5"/>
            <a:ext cx="5051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broken the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fantasy users know the ‘Best </a:t>
            </a:r>
            <a:r>
              <a:rPr lang="en"/>
              <a:t>practice</a:t>
            </a:r>
            <a:r>
              <a:rPr lang="en"/>
              <a:t>’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offer a competitive edge to users who prescribe to our site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 collection offers additional information for decisions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73921">
            <a:off x="6842429" y="1071301"/>
            <a:ext cx="2058538" cy="51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494" y="2328450"/>
            <a:ext cx="1021209" cy="13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062">
            <a:off x="5502000" y="1249100"/>
            <a:ext cx="2387127" cy="179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of Fantasy Football Basics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5"/>
            <a:ext cx="4028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10 teams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team makes a pick each round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15 rounds of drafting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a Kicker and a Defense, which we will ignore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Draft order works as a “snake”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350" y="1261475"/>
            <a:ext cx="4350500" cy="26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5571225" y="1804675"/>
            <a:ext cx="214500" cy="21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571225" y="2199125"/>
            <a:ext cx="214500" cy="21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5571225" y="2637575"/>
            <a:ext cx="214500" cy="21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571225" y="2993525"/>
            <a:ext cx="214500" cy="21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Usual 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5"/>
            <a:ext cx="5103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positions that score the most points are WR and RB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store up to 5 of each position with a minimum of 2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TE’s and some QB’s are particularly high scoring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variance 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725" y="280350"/>
            <a:ext cx="3342151" cy="451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5386550" y="289025"/>
            <a:ext cx="3310800" cy="202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10500" l="0" r="0" t="17083"/>
          <a:stretch/>
        </p:blipFill>
        <p:spPr>
          <a:xfrm>
            <a:off x="6091525" y="1047725"/>
            <a:ext cx="2664574" cy="33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484325"/>
            <a:ext cx="378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8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Each week your players accumulate points based how they do in games</a:t>
            </a:r>
            <a:endParaRPr sz="2850"/>
          </a:p>
          <a:p>
            <a:pPr indent="-328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You set a “lineup” of ~7-9 offensive players weekly </a:t>
            </a:r>
            <a:endParaRPr sz="2850"/>
          </a:p>
          <a:p>
            <a:pPr indent="-32813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850"/>
              <a:t>QB’s </a:t>
            </a:r>
            <a:r>
              <a:rPr lang="en" sz="2500"/>
              <a:t>have an adjustment to scoring, significant for our purpose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 rot="5400000">
            <a:off x="6779225" y="1234700"/>
            <a:ext cx="8994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524425" y="2274750"/>
            <a:ext cx="891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/>
          <p:nvPr/>
        </p:nvSpPr>
        <p:spPr>
          <a:xfrm rot="-3899">
            <a:off x="5587930" y="3051505"/>
            <a:ext cx="793501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587950" y="3828250"/>
            <a:ext cx="5460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603150" y="374300"/>
            <a:ext cx="1168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game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548725" y="2889200"/>
            <a:ext cx="1039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10 yds = 1 point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597650" y="2008625"/>
            <a:ext cx="9903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1 TD = 6 points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463225" y="3570250"/>
            <a:ext cx="1210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1 Catch = 1 point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