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1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8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8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2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80AA-6793-4745-9136-D4D1B41BD2C2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DA31-344A-4922-AF10-A1307FD7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5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white shirt&#10;&#10;Description automatically generated">
            <a:extLst>
              <a:ext uri="{FF2B5EF4-FFF2-40B4-BE49-F238E27FC236}">
                <a16:creationId xmlns:a16="http://schemas.microsoft.com/office/drawing/2014/main" id="{D3641400-9EC5-4788-92E8-144044D0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60" y="0"/>
            <a:ext cx="457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floor, person, indoor&#10;&#10;Description automatically generated">
            <a:extLst>
              <a:ext uri="{FF2B5EF4-FFF2-40B4-BE49-F238E27FC236}">
                <a16:creationId xmlns:a16="http://schemas.microsoft.com/office/drawing/2014/main" id="{E2A09157-23D8-448A-A274-8C8E54347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1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Prather</dc:creator>
  <cp:lastModifiedBy>Christian Prather</cp:lastModifiedBy>
  <cp:revision>2</cp:revision>
  <dcterms:created xsi:type="dcterms:W3CDTF">2019-01-10T02:05:56Z</dcterms:created>
  <dcterms:modified xsi:type="dcterms:W3CDTF">2019-01-10T02:23:07Z</dcterms:modified>
</cp:coreProperties>
</file>