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9C9EB5-8480-4D53-8BD9-57F603A6C52A}">
  <a:tblStyle styleId="{F39C9EB5-8480-4D53-8BD9-57F603A6C5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3136263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3136263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313626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313626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313626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313626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313626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313626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0472b7d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0472b7d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313626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31362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313626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313626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313626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313626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313626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313626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313626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313626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3136263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43136263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3136263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43136263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Redfern Inventory Manager System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Christian Redfern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Branch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branch model can be found in the repository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Instructions of Use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project comes with an extensive README covering everything a user will need to know.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to use it as of the current version follows a fairly strict set of commands.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README can be found in the GitHub repository.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Improvements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Better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focus on the musts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 along the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Ease of use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1886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00"/>
              <a:t>Any Questions?</a:t>
            </a:r>
            <a:endParaRPr sz="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With this project, I set out to create an inventory management system based on Java capable of manipulating a mySQL database on GCP.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The project specification demands CRUD functionality for three different tables: customers, products, and orders.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The project also needed a means to change the contents of an order and calculate the total cost.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Other features are optional, though there's room for them.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Management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planning of this project utilised the MoSCoW method of prioritisation.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					</a:t>
            </a:r>
            <a:r>
              <a:rPr lang="en-GB" u="sng"/>
              <a:t>	Musts</a:t>
            </a:r>
            <a:endParaRPr u="sng"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952500" y="2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{F39C9EB5-8480-4D53-8BD9-57F603A6C52A}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 a customer to the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Delete an item in the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View all customers in the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Create an order in the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Update a customer in the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View all orders in the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Delete a customer in the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Delete an order in the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 an item in the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 an item to an 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View all items in the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Calculate a cost for an 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Update an item in the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Delete an item in an order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planning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188"/>
            <a:ext cx="9143999" cy="3558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Assessment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risk assessment was made before starting the project.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risks covered potential issues from coronavirus to security breaches to management issues.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full assessment can be found in the repository.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Journey to Completion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I learnt on the way: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Sticking to the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complex usage of Java, mySQL and other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SonarQube is amazing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Coverage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Tests were undertaken using JUnit, Mockito and SonarQube.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Overall the project reached 70.5% coverage with JUnit and Mockito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And 53.3% coverage on SonarQube.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3002700"/>
            <a:ext cx="80772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SonarQube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800" y="1062324"/>
            <a:ext cx="6984399" cy="398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Nexus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Screenshot of far jar 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Nexus Artifact Repository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870" y="1372550"/>
            <a:ext cx="4170274" cy="31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