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0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6f7fcc91c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6f7fcc91c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80b6e51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80b6e51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6f7fcc91c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6f7fcc91c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6f7fcc91c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6f7fcc91c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6f7fcc91c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6f7fcc91c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6f7fcc91c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6f7fcc91c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6f7fcc91c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6f7fcc91c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6f7fcc91c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6f7fcc91c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6f7fcc91c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6f7fcc91c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f7fcc91c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f7fcc91c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6f7fcc91c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6f7fcc91c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6f7fcc91c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6f7fcc91c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6f7fcc91c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6f7fcc91c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6f7fcc91c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6f7fcc91c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6f7fcc91c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6f7fcc91c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6f7fcc91c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6f7fcc91c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6f7fcc91c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6f7fcc91c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6f7fcc91c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6f7fcc91c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6f7fcc91c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6f7fcc91c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Mesa DND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Individual Project</a:t>
            </a:r>
            <a:endParaRPr sz="32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Christian Redfern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99450" y="133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475" y="282988"/>
            <a:ext cx="6669849" cy="457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Version Control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was used for version control.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project started with a basic Master, Developer and Feature branch model.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Flow was utilised near the end of the pre-alpha development stages of the backend, expanding on the model by introducing Bugfix, Hotfix and Support Branches.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513" y="3042038"/>
            <a:ext cx="719137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Release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129650" y="1281500"/>
            <a:ext cx="3672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Releases we added to the repository periodically to show all of the working builds.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These releases contain the released copies of the project and a brief changelog.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b="0" l="2520" r="3441" t="0"/>
          <a:stretch/>
        </p:blipFill>
        <p:spPr>
          <a:xfrm>
            <a:off x="3747600" y="182075"/>
            <a:ext cx="5396400" cy="47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 Pipeline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71150" y="1101125"/>
            <a:ext cx="8520600" cy="25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 is used to create a continuous integration pipeline.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Cleans, packages and runs the tests for the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Sends the project to SonarQube.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Sends the project to the Nexus Repository.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2475" y="321750"/>
            <a:ext cx="2766199" cy="167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 rotWithShape="1">
          <a:blip r:embed="rId4">
            <a:alphaModFix/>
          </a:blip>
          <a:srcRect b="0" l="0" r="0" t="21358"/>
          <a:stretch/>
        </p:blipFill>
        <p:spPr>
          <a:xfrm>
            <a:off x="1400175" y="3169597"/>
            <a:ext cx="7743825" cy="15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and Integration Tests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266325"/>
            <a:ext cx="405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utilises JUnit for unit tests, JUnit with Mockito and Selenium with TestNG for Integration tests, and SonarQube for coding style tests.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is a total of 163 tests within the program, boasting 88% method and 88.9% line coverage.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450" y="288275"/>
            <a:ext cx="2943225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6129" y="4043475"/>
            <a:ext cx="6047175" cy="4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SonarQube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266325"/>
            <a:ext cx="273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SonarQube was used for static analysis and coding style tests.</a:t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607575"/>
            <a:ext cx="5943600" cy="44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075" y="25717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Nexus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266325"/>
            <a:ext cx="2563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Nexus is used as the artifact repository, under the artifact ID ‘ChristianRedfern-SoftwareMarch16’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801" y="257938"/>
            <a:ext cx="5747776" cy="46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1643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Demo</a:t>
            </a:r>
            <a:endParaRPr sz="7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README.md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266325"/>
            <a:ext cx="356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project repository contains an extensive README for those who wish to use the application or develop it further.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775" y="445025"/>
            <a:ext cx="4944074" cy="44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 and Conclusion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144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went extremely well.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back-end was fully completed, and is ready for expansion.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front-end is fully functional, though needs to be stylised.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project’s testing meets industry standard.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project’s documentation is extensive.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more information: https://github.com/Christian-QA/redfern-dnd-website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this project, I set out to create a Spring Boot application with a back-end in Java and a front-end in JavaScript, connected to a MySQL Database on GCP.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project need to be: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sufficiently planned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controlled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Utilising a CI Pipeline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and deployed using Maven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Sufficient documentation.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1765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Questions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Viable Product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3790600"/>
            <a:ext cx="85206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requires at least 80% coverage.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850" y="1017225"/>
            <a:ext cx="4486275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371725" y="1168300"/>
            <a:ext cx="4354500" cy="23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MVP is an application with full CRUD functionality, a working back-end and front-end, and extensive testing.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6261000" cy="3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product I chose was a Dungeons and Dragons Character Sheet Maker and Reader.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It’s derived from a PhoneGap Web Application called Mesa’s App Lab.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Reasons for choosing this hobby: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works as an application.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a chance to make an improved version of an old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can reuse visual assets from Mesa’s App Lab.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9494" l="0" r="1127" t="0"/>
          <a:stretch/>
        </p:blipFill>
        <p:spPr>
          <a:xfrm>
            <a:off x="6623275" y="396175"/>
            <a:ext cx="2473975" cy="4655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60912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project’s development followed the Agile Methodology.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500" y="-4"/>
            <a:ext cx="2622500" cy="23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417425" y="2193250"/>
            <a:ext cx="83625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Every day spent developing the project, I’d check the Kanban Board created using GitHub’s project feature and work on the most important features.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2349" y="2872475"/>
            <a:ext cx="3759950" cy="218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459875" y="3070525"/>
            <a:ext cx="5037300" cy="17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This was further built upon by utilising the MoSCoW Method of Prioritisation.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Board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5829"/>
          <a:stretch/>
        </p:blipFill>
        <p:spPr>
          <a:xfrm>
            <a:off x="742900" y="1209825"/>
            <a:ext cx="7466276" cy="36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Notes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66325"/>
            <a:ext cx="59925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notes are all in User Story format.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tells what needs to be done from the perspective of the user, driving the development towards a more user friendly release rather than simply something which works.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Priority uses the MoSCoW Method.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Every note has a Story Point value.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Checklist present if applicable.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551" y="477937"/>
            <a:ext cx="2533625" cy="41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Assessment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66325"/>
            <a:ext cx="4033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risk assessment was made before development began.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risks were outlined and given a risk level according to a matrix.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125" y="-28275"/>
            <a:ext cx="4798875" cy="490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      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226775" y="1336200"/>
            <a:ext cx="2055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on the Left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New on the Right	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825" y="913538"/>
            <a:ext cx="3249600" cy="400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1075400"/>
            <a:ext cx="2915075" cy="38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