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tags/tag34.xml" ContentType="application/vnd.openxmlformats-officedocument.presentationml.tags+xml"/>
  <Override PartName="/ppt/notesSlides/notesSlide32.xml" ContentType="application/vnd.openxmlformats-officedocument.presentationml.notesSlide+xml"/>
  <Override PartName="/ppt/tags/tag35.xml" ContentType="application/vnd.openxmlformats-officedocument.presentationml.tags+xml"/>
  <Override PartName="/ppt/notesSlides/notesSlide33.xml" ContentType="application/vnd.openxmlformats-officedocument.presentationml.notesSlide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ppt/tags/tag38.xml" ContentType="application/vnd.openxmlformats-officedocument.presentationml.tags+xml"/>
  <Override PartName="/ppt/notesSlides/notesSlide36.xml" ContentType="application/vnd.openxmlformats-officedocument.presentationml.notesSlide+xml"/>
  <Override PartName="/ppt/tags/tag39.xml" ContentType="application/vnd.openxmlformats-officedocument.presentationml.tags+xml"/>
  <Override PartName="/ppt/notesSlides/notesSlide37.xml" ContentType="application/vnd.openxmlformats-officedocument.presentationml.notesSlide+xml"/>
  <Override PartName="/ppt/tags/tag40.xml" ContentType="application/vnd.openxmlformats-officedocument.presentationml.tags+xml"/>
  <Override PartName="/ppt/notesSlides/notesSlide38.xml" ContentType="application/vnd.openxmlformats-officedocument.presentationml.notesSlide+xml"/>
  <Override PartName="/ppt/tags/tag41.xml" ContentType="application/vnd.openxmlformats-officedocument.presentationml.tags+xml"/>
  <Override PartName="/ppt/notesSlides/notesSlide39.xml" ContentType="application/vnd.openxmlformats-officedocument.presentationml.notesSlide+xml"/>
  <Override PartName="/ppt/tags/tag42.xml" ContentType="application/vnd.openxmlformats-officedocument.presentationml.tags+xml"/>
  <Override PartName="/ppt/notesSlides/notesSlide40.xml" ContentType="application/vnd.openxmlformats-officedocument.presentationml.notesSlide+xml"/>
  <Override PartName="/ppt/tags/tag43.xml" ContentType="application/vnd.openxmlformats-officedocument.presentationml.tags+xml"/>
  <Override PartName="/ppt/notesSlides/notesSlide41.xml" ContentType="application/vnd.openxmlformats-officedocument.presentationml.notesSlide+xml"/>
  <Override PartName="/ppt/tags/tag44.xml" ContentType="application/vnd.openxmlformats-officedocument.presentationml.tags+xml"/>
  <Override PartName="/ppt/notesSlides/notesSlide42.xml" ContentType="application/vnd.openxmlformats-officedocument.presentationml.notesSlide+xml"/>
  <Override PartName="/ppt/tags/tag45.xml" ContentType="application/vnd.openxmlformats-officedocument.presentationml.tags+xml"/>
  <Override PartName="/ppt/notesSlides/notesSlide43.xml" ContentType="application/vnd.openxmlformats-officedocument.presentationml.notesSlide+xml"/>
  <Override PartName="/ppt/tags/tag46.xml" ContentType="application/vnd.openxmlformats-officedocument.presentationml.tags+xml"/>
  <Override PartName="/ppt/notesSlides/notesSlide44.xml" ContentType="application/vnd.openxmlformats-officedocument.presentationml.notesSlide+xml"/>
  <Override PartName="/ppt/tags/tag47.xml" ContentType="application/vnd.openxmlformats-officedocument.presentationml.tags+xml"/>
  <Override PartName="/ppt/notesSlides/notesSlide45.xml" ContentType="application/vnd.openxmlformats-officedocument.presentationml.notesSlide+xml"/>
  <Override PartName="/ppt/tags/tag48.xml" ContentType="application/vnd.openxmlformats-officedocument.presentationml.tags+xml"/>
  <Override PartName="/ppt/notesSlides/notesSlide46.xml" ContentType="application/vnd.openxmlformats-officedocument.presentationml.notesSlide+xml"/>
  <Override PartName="/ppt/tags/tag49.xml" ContentType="application/vnd.openxmlformats-officedocument.presentationml.tags+xml"/>
  <Override PartName="/ppt/notesSlides/notesSlide47.xml" ContentType="application/vnd.openxmlformats-officedocument.presentationml.notesSlide+xml"/>
  <Override PartName="/ppt/tags/tag50.xml" ContentType="application/vnd.openxmlformats-officedocument.presentationml.tags+xml"/>
  <Override PartName="/ppt/notesSlides/notesSlide48.xml" ContentType="application/vnd.openxmlformats-officedocument.presentationml.notesSlide+xml"/>
  <Override PartName="/ppt/tags/tag51.xml" ContentType="application/vnd.openxmlformats-officedocument.presentationml.tags+xml"/>
  <Override PartName="/ppt/notesSlides/notesSlide49.xml" ContentType="application/vnd.openxmlformats-officedocument.presentationml.notesSlide+xml"/>
  <Override PartName="/ppt/tags/tag52.xml" ContentType="application/vnd.openxmlformats-officedocument.presentationml.tags+xml"/>
  <Override PartName="/ppt/notesSlides/notesSlide50.xml" ContentType="application/vnd.openxmlformats-officedocument.presentationml.notesSlide+xml"/>
  <Override PartName="/ppt/tags/tag53.xml" ContentType="application/vnd.openxmlformats-officedocument.presentationml.tags+xml"/>
  <Override PartName="/ppt/notesSlides/notesSlide51.xml" ContentType="application/vnd.openxmlformats-officedocument.presentationml.notesSlide+xml"/>
  <Override PartName="/ppt/tags/tag54.xml" ContentType="application/vnd.openxmlformats-officedocument.presentationml.tags+xml"/>
  <Override PartName="/ppt/notesSlides/notesSlide52.xml" ContentType="application/vnd.openxmlformats-officedocument.presentationml.notesSlide+xml"/>
  <Override PartName="/ppt/tags/tag55.xml" ContentType="application/vnd.openxmlformats-officedocument.presentationml.tags+xml"/>
  <Override PartName="/ppt/notesSlides/notesSlide53.xml" ContentType="application/vnd.openxmlformats-officedocument.presentationml.notesSlide+xml"/>
  <Override PartName="/ppt/tags/tag56.xml" ContentType="application/vnd.openxmlformats-officedocument.presentationml.tags+xml"/>
  <Override PartName="/ppt/notesSlides/notesSlide54.xml" ContentType="application/vnd.openxmlformats-officedocument.presentationml.notesSlide+xml"/>
  <Override PartName="/ppt/tags/tag57.xml" ContentType="application/vnd.openxmlformats-officedocument.presentationml.tags+xml"/>
  <Override PartName="/ppt/notesSlides/notesSlide55.xml" ContentType="application/vnd.openxmlformats-officedocument.presentationml.notesSlide+xml"/>
  <Override PartName="/ppt/tags/tag58.xml" ContentType="application/vnd.openxmlformats-officedocument.presentationml.tags+xml"/>
  <Override PartName="/ppt/notesSlides/notesSlide56.xml" ContentType="application/vnd.openxmlformats-officedocument.presentationml.notesSlide+xml"/>
  <Override PartName="/ppt/tags/tag59.xml" ContentType="application/vnd.openxmlformats-officedocument.presentationml.tags+xml"/>
  <Override PartName="/ppt/notesSlides/notesSlide57.xml" ContentType="application/vnd.openxmlformats-officedocument.presentationml.notesSlide+xml"/>
  <Override PartName="/ppt/tags/tag60.xml" ContentType="application/vnd.openxmlformats-officedocument.presentationml.tags+xml"/>
  <Override PartName="/ppt/notesSlides/notesSlide58.xml" ContentType="application/vnd.openxmlformats-officedocument.presentationml.notesSlide+xml"/>
  <Override PartName="/ppt/tags/tag61.xml" ContentType="application/vnd.openxmlformats-officedocument.presentationml.tags+xml"/>
  <Override PartName="/ppt/notesSlides/notesSlide59.xml" ContentType="application/vnd.openxmlformats-officedocument.presentationml.notesSlide+xml"/>
  <Override PartName="/ppt/tags/tag62.xml" ContentType="application/vnd.openxmlformats-officedocument.presentationml.tags+xml"/>
  <Override PartName="/ppt/notesSlides/notesSlide60.xml" ContentType="application/vnd.openxmlformats-officedocument.presentationml.notesSlide+xml"/>
  <Override PartName="/ppt/tags/tag63.xml" ContentType="application/vnd.openxmlformats-officedocument.presentationml.tags+xml"/>
  <Override PartName="/ppt/notesSlides/notesSlide61.xml" ContentType="application/vnd.openxmlformats-officedocument.presentationml.notesSlide+xml"/>
  <Override PartName="/ppt/tags/tag64.xml" ContentType="application/vnd.openxmlformats-officedocument.presentationml.tags+xml"/>
  <Override PartName="/ppt/notesSlides/notesSlide62.xml" ContentType="application/vnd.openxmlformats-officedocument.presentationml.notesSlide+xml"/>
  <Override PartName="/ppt/tags/tag65.xml" ContentType="application/vnd.openxmlformats-officedocument.presentationml.tags+xml"/>
  <Override PartName="/ppt/notesSlides/notesSlide63.xml" ContentType="application/vnd.openxmlformats-officedocument.presentationml.notesSlide+xml"/>
  <Override PartName="/ppt/tags/tag66.xml" ContentType="application/vnd.openxmlformats-officedocument.presentationml.tags+xml"/>
  <Override PartName="/ppt/notesSlides/notesSlide64.xml" ContentType="application/vnd.openxmlformats-officedocument.presentationml.notesSlide+xml"/>
  <Override PartName="/ppt/tags/tag67.xml" ContentType="application/vnd.openxmlformats-officedocument.presentationml.tags+xml"/>
  <Override PartName="/ppt/notesSlides/notesSlide65.xml" ContentType="application/vnd.openxmlformats-officedocument.presentationml.notesSlide+xml"/>
  <Override PartName="/ppt/tags/tag68.xml" ContentType="application/vnd.openxmlformats-officedocument.presentationml.tags+xml"/>
  <Override PartName="/ppt/notesSlides/notesSlide66.xml" ContentType="application/vnd.openxmlformats-officedocument.presentationml.notesSlide+xml"/>
  <Override PartName="/ppt/tags/tag69.xml" ContentType="application/vnd.openxmlformats-officedocument.presentationml.tags+xml"/>
  <Override PartName="/ppt/notesSlides/notesSlide67.xml" ContentType="application/vnd.openxmlformats-officedocument.presentationml.notesSlide+xml"/>
  <Override PartName="/ppt/tags/tag70.xml" ContentType="application/vnd.openxmlformats-officedocument.presentationml.tags+xml"/>
  <Override PartName="/ppt/notesSlides/notesSlide68.xml" ContentType="application/vnd.openxmlformats-officedocument.presentationml.notesSlide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73"/>
  </p:notesMasterIdLst>
  <p:handoutMasterIdLst>
    <p:handoutMasterId r:id="rId74"/>
  </p:handoutMasterIdLst>
  <p:sldIdLst>
    <p:sldId id="265" r:id="rId5"/>
    <p:sldId id="396" r:id="rId6"/>
    <p:sldId id="397" r:id="rId7"/>
    <p:sldId id="398" r:id="rId8"/>
    <p:sldId id="331" r:id="rId9"/>
    <p:sldId id="334" r:id="rId10"/>
    <p:sldId id="332" r:id="rId11"/>
    <p:sldId id="333" r:id="rId12"/>
    <p:sldId id="335" r:id="rId13"/>
    <p:sldId id="336" r:id="rId14"/>
    <p:sldId id="337" r:id="rId15"/>
    <p:sldId id="338" r:id="rId16"/>
    <p:sldId id="344" r:id="rId17"/>
    <p:sldId id="339" r:id="rId18"/>
    <p:sldId id="340" r:id="rId19"/>
    <p:sldId id="341" r:id="rId20"/>
    <p:sldId id="342" r:id="rId21"/>
    <p:sldId id="343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3" r:id="rId38"/>
    <p:sldId id="360" r:id="rId39"/>
    <p:sldId id="361" r:id="rId40"/>
    <p:sldId id="362" r:id="rId41"/>
    <p:sldId id="364" r:id="rId42"/>
    <p:sldId id="365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94" r:id="rId60"/>
    <p:sldId id="384" r:id="rId61"/>
    <p:sldId id="383" r:id="rId62"/>
    <p:sldId id="385" r:id="rId63"/>
    <p:sldId id="386" r:id="rId64"/>
    <p:sldId id="387" r:id="rId65"/>
    <p:sldId id="388" r:id="rId66"/>
    <p:sldId id="395" r:id="rId67"/>
    <p:sldId id="390" r:id="rId68"/>
    <p:sldId id="391" r:id="rId69"/>
    <p:sldId id="399" r:id="rId70"/>
    <p:sldId id="392" r:id="rId71"/>
    <p:sldId id="393" r:id="rId7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alibri Light" panose="020F0302020204030204" pitchFamily="34" charset="0"/>
      <p:regular r:id="rId79"/>
      <p:italic r:id="rId8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254" autoAdjust="0"/>
  </p:normalViewPr>
  <p:slideViewPr>
    <p:cSldViewPr>
      <p:cViewPr varScale="1">
        <p:scale>
          <a:sx n="72" d="100"/>
          <a:sy n="72" d="100"/>
        </p:scale>
        <p:origin x="216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font" Target="fonts/font2.fntdata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1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4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6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8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0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3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5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
Poll Title: How's the pace of the class treating you so far?
https://www.polleverywhere.com/multiple_choice_polls/7byPuOfCtkiAuXo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3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
Poll Title: Which of these is the correct commands to create a new folder using the command line?
https://www.polleverywhere.com/multiple_choice_polls/1PzveSYLcDVUjyF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0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2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6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3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6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17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25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79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9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
Poll Title: Which of these is the first line in an HTML document
https://www.polleverywhere.com/multiple_choice_polls/aES5A7pT29phDxo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9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106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58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02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1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31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20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6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78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10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99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38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00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601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26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49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474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6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47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79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386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64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94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10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57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9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93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7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4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kMBinXTCrXI&amp;list=PLgJ8UgkiorCnMLsUevoQRxH8t9bt7ne14&amp;index=2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tgersCodingBootcamp/08-16-JC-Class-Cont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dingbootcamp.hosted.panopto.com/Panopto/Pages/Sessions/List.aspx#folderID=%223efd6343-fa34-4b20-aed9-e9c7f5282398%22&amp;folderSets=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Git’n</a:t>
            </a:r>
            <a:r>
              <a:rPr lang="en-US" i="1" dirty="0"/>
              <a:t> </a:t>
            </a:r>
            <a:r>
              <a:rPr lang="en-US" i="1" dirty="0" err="1"/>
              <a:t>Jiggy</a:t>
            </a:r>
            <a:r>
              <a:rPr lang="en-US" i="1" dirty="0"/>
              <a:t> with HTML/CSS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August 4,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Version Control and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 and how it works with HTML.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/ 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DiegosDigs.com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466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Diego’s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Juanitazzzzz.com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06305" y="2501527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Diego’s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Juanita’s Version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81" y="2797735"/>
            <a:ext cx="1208641" cy="15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9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81" y="2797735"/>
            <a:ext cx="1208641" cy="15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 – Tragedy #2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81" y="2797735"/>
            <a:ext cx="1208641" cy="15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2797735"/>
            <a:ext cx="1208641" cy="1574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782990" y="1321742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685800" y="4876800"/>
            <a:ext cx="817207" cy="99060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Version Control:</a:t>
            </a:r>
            <a:b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Provides a organized system for managing code for when multiple developers work on a project 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the same time.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Benefits of </a:t>
            </a: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strict system for resolving conflicts in code.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261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(Diego’s)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20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Juanita’s Branch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Juanita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Diego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The Group Project – Tragedy 2 (Revisited)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81" y="2797735"/>
            <a:ext cx="1208641" cy="15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261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(Diego’s)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Matt’s Awful, Terrible Branch 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Matt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(bad) code deletions.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607271"/>
            <a:ext cx="1208641" cy="15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this time, Diego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2635" y="1061591"/>
            <a:ext cx="261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(Diego’s)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88177" y="580727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Matt’s Awful, Terrible Branch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4607271"/>
            <a:ext cx="1208641" cy="157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1"/>
            <a:ext cx="1254802" cy="13077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1" y="4746998"/>
            <a:ext cx="1246121" cy="13682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81" y="2797735"/>
            <a:ext cx="1208641" cy="15741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Project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Control!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782990" y="1321742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685800" y="4876800"/>
            <a:ext cx="817207" cy="99060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7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Activity!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 and have one of you explain to the other:</a:t>
            </a:r>
          </a:p>
          <a:p>
            <a:endParaRPr lang="en-US" sz="2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of version control.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system.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 bwMode="auto"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and Pulling to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</a:p>
        </p:txBody>
      </p:sp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4744" y="2596857"/>
            <a:ext cx="915983" cy="3518430"/>
            <a:chOff x="457200" y="1295401"/>
            <a:chExt cx="1254802" cy="4819886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" y="1295401"/>
              <a:ext cx="1254802" cy="130771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5881" y="4746998"/>
              <a:ext cx="1246121" cy="136828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5881" y="2797735"/>
              <a:ext cx="1208641" cy="1574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</a:t>
            </a:r>
            <a:r>
              <a:rPr lang="en-US" dirty="0" err="1"/>
              <a:t>Git</a:t>
            </a:r>
            <a:r>
              <a:rPr lang="en-US" dirty="0"/>
              <a:t> Demo!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 and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a Bit Lost? Never Worry!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If You’re Still Lost… Here’s a (Free)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7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9535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Headers: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Header 1 (Largest Header)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Header 2 (Next Largest Header)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Header 3 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&lt;em&gt;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&lt;img&gt;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, &lt;a href&gt;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&lt;br&gt;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http://www.w3schools.com/tags/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basic HTML page with your own information that looks similar to the design shown on the next screen.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https://www.youtube.com/watch?v=kMBinXTCrXI&amp;list=PLgJ8UgkiorCnMLsUevoQRxH8t9bt7ne14&amp;index=2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+ Questions</a:t>
            </a:r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 and how it works with HTML.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26900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https://github.com/RutgersCodingBootcamp/08-16-JC-Class-Content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https://codingbootcamp.hosted.panopto.com/Panopto/Pages/Sessions/List.aspx#folderID=%223efd6343-fa34-4b20-aed9-e9c7f5282398%22&amp;folderSets=3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Request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Anytime!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#1 - Assignment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1336" y="13716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Thursday (8/11/16)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Remember! You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do the recommended assignment!</a:t>
            </a:r>
          </a:p>
          <a:p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Be prepared to put in the hours!</a:t>
            </a:r>
          </a:p>
        </p:txBody>
      </p:sp>
      <p:pic>
        <p:nvPicPr>
          <p:cNvPr id="1026" name="Picture 2" descr="http://graytotebox.com/wp-content/uploads/2014/02/braceyoursel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00400"/>
            <a:ext cx="3349625" cy="251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05562f4-d12b-46ce-b662-68f8324711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e6970db-bf12-4f0b-9a27-d5eb439eddb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e3617405-ebe7-4e75-8cb8-3013926b84e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10042</TotalTime>
  <Words>2041</Words>
  <Application>Microsoft Office PowerPoint</Application>
  <PresentationFormat>On-screen Show (4:3)</PresentationFormat>
  <Paragraphs>463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Roboto</vt:lpstr>
      <vt:lpstr>Calibri</vt:lpstr>
      <vt:lpstr>Calibri Light</vt:lpstr>
      <vt:lpstr>UCF - Theme</vt:lpstr>
      <vt:lpstr>Rutgers - Theme</vt:lpstr>
      <vt:lpstr>Unbranded</vt:lpstr>
      <vt:lpstr>UTAustin</vt:lpstr>
      <vt:lpstr>Git’n Jiggy with HTML/CSS</vt:lpstr>
      <vt:lpstr>PowerPoint Presentation</vt:lpstr>
      <vt:lpstr>PowerPoint Presentation</vt:lpstr>
      <vt:lpstr>PowerPoint Presentation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On Ugly HTML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Recap + Questions</vt:lpstr>
      <vt:lpstr>Remember: Know Thyself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1457</cp:revision>
  <cp:lastPrinted>2016-01-30T16:23:56Z</cp:lastPrinted>
  <dcterms:created xsi:type="dcterms:W3CDTF">2015-01-20T17:19:00Z</dcterms:created>
  <dcterms:modified xsi:type="dcterms:W3CDTF">2016-08-05T01:32:49Z</dcterms:modified>
</cp:coreProperties>
</file>