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a.techtarget.com/definition/ob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8F16-D77D-4A11-9A23-42D08AADC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9ED48-318A-4462-8E5F-52D80B7ED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0347" y="6376087"/>
            <a:ext cx="3385750" cy="395416"/>
          </a:xfrm>
        </p:spPr>
        <p:txBody>
          <a:bodyPr/>
          <a:lstStyle/>
          <a:p>
            <a:r>
              <a:rPr lang="en-US" dirty="0"/>
              <a:t>By: Christian Vasquez</a:t>
            </a:r>
          </a:p>
        </p:txBody>
      </p:sp>
    </p:spTree>
    <p:extLst>
      <p:ext uri="{BB962C8B-B14F-4D97-AF65-F5344CB8AC3E}">
        <p14:creationId xmlns:p14="http://schemas.microsoft.com/office/powerpoint/2010/main" val="15518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77C-B289-4854-9F37-98319894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What is object oriented programming(</a:t>
            </a:r>
            <a:r>
              <a:rPr lang="en-US" dirty="0" err="1"/>
              <a:t>oop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923E-32CB-4BF9-B55E-96DB22FE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15835"/>
            <a:ext cx="10820400" cy="3670955"/>
          </a:xfrm>
        </p:spPr>
        <p:txBody>
          <a:bodyPr>
            <a:normAutofit/>
          </a:bodyPr>
          <a:lstStyle/>
          <a:p>
            <a:r>
              <a:rPr lang="en-US" dirty="0"/>
              <a:t>Object-oriented programming (OOP) is a programming language model organized around 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bjects</a:t>
            </a:r>
            <a:r>
              <a:rPr lang="en-US" dirty="0"/>
              <a:t> rather than "actions" and data rather than logic.</a:t>
            </a:r>
          </a:p>
          <a:p>
            <a:r>
              <a:rPr lang="en-US" dirty="0"/>
              <a:t>Object-oriented programming (OOP) seeks to identify all objects that will be manipulated and relate them to each other, this practice is known as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Data Modeling</a:t>
            </a:r>
            <a:r>
              <a:rPr lang="en-US" dirty="0"/>
              <a:t>.</a:t>
            </a:r>
          </a:p>
          <a:p>
            <a:r>
              <a:rPr lang="en-US" dirty="0"/>
              <a:t>Once an Object is identified, it is generalized as a class which defines the contents, logic and data it will carry, each distinct class or logic sequence is known as a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Note: Objects communicate with well-defined interfaces called </a:t>
            </a:r>
            <a:r>
              <a:rPr lang="en-US" i="1" dirty="0">
                <a:solidFill>
                  <a:srgbClr val="FFFF00"/>
                </a:solidFill>
              </a:rPr>
              <a:t>messages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61C-5C49-4373-A7EA-3AC293E2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508" y="764373"/>
            <a:ext cx="9479692" cy="1293028"/>
          </a:xfrm>
        </p:spPr>
        <p:txBody>
          <a:bodyPr>
            <a:normAutofit/>
          </a:bodyPr>
          <a:lstStyle/>
          <a:p>
            <a:r>
              <a:rPr lang="en-US" dirty="0"/>
              <a:t>What are some Benefits of object oriented language (</a:t>
            </a:r>
            <a:r>
              <a:rPr lang="en-US" dirty="0" err="1"/>
              <a:t>oop</a:t>
            </a:r>
            <a:r>
              <a:rPr lang="en-US" dirty="0"/>
              <a:t>)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98D3-3C18-486B-881A-584EEA64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Inheritence</a:t>
            </a:r>
            <a:r>
              <a:rPr lang="en-US" dirty="0"/>
              <a:t>: subclasses of data objects that share some or all of the main class characteristics.</a:t>
            </a:r>
          </a:p>
          <a:p>
            <a:r>
              <a:rPr lang="en-US" dirty="0"/>
              <a:t>Data Hiding: The ability to avoid unintended data corruption.</a:t>
            </a:r>
          </a:p>
          <a:p>
            <a:r>
              <a:rPr lang="en-US" dirty="0"/>
              <a:t>Code Reuse and Recycling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6269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DD3C-B321-4D1D-814E-90BEE57F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languages use object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D784-335A-416E-A6F1-74EBA3B1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Ruby</a:t>
            </a:r>
          </a:p>
          <a:p>
            <a:r>
              <a:rPr lang="en-US" dirty="0" err="1"/>
              <a:t>Javascript</a:t>
            </a:r>
            <a:r>
              <a:rPr lang="en-US" dirty="0"/>
              <a:t> (conditional)</a:t>
            </a:r>
          </a:p>
        </p:txBody>
      </p:sp>
    </p:spTree>
    <p:extLst>
      <p:ext uri="{BB962C8B-B14F-4D97-AF65-F5344CB8AC3E}">
        <p14:creationId xmlns:p14="http://schemas.microsoft.com/office/powerpoint/2010/main" val="2320505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</TotalTime>
  <Words>91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Object Oriented PROGRAMMING (OOP)</vt:lpstr>
      <vt:lpstr>What is object oriented programming(oop)?</vt:lpstr>
      <vt:lpstr>What are some Benefits of object oriented language (oop) ?</vt:lpstr>
      <vt:lpstr>What languages use object oriented programming?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Christian V</dc:creator>
  <cp:lastModifiedBy>Christian V</cp:lastModifiedBy>
  <cp:revision>5</cp:revision>
  <dcterms:created xsi:type="dcterms:W3CDTF">2018-02-05T23:41:35Z</dcterms:created>
  <dcterms:modified xsi:type="dcterms:W3CDTF">2018-02-06T00:36:51Z</dcterms:modified>
</cp:coreProperties>
</file>