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1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5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3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1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Phase 8: Final Integration and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IT Helpdesk Ticket Tracker</a:t>
            </a:r>
          </a:p>
          <a:p>
            <a:r>
              <a:rPr dirty="0"/>
              <a:t>Student: </a:t>
            </a:r>
            <a:r>
              <a:rPr dirty="0" err="1"/>
              <a:t>Karuranga</a:t>
            </a:r>
            <a:r>
              <a:rPr dirty="0"/>
              <a:t> ID: 27541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This capstone project provides a PL/SQL-based solution for managing helpdesk tickets.</a:t>
            </a:r>
          </a:p>
          <a:p>
            <a:r>
              <a:rPr dirty="0"/>
              <a:t>Features:</a:t>
            </a:r>
          </a:p>
          <a:p>
            <a:r>
              <a:rPr dirty="0"/>
              <a:t>- Automated escalation and resolution tracking</a:t>
            </a:r>
          </a:p>
          <a:p>
            <a:r>
              <a:rPr dirty="0"/>
              <a:t>- Modular procedures, functions, and packages</a:t>
            </a:r>
          </a:p>
          <a:p>
            <a:r>
              <a:rPr dirty="0"/>
              <a:t>- Security enforcement and auditing</a:t>
            </a:r>
          </a:p>
          <a:p>
            <a:r>
              <a:rPr dirty="0"/>
              <a:t>- Holiday and weekday restrictions using compound triggers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PL/SQL Features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Parameterized Procedures and Functions</a:t>
            </a:r>
          </a:p>
          <a:p>
            <a:r>
              <a:t>- Packages for ticket handling and auditing</a:t>
            </a:r>
          </a:p>
          <a:p>
            <a:r>
              <a:t>- Triggers: Simple and Compound for restriction and auditing</a:t>
            </a:r>
          </a:p>
          <a:p>
            <a:r>
              <a:t>- Cursors for iterative data processing</a:t>
            </a:r>
          </a:p>
          <a:p>
            <a:r>
              <a:t>- Exception handling and logging</a:t>
            </a:r>
          </a:p>
          <a:p>
            <a:r>
              <a:t>- Use of SEQUENCE for ticket IDs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Triggers and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- Restricts DML operations during weekdays and public holidays</a:t>
            </a:r>
          </a:p>
          <a:p>
            <a:r>
              <a:t>- Compound trigger ensures multiple-row consistency</a:t>
            </a:r>
          </a:p>
          <a:p>
            <a:r>
              <a:t>- Audit log table captures:</a:t>
            </a:r>
          </a:p>
          <a:p>
            <a:r>
              <a:t>    * User ID</a:t>
            </a:r>
          </a:p>
          <a:p>
            <a:r>
              <a:t>    * Operation Type</a:t>
            </a:r>
          </a:p>
          <a:p>
            <a:r>
              <a:t>    * Timestamp</a:t>
            </a:r>
          </a:p>
          <a:p>
            <a:r>
              <a:t>    * Status (Allowed/Denied)</a:t>
            </a:r>
          </a:p>
          <a:p>
            <a:r>
              <a:t>- Holiday reference table for dynamic checking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53755"/>
            <a:ext cx="9144000" cy="5004245"/>
          </a:xfrm>
        </p:spPr>
        <p:txBody>
          <a:bodyPr/>
          <a:lstStyle/>
          <a:p>
            <a:r>
              <a:rPr lang="en-US" dirty="0"/>
              <a:t>     - DML operations tested: INSERT, UPDATE, DELETE</a:t>
            </a:r>
          </a:p>
          <a:p>
            <a:endParaRPr lang="en-RW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- DDL operations validated: CREATE, DROP</a:t>
            </a:r>
          </a:p>
          <a:p>
            <a:endParaRPr lang="en-R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3F306-E0FC-07CC-23FE-5B8705FD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43" y="2326574"/>
            <a:ext cx="4026310" cy="1476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0B9440-E4C2-7777-40A7-9B70B89DC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3" y="4355877"/>
            <a:ext cx="4582164" cy="12384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DDB7-5566-6CEE-01B1-D50A8F56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3E17-C614-D9DE-1B15-32E22B71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Execution of procedures and functions verified</a:t>
            </a:r>
          </a:p>
          <a:p>
            <a:r>
              <a:rPr lang="en-US" dirty="0"/>
              <a:t>- Trigger functionality confirmed with different test dates</a:t>
            </a:r>
          </a:p>
          <a:p>
            <a:r>
              <a:rPr lang="en-US" dirty="0"/>
              <a:t>- Logging verified in </a:t>
            </a:r>
            <a:r>
              <a:rPr lang="en-US" dirty="0" err="1"/>
              <a:t>audit_log</a:t>
            </a:r>
            <a:r>
              <a:rPr lang="en-US" dirty="0"/>
              <a:t> table.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44654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System automates and secures ticket lifecycle</a:t>
            </a:r>
          </a:p>
          <a:p>
            <a:r>
              <a:t>- Modular design improves maintenance and scalability</a:t>
            </a:r>
          </a:p>
          <a:p>
            <a:r>
              <a:t>- Learned advanced PL/SQL concepts including compound triggers and packages</a:t>
            </a:r>
          </a:p>
          <a:p>
            <a:r>
              <a:t>- Real-world practices applied: security, auditing, error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245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Phase 8: Final Integration and Documentation</vt:lpstr>
      <vt:lpstr>Project Overview</vt:lpstr>
      <vt:lpstr>PL/SQL Features Applied</vt:lpstr>
      <vt:lpstr>Advanced Triggers and Auditing</vt:lpstr>
      <vt:lpstr>Testing and Validation</vt:lpstr>
      <vt:lpstr>PowerPoint Presentation</vt:lpstr>
      <vt:lpstr>Conclusion and Reflection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rugumire angel</cp:lastModifiedBy>
  <cp:revision>2</cp:revision>
  <dcterms:created xsi:type="dcterms:W3CDTF">2013-01-27T09:14:16Z</dcterms:created>
  <dcterms:modified xsi:type="dcterms:W3CDTF">2025-05-24T15:05:11Z</dcterms:modified>
  <cp:category/>
</cp:coreProperties>
</file>