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80006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ys stil 2 – utheving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2" d="100"/>
          <a:sy n="42" d="100"/>
        </p:scale>
        <p:origin x="84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Aresvik" userId="b8a2761d-cf2d-4109-b2de-92e2a49dcbde" providerId="ADAL" clId="{766F2A50-B860-4F5D-9A99-7D876178FB81}"/>
    <pc:docChg chg="modSld">
      <pc:chgData name="Christian Aresvik" userId="b8a2761d-cf2d-4109-b2de-92e2a49dcbde" providerId="ADAL" clId="{766F2A50-B860-4F5D-9A99-7D876178FB81}" dt="2023-11-03T08:46:03.043" v="7" actId="1076"/>
      <pc:docMkLst>
        <pc:docMk/>
      </pc:docMkLst>
      <pc:sldChg chg="modSp mod">
        <pc:chgData name="Christian Aresvik" userId="b8a2761d-cf2d-4109-b2de-92e2a49dcbde" providerId="ADAL" clId="{766F2A50-B860-4F5D-9A99-7D876178FB81}" dt="2023-11-03T08:46:03.043" v="7" actId="1076"/>
        <pc:sldMkLst>
          <pc:docMk/>
          <pc:sldMk cId="382616151" sldId="256"/>
        </pc:sldMkLst>
        <pc:graphicFrameChg chg="mod">
          <ac:chgData name="Christian Aresvik" userId="b8a2761d-cf2d-4109-b2de-92e2a49dcbde" providerId="ADAL" clId="{766F2A50-B860-4F5D-9A99-7D876178FB81}" dt="2023-11-03T08:45:48.031" v="1" actId="1076"/>
          <ac:graphicFrameMkLst>
            <pc:docMk/>
            <pc:sldMk cId="382616151" sldId="256"/>
            <ac:graphicFrameMk id="10" creationId="{C781E744-0428-C96E-A0B5-07AFD9930B16}"/>
          </ac:graphicFrameMkLst>
        </pc:graphicFrameChg>
        <pc:graphicFrameChg chg="mod modGraphic">
          <ac:chgData name="Christian Aresvik" userId="b8a2761d-cf2d-4109-b2de-92e2a49dcbde" providerId="ADAL" clId="{766F2A50-B860-4F5D-9A99-7D876178FB81}" dt="2023-11-03T08:46:03.043" v="7" actId="1076"/>
          <ac:graphicFrameMkLst>
            <pc:docMk/>
            <pc:sldMk cId="382616151" sldId="256"/>
            <ac:graphicFrameMk id="11" creationId="{7350330C-F0BF-8BE3-5510-89F5106B6175}"/>
          </ac:graphicFrameMkLst>
        </pc:graphicFrameChg>
        <pc:cxnChg chg="mod">
          <ac:chgData name="Christian Aresvik" userId="b8a2761d-cf2d-4109-b2de-92e2a49dcbde" providerId="ADAL" clId="{766F2A50-B860-4F5D-9A99-7D876178FB81}" dt="2023-11-03T08:46:03.043" v="7" actId="1076"/>
          <ac:cxnSpMkLst>
            <pc:docMk/>
            <pc:sldMk cId="382616151" sldId="256"/>
            <ac:cxnSpMk id="15" creationId="{41570235-DC74-6097-AF34-F03543F1D99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767462"/>
            <a:ext cx="13500497" cy="3759917"/>
          </a:xfrm>
        </p:spPr>
        <p:txBody>
          <a:bodyPr anchor="b"/>
          <a:lstStyle>
            <a:lvl1pPr algn="ctr">
              <a:defRPr sz="8858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5672376"/>
            <a:ext cx="13500497" cy="2607442"/>
          </a:xfrm>
        </p:spPr>
        <p:txBody>
          <a:bodyPr/>
          <a:lstStyle>
            <a:lvl1pPr marL="0" indent="0" algn="ctr">
              <a:buNone/>
              <a:defRPr sz="3543"/>
            </a:lvl1pPr>
            <a:lvl2pPr marL="675010" indent="0" algn="ctr">
              <a:buNone/>
              <a:defRPr sz="2953"/>
            </a:lvl2pPr>
            <a:lvl3pPr marL="1350020" indent="0" algn="ctr">
              <a:buNone/>
              <a:defRPr sz="2658"/>
            </a:lvl3pPr>
            <a:lvl4pPr marL="2025030" indent="0" algn="ctr">
              <a:buNone/>
              <a:defRPr sz="2362"/>
            </a:lvl4pPr>
            <a:lvl5pPr marL="2700040" indent="0" algn="ctr">
              <a:buNone/>
              <a:defRPr sz="2362"/>
            </a:lvl5pPr>
            <a:lvl6pPr marL="3375050" indent="0" algn="ctr">
              <a:buNone/>
              <a:defRPr sz="2362"/>
            </a:lvl6pPr>
            <a:lvl7pPr marL="4050060" indent="0" algn="ctr">
              <a:buNone/>
              <a:defRPr sz="2362"/>
            </a:lvl7pPr>
            <a:lvl8pPr marL="4725071" indent="0" algn="ctr">
              <a:buNone/>
              <a:defRPr sz="2362"/>
            </a:lvl8pPr>
            <a:lvl9pPr marL="5400081" indent="0" algn="ctr">
              <a:buNone/>
              <a:defRPr sz="2362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5636-49B5-4E07-A879-AFC5F9730C91}" type="datetimeFigureOut">
              <a:rPr lang="nb-NO" smtClean="0"/>
              <a:t>03.11.2023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E8362-5C40-4679-8868-956FB1B5F7D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35609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5636-49B5-4E07-A879-AFC5F9730C91}" type="datetimeFigureOut">
              <a:rPr lang="nb-NO" smtClean="0"/>
              <a:t>03.11.2023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E8362-5C40-4679-8868-956FB1B5F7D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45695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574987"/>
            <a:ext cx="3881393" cy="9152300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574987"/>
            <a:ext cx="11419171" cy="9152300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5636-49B5-4E07-A879-AFC5F9730C91}" type="datetimeFigureOut">
              <a:rPr lang="nb-NO" smtClean="0"/>
              <a:t>03.11.2023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E8362-5C40-4679-8868-956FB1B5F7D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52991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5636-49B5-4E07-A879-AFC5F9730C91}" type="datetimeFigureOut">
              <a:rPr lang="nb-NO" smtClean="0"/>
              <a:t>03.11.2023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E8362-5C40-4679-8868-956FB1B5F7D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37184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2692442"/>
            <a:ext cx="15525572" cy="4492401"/>
          </a:xfrm>
        </p:spPr>
        <p:txBody>
          <a:bodyPr anchor="b"/>
          <a:lstStyle>
            <a:lvl1pPr>
              <a:defRPr sz="8858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7227343"/>
            <a:ext cx="15525572" cy="2362447"/>
          </a:xfrm>
        </p:spPr>
        <p:txBody>
          <a:bodyPr/>
          <a:lstStyle>
            <a:lvl1pPr marL="0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1pPr>
            <a:lvl2pPr marL="675010" indent="0">
              <a:buNone/>
              <a:defRPr sz="2953">
                <a:solidFill>
                  <a:schemeClr val="tx1">
                    <a:tint val="75000"/>
                  </a:schemeClr>
                </a:solidFill>
              </a:defRPr>
            </a:lvl2pPr>
            <a:lvl3pPr marL="1350020" indent="0">
              <a:buNone/>
              <a:defRPr sz="2658">
                <a:solidFill>
                  <a:schemeClr val="tx1">
                    <a:tint val="75000"/>
                  </a:schemeClr>
                </a:solidFill>
              </a:defRPr>
            </a:lvl3pPr>
            <a:lvl4pPr marL="202503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4pPr>
            <a:lvl5pPr marL="270004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5pPr>
            <a:lvl6pPr marL="337505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6pPr>
            <a:lvl7pPr marL="405006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7pPr>
            <a:lvl8pPr marL="472507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8pPr>
            <a:lvl9pPr marL="540008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5636-49B5-4E07-A879-AFC5F9730C91}" type="datetimeFigureOut">
              <a:rPr lang="nb-NO" smtClean="0"/>
              <a:t>03.11.2023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E8362-5C40-4679-8868-956FB1B5F7D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40247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2874937"/>
            <a:ext cx="7650282" cy="6852350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2874937"/>
            <a:ext cx="7650282" cy="6852350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5636-49B5-4E07-A879-AFC5F9730C91}" type="datetimeFigureOut">
              <a:rPr lang="nb-NO" smtClean="0"/>
              <a:t>03.11.2023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E8362-5C40-4679-8868-956FB1B5F7D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91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574988"/>
            <a:ext cx="15525572" cy="2087455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2647443"/>
            <a:ext cx="7615123" cy="1297471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3944914"/>
            <a:ext cx="7615123" cy="5802373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2647443"/>
            <a:ext cx="7652626" cy="1297471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3944914"/>
            <a:ext cx="7652626" cy="5802373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5636-49B5-4E07-A879-AFC5F9730C91}" type="datetimeFigureOut">
              <a:rPr lang="nb-NO" smtClean="0"/>
              <a:t>03.11.2023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E8362-5C40-4679-8868-956FB1B5F7D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11307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5636-49B5-4E07-A879-AFC5F9730C91}" type="datetimeFigureOut">
              <a:rPr lang="nb-NO" smtClean="0"/>
              <a:t>03.11.2023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E8362-5C40-4679-8868-956FB1B5F7D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21998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5636-49B5-4E07-A879-AFC5F9730C91}" type="datetimeFigureOut">
              <a:rPr lang="nb-NO" smtClean="0"/>
              <a:t>03.11.2023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E8362-5C40-4679-8868-956FB1B5F7D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53873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19984"/>
            <a:ext cx="5805682" cy="251994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554966"/>
            <a:ext cx="9112836" cy="7674832"/>
          </a:xfrm>
        </p:spPr>
        <p:txBody>
          <a:bodyPr/>
          <a:lstStyle>
            <a:lvl1pPr>
              <a:defRPr sz="4724"/>
            </a:lvl1pPr>
            <a:lvl2pPr>
              <a:defRPr sz="4134"/>
            </a:lvl2pPr>
            <a:lvl3pPr>
              <a:defRPr sz="3543"/>
            </a:lvl3pPr>
            <a:lvl4pPr>
              <a:defRPr sz="2953"/>
            </a:lvl4pPr>
            <a:lvl5pPr>
              <a:defRPr sz="2953"/>
            </a:lvl5pPr>
            <a:lvl6pPr>
              <a:defRPr sz="2953"/>
            </a:lvl6pPr>
            <a:lvl7pPr>
              <a:defRPr sz="2953"/>
            </a:lvl7pPr>
            <a:lvl8pPr>
              <a:defRPr sz="2953"/>
            </a:lvl8pPr>
            <a:lvl9pPr>
              <a:defRPr sz="2953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39929"/>
            <a:ext cx="5805682" cy="6002369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5636-49B5-4E07-A879-AFC5F9730C91}" type="datetimeFigureOut">
              <a:rPr lang="nb-NO" smtClean="0"/>
              <a:t>03.11.2023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E8362-5C40-4679-8868-956FB1B5F7D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79290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19984"/>
            <a:ext cx="5805682" cy="251994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554966"/>
            <a:ext cx="9112836" cy="7674832"/>
          </a:xfrm>
        </p:spPr>
        <p:txBody>
          <a:bodyPr anchor="t"/>
          <a:lstStyle>
            <a:lvl1pPr marL="0" indent="0">
              <a:buNone/>
              <a:defRPr sz="4724"/>
            </a:lvl1pPr>
            <a:lvl2pPr marL="675010" indent="0">
              <a:buNone/>
              <a:defRPr sz="4134"/>
            </a:lvl2pPr>
            <a:lvl3pPr marL="1350020" indent="0">
              <a:buNone/>
              <a:defRPr sz="3543"/>
            </a:lvl3pPr>
            <a:lvl4pPr marL="2025030" indent="0">
              <a:buNone/>
              <a:defRPr sz="2953"/>
            </a:lvl4pPr>
            <a:lvl5pPr marL="2700040" indent="0">
              <a:buNone/>
              <a:defRPr sz="2953"/>
            </a:lvl5pPr>
            <a:lvl6pPr marL="3375050" indent="0">
              <a:buNone/>
              <a:defRPr sz="2953"/>
            </a:lvl6pPr>
            <a:lvl7pPr marL="4050060" indent="0">
              <a:buNone/>
              <a:defRPr sz="2953"/>
            </a:lvl7pPr>
            <a:lvl8pPr marL="4725071" indent="0">
              <a:buNone/>
              <a:defRPr sz="2953"/>
            </a:lvl8pPr>
            <a:lvl9pPr marL="5400081" indent="0">
              <a:buNone/>
              <a:defRPr sz="2953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39929"/>
            <a:ext cx="5805682" cy="6002369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95636-49B5-4E07-A879-AFC5F9730C91}" type="datetimeFigureOut">
              <a:rPr lang="nb-NO" smtClean="0"/>
              <a:t>03.11.2023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E8362-5C40-4679-8868-956FB1B5F7D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80318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574988"/>
            <a:ext cx="15525572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2874937"/>
            <a:ext cx="15525572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0009781"/>
            <a:ext cx="405014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95636-49B5-4E07-A879-AFC5F9730C91}" type="datetimeFigureOut">
              <a:rPr lang="nb-NO" smtClean="0"/>
              <a:t>03.11.2023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0009781"/>
            <a:ext cx="607522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0009781"/>
            <a:ext cx="405014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E8362-5C40-4679-8868-956FB1B5F7D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10004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50020" rtl="0" eaLnBrk="1" latinLnBrk="0" hangingPunct="1">
        <a:lnSpc>
          <a:spcPct val="90000"/>
        </a:lnSpc>
        <a:spcBef>
          <a:spcPct val="0"/>
        </a:spcBef>
        <a:buNone/>
        <a:defRPr sz="64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7505" indent="-337505" algn="l" defTabSz="135002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4134" kern="1200">
          <a:solidFill>
            <a:schemeClr val="tx1"/>
          </a:solidFill>
          <a:latin typeface="+mn-lt"/>
          <a:ea typeface="+mn-ea"/>
          <a:cs typeface="+mn-cs"/>
        </a:defRPr>
      </a:lvl1pPr>
      <a:lvl2pPr marL="101251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68752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3pPr>
      <a:lvl4pPr marL="236253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303754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71255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38756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506257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73758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1pPr>
      <a:lvl2pPr marL="67501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2pPr>
      <a:lvl3pPr marL="135002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3pPr>
      <a:lvl4pPr marL="202503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270004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37505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05006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4725071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400081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ell 10">
            <a:extLst>
              <a:ext uri="{FF2B5EF4-FFF2-40B4-BE49-F238E27FC236}">
                <a16:creationId xmlns:a16="http://schemas.microsoft.com/office/drawing/2014/main" id="{C781E744-0428-C96E-A0B5-07AFD9930B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899683"/>
              </p:ext>
            </p:extLst>
          </p:nvPr>
        </p:nvGraphicFramePr>
        <p:xfrm>
          <a:off x="7531470" y="1113798"/>
          <a:ext cx="3512450" cy="196335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512450">
                  <a:extLst>
                    <a:ext uri="{9D8B030D-6E8A-4147-A177-3AD203B41FA5}">
                      <a16:colId xmlns:a16="http://schemas.microsoft.com/office/drawing/2014/main" val="3535288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Person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680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Attributter: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nb-NO" sz="1100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personName</a:t>
                      </a:r>
                      <a:r>
                        <a:rPr lang="nb-NO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nb-NO" sz="1100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  <a:endParaRPr lang="nb-NO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nb-NO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personAge</a:t>
                      </a:r>
                      <a:r>
                        <a:rPr lang="nb-N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 Int</a:t>
                      </a:r>
                      <a:endParaRPr lang="nb-NO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535" marR="89535" marT="0" marB="0"/>
                </a:tc>
                <a:extLst>
                  <a:ext uri="{0D108BD9-81ED-4DB2-BD59-A6C34878D82A}">
                    <a16:rowId xmlns:a16="http://schemas.microsoft.com/office/drawing/2014/main" val="596510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Metoder: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nb-NO" sz="1100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getPersonName</a:t>
                      </a:r>
                      <a:r>
                        <a:rPr lang="nb-NO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(): </a:t>
                      </a:r>
                      <a:r>
                        <a:rPr lang="nb-NO" sz="1100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  <a:endParaRPr lang="nb-NO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nb-NO" sz="1100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getAge</a:t>
                      </a:r>
                      <a:r>
                        <a:rPr lang="nb-NO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(): Int</a:t>
                      </a:r>
                    </a:p>
                  </a:txBody>
                  <a:tcPr marL="89535" marR="89535" marT="0" marB="0"/>
                </a:tc>
                <a:extLst>
                  <a:ext uri="{0D108BD9-81ED-4DB2-BD59-A6C34878D82A}">
                    <a16:rowId xmlns:a16="http://schemas.microsoft.com/office/drawing/2014/main" val="1005734625"/>
                  </a:ext>
                </a:extLst>
              </a:tr>
            </a:tbl>
          </a:graphicData>
        </a:graphic>
      </p:graphicFrame>
      <p:graphicFrame>
        <p:nvGraphicFramePr>
          <p:cNvPr id="11" name="Tabell 10">
            <a:extLst>
              <a:ext uri="{FF2B5EF4-FFF2-40B4-BE49-F238E27FC236}">
                <a16:creationId xmlns:a16="http://schemas.microsoft.com/office/drawing/2014/main" id="{7350330C-F0BF-8BE3-5510-89F5106B61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376861"/>
              </p:ext>
            </p:extLst>
          </p:nvPr>
        </p:nvGraphicFramePr>
        <p:xfrm>
          <a:off x="8506830" y="5291868"/>
          <a:ext cx="3512450" cy="196335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512450">
                  <a:extLst>
                    <a:ext uri="{9D8B030D-6E8A-4147-A177-3AD203B41FA5}">
                      <a16:colId xmlns:a16="http://schemas.microsoft.com/office/drawing/2014/main" val="35352889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Elev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680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Attributter: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nb-NO" sz="1100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studentNo</a:t>
                      </a:r>
                      <a:r>
                        <a:rPr lang="nb-NO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nb-NO" sz="1100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  <a:endParaRPr lang="nb-NO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nb-NO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classNo</a:t>
                      </a:r>
                      <a:r>
                        <a:rPr lang="nb-N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 Int</a:t>
                      </a:r>
                      <a:endParaRPr lang="nb-NO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535" marR="89535" marT="0" marB="0"/>
                </a:tc>
                <a:extLst>
                  <a:ext uri="{0D108BD9-81ED-4DB2-BD59-A6C34878D82A}">
                    <a16:rowId xmlns:a16="http://schemas.microsoft.com/office/drawing/2014/main" val="596510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Metoder: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nb-NO" sz="1100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getStudentNo</a:t>
                      </a:r>
                      <a:r>
                        <a:rPr lang="nb-NO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(): </a:t>
                      </a:r>
                      <a:r>
                        <a:rPr lang="nb-NO" sz="1100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  <a:endParaRPr lang="nb-NO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b-NO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nb-NO" sz="1100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getClassNo</a:t>
                      </a:r>
                      <a:r>
                        <a:rPr lang="nb-NO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(): Int</a:t>
                      </a:r>
                    </a:p>
                  </a:txBody>
                  <a:tcPr marL="89535" marR="89535" marT="0" marB="0"/>
                </a:tc>
                <a:extLst>
                  <a:ext uri="{0D108BD9-81ED-4DB2-BD59-A6C34878D82A}">
                    <a16:rowId xmlns:a16="http://schemas.microsoft.com/office/drawing/2014/main" val="1005734625"/>
                  </a:ext>
                </a:extLst>
              </a:tr>
            </a:tbl>
          </a:graphicData>
        </a:graphic>
      </p:graphicFrame>
      <p:cxnSp>
        <p:nvCxnSpPr>
          <p:cNvPr id="15" name="Kobling: vinkel 14">
            <a:extLst>
              <a:ext uri="{FF2B5EF4-FFF2-40B4-BE49-F238E27FC236}">
                <a16:creationId xmlns:a16="http://schemas.microsoft.com/office/drawing/2014/main" id="{41570235-DC74-6097-AF34-F03543F1D99A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rot="16200000" flipH="1">
            <a:off x="8668019" y="3696831"/>
            <a:ext cx="2214713" cy="975360"/>
          </a:xfrm>
          <a:prstGeom prst="bentConnector3">
            <a:avLst>
              <a:gd name="adj1" fmla="val 50000"/>
            </a:avLst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16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</TotalTime>
  <Words>42</Words>
  <Application>Microsoft Office PowerPoint</Application>
  <PresentationFormat>Egendefinert</PresentationFormat>
  <Paragraphs>14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Hans Kristian Strandli Vie</dc:creator>
  <cp:lastModifiedBy>Christian Aresvik</cp:lastModifiedBy>
  <cp:revision>1</cp:revision>
  <dcterms:created xsi:type="dcterms:W3CDTF">2023-10-31T09:48:25Z</dcterms:created>
  <dcterms:modified xsi:type="dcterms:W3CDTF">2023-11-03T08:46:04Z</dcterms:modified>
</cp:coreProperties>
</file>