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71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>
        <p15:guide id="1" orient="horz" pos="2895">
          <p15:clr>
            <a:srgbClr val="000000"/>
          </p15:clr>
        </p15:guide>
        <p15:guide id="2" pos="2159">
          <p15:clr>
            <a:srgbClr val="000000"/>
          </p15:clr>
        </p15:guide>
      </p15:notesGuideLst>
    </p:ext>
    <p:ext uri="GoogleSlidesCustomDataVersion2">
      <go:slidesCustomData xmlns:go="http://customooxmlschemas.google.com/" r:id="rId19" roundtripDataSignature="AMtx7miXyzcTblnbrFJ7GYHPaB8iMjAed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3F41B0C-8B7B-4BAE-BCC4-CB8EAD5A3F32}">
  <a:tblStyle styleId="{93F41B0C-8B7B-4BAE-BCC4-CB8EAD5A3F32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8EDE7"/>
          </a:solidFill>
        </a:fill>
      </a:tcStyle>
    </a:wholeTbl>
    <a:band1H>
      <a:tcTxStyle b="off" i="off"/>
      <a:tcStyle>
        <a:fill>
          <a:solidFill>
            <a:srgbClr val="F0D9CB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F0D9CB"/>
          </a:solidFill>
        </a:fill>
      </a:tcStyle>
    </a:band1V>
    <a:band2V>
      <a:tcTxStyle b="off" i="off"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71" orient="horz"/>
        <p:guide pos="3839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95" orient="horz"/>
        <p:guide pos="2159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customschemas.google.com/relationships/presentationmetadata" Target="metadata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4" name="Google Shape;44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73fc0346ea_0_5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73fc0346ea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273fc0346ea_0_5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3" name="Google Shape;133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273fc0346ea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273fc0346e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g273fc0346ea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73fc0346ea_0_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73fc0346e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g273fc0346ea_0_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73fc0346ea_0_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73fc0346e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g273fc0346ea_0_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73fc0346ea_0_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73fc0346ea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g273fc0346ea_0_2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73fc0346ea_0_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73fc0346ea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g273fc0346ea_0_3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73fc0346ea_0_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73fc0346ea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g273fc0346ea_0_4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8" name="Google Shape;108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4" name="Google Shape;114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luemesh.jpg" id="16" name="Google Shape;16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4067" y="1287"/>
            <a:ext cx="12209092" cy="6856713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14"/>
          <p:cNvSpPr txBox="1"/>
          <p:nvPr>
            <p:ph type="ctrTitle"/>
          </p:nvPr>
        </p:nvSpPr>
        <p:spPr>
          <a:xfrm>
            <a:off x="914400" y="914400"/>
            <a:ext cx="103632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sz="32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4"/>
          <p:cNvSpPr txBox="1"/>
          <p:nvPr>
            <p:ph idx="1" type="subTitle"/>
          </p:nvPr>
        </p:nvSpPr>
        <p:spPr>
          <a:xfrm>
            <a:off x="914400" y="3203579"/>
            <a:ext cx="10363200" cy="987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321"/>
              </a:spcBef>
              <a:spcAft>
                <a:spcPts val="0"/>
              </a:spcAft>
              <a:buSzPts val="1204"/>
              <a:buNone/>
              <a:defRPr b="0" sz="1604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321"/>
              </a:spcBef>
              <a:spcAft>
                <a:spcPts val="0"/>
              </a:spcAft>
              <a:buSzPts val="1204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321"/>
              </a:spcBef>
              <a:spcAft>
                <a:spcPts val="0"/>
              </a:spcAft>
              <a:buClr>
                <a:srgbClr val="888888"/>
              </a:buClr>
              <a:buSzPts val="1605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281"/>
              </a:spcBef>
              <a:spcAft>
                <a:spcPts val="0"/>
              </a:spcAft>
              <a:buSzPts val="1405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1"/>
              </a:spcBef>
              <a:spcAft>
                <a:spcPts val="0"/>
              </a:spcAft>
              <a:buClr>
                <a:srgbClr val="888888"/>
              </a:buClr>
              <a:buSzPts val="2005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1"/>
              </a:spcBef>
              <a:spcAft>
                <a:spcPts val="0"/>
              </a:spcAft>
              <a:buClr>
                <a:srgbClr val="888888"/>
              </a:buClr>
              <a:buSzPts val="2005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1"/>
              </a:spcBef>
              <a:spcAft>
                <a:spcPts val="0"/>
              </a:spcAft>
              <a:buClr>
                <a:srgbClr val="888888"/>
              </a:buClr>
              <a:buSzPts val="2005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1"/>
              </a:spcBef>
              <a:spcAft>
                <a:spcPts val="0"/>
              </a:spcAft>
              <a:buClr>
                <a:srgbClr val="888888"/>
              </a:buClr>
              <a:buSzPts val="2005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9" name="Google Shape;19;p14"/>
          <p:cNvSpPr txBox="1"/>
          <p:nvPr/>
        </p:nvSpPr>
        <p:spPr>
          <a:xfrm>
            <a:off x="10227052" y="6527632"/>
            <a:ext cx="2438400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5"/>
              <a:buFont typeface="Arial"/>
              <a:buNone/>
            </a:pPr>
            <a:r>
              <a:rPr b="0" i="0" lang="en-IN" sz="1005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©  The MathWorks, Inc.</a:t>
            </a:r>
            <a:endParaRPr b="0" i="0" sz="1005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" name="Google Shape;20;p14"/>
          <p:cNvCxnSpPr/>
          <p:nvPr/>
        </p:nvCxnSpPr>
        <p:spPr>
          <a:xfrm>
            <a:off x="-4067" y="4376652"/>
            <a:ext cx="12209092" cy="0"/>
          </a:xfrm>
          <a:prstGeom prst="straightConnector1">
            <a:avLst/>
          </a:prstGeom>
          <a:noFill/>
          <a:ln cap="flat" cmpd="sng" w="57150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09_MW_logo_CMYK_REV.png" id="21" name="Google Shape;2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30730" y="141139"/>
            <a:ext cx="1620665" cy="3205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5"/>
          <p:cNvSpPr txBox="1"/>
          <p:nvPr>
            <p:ph type="title"/>
          </p:nvPr>
        </p:nvSpPr>
        <p:spPr>
          <a:xfrm>
            <a:off x="609602" y="457200"/>
            <a:ext cx="1076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5"/>
          <p:cNvSpPr txBox="1"/>
          <p:nvPr>
            <p:ph idx="1" type="body"/>
          </p:nvPr>
        </p:nvSpPr>
        <p:spPr>
          <a:xfrm>
            <a:off x="609602" y="1600200"/>
            <a:ext cx="107696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Char char="▪"/>
              <a:defRPr sz="2400"/>
            </a:lvl1pPr>
            <a:lvl2pPr indent="-355600" lvl="1" marL="9144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  <a:defRPr sz="2000"/>
            </a:lvl2pPr>
            <a:lvl3pPr indent="-305053" lvl="2" marL="1371600" algn="l">
              <a:lnSpc>
                <a:spcPct val="105000"/>
              </a:lnSpc>
              <a:spcBef>
                <a:spcPts val="321"/>
              </a:spcBef>
              <a:spcAft>
                <a:spcPts val="0"/>
              </a:spcAft>
              <a:buSzPts val="1204"/>
              <a:buChar char="▪"/>
              <a:defRPr sz="1604"/>
            </a:lvl3pPr>
            <a:lvl4pPr indent="-228600" lvl="3" marL="1828800" algn="l">
              <a:lnSpc>
                <a:spcPct val="105000"/>
              </a:lnSpc>
              <a:spcBef>
                <a:spcPts val="321"/>
              </a:spcBef>
              <a:spcAft>
                <a:spcPts val="0"/>
              </a:spcAft>
              <a:buClr>
                <a:schemeClr val="dk1"/>
              </a:buClr>
              <a:buSzPts val="1605"/>
              <a:buNone/>
              <a:defRPr/>
            </a:lvl4pPr>
            <a:lvl5pPr indent="-317817" lvl="4" marL="2286000" algn="l">
              <a:lnSpc>
                <a:spcPct val="105000"/>
              </a:lnSpc>
              <a:spcBef>
                <a:spcPts val="281"/>
              </a:spcBef>
              <a:spcAft>
                <a:spcPts val="0"/>
              </a:spcAft>
              <a:buSzPts val="1405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6"/>
          <p:cNvSpPr txBox="1"/>
          <p:nvPr>
            <p:ph type="title"/>
          </p:nvPr>
        </p:nvSpPr>
        <p:spPr>
          <a:xfrm>
            <a:off x="609602" y="457200"/>
            <a:ext cx="1076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eature">
  <p:cSld name="Feature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8"/>
          <p:cNvSpPr txBox="1"/>
          <p:nvPr>
            <p:ph type="title"/>
          </p:nvPr>
        </p:nvSpPr>
        <p:spPr>
          <a:xfrm>
            <a:off x="609600" y="457200"/>
            <a:ext cx="94488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8"/>
          <p:cNvSpPr txBox="1"/>
          <p:nvPr>
            <p:ph idx="1" type="body"/>
          </p:nvPr>
        </p:nvSpPr>
        <p:spPr>
          <a:xfrm>
            <a:off x="609601" y="2819400"/>
            <a:ext cx="5080001" cy="32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25687"/>
              </a:buClr>
              <a:buSzPts val="1800"/>
              <a:buChar char="▪"/>
              <a:defRPr sz="1800"/>
            </a:lvl1pPr>
            <a:lvl2pPr indent="-330517" lvl="1" marL="914400" algn="l">
              <a:lnSpc>
                <a:spcPct val="100000"/>
              </a:lnSpc>
              <a:spcBef>
                <a:spcPts val="321"/>
              </a:spcBef>
              <a:spcAft>
                <a:spcPts val="0"/>
              </a:spcAft>
              <a:buSzPts val="1605"/>
              <a:buChar char="–"/>
              <a:defRPr sz="1604"/>
            </a:lvl2pPr>
            <a:lvl3pPr indent="-228600" lvl="2" marL="1371600" algn="l">
              <a:lnSpc>
                <a:spcPct val="100000"/>
              </a:lnSpc>
              <a:spcBef>
                <a:spcPts val="321"/>
              </a:spcBef>
              <a:spcAft>
                <a:spcPts val="0"/>
              </a:spcAft>
              <a:buSzPts val="1204"/>
              <a:buNone/>
              <a:defRPr sz="1604"/>
            </a:lvl3pPr>
            <a:lvl4pPr indent="-228600" lvl="3" marL="1828800" algn="l">
              <a:lnSpc>
                <a:spcPct val="100000"/>
              </a:lnSpc>
              <a:spcBef>
                <a:spcPts val="361"/>
              </a:spcBef>
              <a:spcAft>
                <a:spcPts val="0"/>
              </a:spcAft>
              <a:buClr>
                <a:schemeClr val="dk1"/>
              </a:buClr>
              <a:buSzPts val="1805"/>
              <a:buNone/>
              <a:defRPr sz="1804"/>
            </a:lvl4pPr>
            <a:lvl5pPr indent="-343217" lvl="4" marL="2286000" algn="l">
              <a:lnSpc>
                <a:spcPct val="100000"/>
              </a:lnSpc>
              <a:spcBef>
                <a:spcPts val="361"/>
              </a:spcBef>
              <a:spcAft>
                <a:spcPts val="0"/>
              </a:spcAft>
              <a:buSzPts val="1805"/>
              <a:buChar char="»"/>
              <a:defRPr sz="1804"/>
            </a:lvl5pPr>
            <a:lvl6pPr indent="-343217" lvl="5" marL="2743200" algn="l">
              <a:lnSpc>
                <a:spcPct val="100000"/>
              </a:lnSpc>
              <a:spcBef>
                <a:spcPts val="361"/>
              </a:spcBef>
              <a:spcAft>
                <a:spcPts val="0"/>
              </a:spcAft>
              <a:buClr>
                <a:schemeClr val="dk1"/>
              </a:buClr>
              <a:buSzPts val="1805"/>
              <a:buChar char="•"/>
              <a:defRPr sz="1804"/>
            </a:lvl6pPr>
            <a:lvl7pPr indent="-343217" lvl="6" marL="3200400" algn="l">
              <a:lnSpc>
                <a:spcPct val="100000"/>
              </a:lnSpc>
              <a:spcBef>
                <a:spcPts val="361"/>
              </a:spcBef>
              <a:spcAft>
                <a:spcPts val="0"/>
              </a:spcAft>
              <a:buClr>
                <a:schemeClr val="dk1"/>
              </a:buClr>
              <a:buSzPts val="1805"/>
              <a:buChar char="•"/>
              <a:defRPr sz="1804"/>
            </a:lvl7pPr>
            <a:lvl8pPr indent="-343217" lvl="7" marL="3657600" algn="l">
              <a:lnSpc>
                <a:spcPct val="100000"/>
              </a:lnSpc>
              <a:spcBef>
                <a:spcPts val="361"/>
              </a:spcBef>
              <a:spcAft>
                <a:spcPts val="0"/>
              </a:spcAft>
              <a:buClr>
                <a:schemeClr val="dk1"/>
              </a:buClr>
              <a:buSzPts val="1805"/>
              <a:buChar char="•"/>
              <a:defRPr sz="1804"/>
            </a:lvl8pPr>
            <a:lvl9pPr indent="-343217" lvl="8" marL="4114800" algn="l">
              <a:lnSpc>
                <a:spcPct val="100000"/>
              </a:lnSpc>
              <a:spcBef>
                <a:spcPts val="361"/>
              </a:spcBef>
              <a:spcAft>
                <a:spcPts val="0"/>
              </a:spcAft>
              <a:buClr>
                <a:schemeClr val="dk1"/>
              </a:buClr>
              <a:buSzPts val="1805"/>
              <a:buChar char="•"/>
              <a:defRPr sz="1804"/>
            </a:lvl9pPr>
          </a:lstStyle>
          <a:p/>
        </p:txBody>
      </p:sp>
      <p:sp>
        <p:nvSpPr>
          <p:cNvPr id="31" name="Google Shape;31;p18"/>
          <p:cNvSpPr txBox="1"/>
          <p:nvPr>
            <p:ph idx="2" type="body"/>
          </p:nvPr>
        </p:nvSpPr>
        <p:spPr>
          <a:xfrm>
            <a:off x="609601" y="1600200"/>
            <a:ext cx="5080001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b="0" i="0" sz="2000"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14325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3pPr>
            <a:lvl4pPr indent="-2286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8"/>
          <p:cNvSpPr txBox="1"/>
          <p:nvPr>
            <p:ph idx="3" type="body"/>
          </p:nvPr>
        </p:nvSpPr>
        <p:spPr>
          <a:xfrm>
            <a:off x="609602" y="6172200"/>
            <a:ext cx="54737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355981" lvl="0" marL="457200" algn="l">
              <a:lnSpc>
                <a:spcPct val="100000"/>
              </a:lnSpc>
              <a:spcBef>
                <a:spcPts val="321"/>
              </a:spcBef>
              <a:spcAft>
                <a:spcPts val="0"/>
              </a:spcAft>
              <a:buClr>
                <a:schemeClr val="dk1"/>
              </a:buClr>
              <a:buSzPts val="2006"/>
              <a:buFont typeface="Courier New"/>
              <a:buChar char="»"/>
              <a:defRPr b="0" sz="1604">
                <a:latin typeface="Courier New"/>
                <a:ea typeface="Courier New"/>
                <a:cs typeface="Courier New"/>
                <a:sym typeface="Courier New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14325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3pPr>
            <a:lvl4pPr indent="-2286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9"/>
          <p:cNvSpPr txBox="1"/>
          <p:nvPr>
            <p:ph type="title"/>
          </p:nvPr>
        </p:nvSpPr>
        <p:spPr>
          <a:xfrm>
            <a:off x="963084" y="1914529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b="0" sz="3200" cap="none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0"/>
          <p:cNvSpPr txBox="1"/>
          <p:nvPr>
            <p:ph type="title"/>
          </p:nvPr>
        </p:nvSpPr>
        <p:spPr>
          <a:xfrm>
            <a:off x="609602" y="457200"/>
            <a:ext cx="1076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0"/>
          <p:cNvSpPr txBox="1"/>
          <p:nvPr>
            <p:ph idx="1" type="body"/>
          </p:nvPr>
        </p:nvSpPr>
        <p:spPr>
          <a:xfrm>
            <a:off x="609602" y="1600200"/>
            <a:ext cx="5181600" cy="4648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Char char="▪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  <a:defRPr sz="2000"/>
            </a:lvl2pPr>
            <a:lvl3pPr indent="-305053" lvl="2" marL="1371600" algn="l">
              <a:lnSpc>
                <a:spcPct val="100000"/>
              </a:lnSpc>
              <a:spcBef>
                <a:spcPts val="321"/>
              </a:spcBef>
              <a:spcAft>
                <a:spcPts val="0"/>
              </a:spcAft>
              <a:buSzPts val="1204"/>
              <a:buChar char="▪"/>
              <a:defRPr sz="1604"/>
            </a:lvl3pPr>
            <a:lvl4pPr indent="-228600" lvl="3" marL="1828800" algn="l">
              <a:lnSpc>
                <a:spcPct val="100000"/>
              </a:lnSpc>
              <a:spcBef>
                <a:spcPts val="361"/>
              </a:spcBef>
              <a:spcAft>
                <a:spcPts val="0"/>
              </a:spcAft>
              <a:buClr>
                <a:schemeClr val="dk1"/>
              </a:buClr>
              <a:buSzPts val="1805"/>
              <a:buNone/>
              <a:defRPr sz="1804"/>
            </a:lvl4pPr>
            <a:lvl5pPr indent="-343217" lvl="4" marL="2286000" algn="l">
              <a:lnSpc>
                <a:spcPct val="100000"/>
              </a:lnSpc>
              <a:spcBef>
                <a:spcPts val="361"/>
              </a:spcBef>
              <a:spcAft>
                <a:spcPts val="0"/>
              </a:spcAft>
              <a:buSzPts val="1805"/>
              <a:buChar char="»"/>
              <a:defRPr sz="1804"/>
            </a:lvl5pPr>
            <a:lvl6pPr indent="-343217" lvl="5" marL="2743200" algn="l">
              <a:lnSpc>
                <a:spcPct val="100000"/>
              </a:lnSpc>
              <a:spcBef>
                <a:spcPts val="361"/>
              </a:spcBef>
              <a:spcAft>
                <a:spcPts val="0"/>
              </a:spcAft>
              <a:buClr>
                <a:schemeClr val="dk1"/>
              </a:buClr>
              <a:buSzPts val="1805"/>
              <a:buChar char="•"/>
              <a:defRPr sz="1804"/>
            </a:lvl6pPr>
            <a:lvl7pPr indent="-343217" lvl="6" marL="3200400" algn="l">
              <a:lnSpc>
                <a:spcPct val="100000"/>
              </a:lnSpc>
              <a:spcBef>
                <a:spcPts val="361"/>
              </a:spcBef>
              <a:spcAft>
                <a:spcPts val="0"/>
              </a:spcAft>
              <a:buClr>
                <a:schemeClr val="dk1"/>
              </a:buClr>
              <a:buSzPts val="1805"/>
              <a:buChar char="•"/>
              <a:defRPr sz="1804"/>
            </a:lvl7pPr>
            <a:lvl8pPr indent="-343217" lvl="7" marL="3657600" algn="l">
              <a:lnSpc>
                <a:spcPct val="100000"/>
              </a:lnSpc>
              <a:spcBef>
                <a:spcPts val="361"/>
              </a:spcBef>
              <a:spcAft>
                <a:spcPts val="0"/>
              </a:spcAft>
              <a:buClr>
                <a:schemeClr val="dk1"/>
              </a:buClr>
              <a:buSzPts val="1805"/>
              <a:buChar char="•"/>
              <a:defRPr sz="1804"/>
            </a:lvl8pPr>
            <a:lvl9pPr indent="-343217" lvl="8" marL="4114800" algn="l">
              <a:lnSpc>
                <a:spcPct val="100000"/>
              </a:lnSpc>
              <a:spcBef>
                <a:spcPts val="361"/>
              </a:spcBef>
              <a:spcAft>
                <a:spcPts val="0"/>
              </a:spcAft>
              <a:buClr>
                <a:schemeClr val="dk1"/>
              </a:buClr>
              <a:buSzPts val="1805"/>
              <a:buChar char="•"/>
              <a:defRPr sz="1804"/>
            </a:lvl9pPr>
          </a:lstStyle>
          <a:p/>
        </p:txBody>
      </p:sp>
      <p:sp>
        <p:nvSpPr>
          <p:cNvPr id="38" name="Google Shape;38;p20"/>
          <p:cNvSpPr txBox="1"/>
          <p:nvPr>
            <p:ph idx="2" type="body"/>
          </p:nvPr>
        </p:nvSpPr>
        <p:spPr>
          <a:xfrm>
            <a:off x="6197602" y="1600200"/>
            <a:ext cx="5181600" cy="4648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Char char="▪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  <a:defRPr sz="2000"/>
            </a:lvl2pPr>
            <a:lvl3pPr indent="-305053" lvl="2" marL="1371600" algn="l">
              <a:lnSpc>
                <a:spcPct val="100000"/>
              </a:lnSpc>
              <a:spcBef>
                <a:spcPts val="321"/>
              </a:spcBef>
              <a:spcAft>
                <a:spcPts val="0"/>
              </a:spcAft>
              <a:buSzPts val="1204"/>
              <a:buChar char="▪"/>
              <a:defRPr sz="1604"/>
            </a:lvl3pPr>
            <a:lvl4pPr indent="-228600" lvl="3" marL="1828800" algn="l">
              <a:lnSpc>
                <a:spcPct val="100000"/>
              </a:lnSpc>
              <a:spcBef>
                <a:spcPts val="361"/>
              </a:spcBef>
              <a:spcAft>
                <a:spcPts val="0"/>
              </a:spcAft>
              <a:buClr>
                <a:schemeClr val="dk1"/>
              </a:buClr>
              <a:buSzPts val="1805"/>
              <a:buNone/>
              <a:defRPr sz="1804"/>
            </a:lvl4pPr>
            <a:lvl5pPr indent="-343217" lvl="4" marL="2286000" algn="l">
              <a:lnSpc>
                <a:spcPct val="100000"/>
              </a:lnSpc>
              <a:spcBef>
                <a:spcPts val="361"/>
              </a:spcBef>
              <a:spcAft>
                <a:spcPts val="0"/>
              </a:spcAft>
              <a:buSzPts val="1805"/>
              <a:buChar char="»"/>
              <a:defRPr sz="1804"/>
            </a:lvl5pPr>
            <a:lvl6pPr indent="-343217" lvl="5" marL="2743200" algn="l">
              <a:lnSpc>
                <a:spcPct val="100000"/>
              </a:lnSpc>
              <a:spcBef>
                <a:spcPts val="361"/>
              </a:spcBef>
              <a:spcAft>
                <a:spcPts val="0"/>
              </a:spcAft>
              <a:buClr>
                <a:schemeClr val="dk1"/>
              </a:buClr>
              <a:buSzPts val="1805"/>
              <a:buChar char="•"/>
              <a:defRPr sz="1804"/>
            </a:lvl6pPr>
            <a:lvl7pPr indent="-343217" lvl="6" marL="3200400" algn="l">
              <a:lnSpc>
                <a:spcPct val="100000"/>
              </a:lnSpc>
              <a:spcBef>
                <a:spcPts val="361"/>
              </a:spcBef>
              <a:spcAft>
                <a:spcPts val="0"/>
              </a:spcAft>
              <a:buClr>
                <a:schemeClr val="dk1"/>
              </a:buClr>
              <a:buSzPts val="1805"/>
              <a:buChar char="•"/>
              <a:defRPr sz="1804"/>
            </a:lvl7pPr>
            <a:lvl8pPr indent="-343217" lvl="7" marL="3657600" algn="l">
              <a:lnSpc>
                <a:spcPct val="100000"/>
              </a:lnSpc>
              <a:spcBef>
                <a:spcPts val="361"/>
              </a:spcBef>
              <a:spcAft>
                <a:spcPts val="0"/>
              </a:spcAft>
              <a:buClr>
                <a:schemeClr val="dk1"/>
              </a:buClr>
              <a:buSzPts val="1805"/>
              <a:buChar char="•"/>
              <a:defRPr sz="1804"/>
            </a:lvl8pPr>
            <a:lvl9pPr indent="-343217" lvl="8" marL="4114800" algn="l">
              <a:lnSpc>
                <a:spcPct val="100000"/>
              </a:lnSpc>
              <a:spcBef>
                <a:spcPts val="361"/>
              </a:spcBef>
              <a:spcAft>
                <a:spcPts val="0"/>
              </a:spcAft>
              <a:buClr>
                <a:schemeClr val="dk1"/>
              </a:buClr>
              <a:buSzPts val="1805"/>
              <a:buChar char="•"/>
              <a:defRPr sz="1804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Agenda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1"/>
          <p:cNvSpPr txBox="1"/>
          <p:nvPr/>
        </p:nvSpPr>
        <p:spPr>
          <a:xfrm>
            <a:off x="607484" y="1600200"/>
            <a:ext cx="10765536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265" lvl="0" marL="34226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▪"/>
            </a:pP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Edit in Slide Master view to enter agenda items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265" lvl="0" marL="34226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▪"/>
            </a:pP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Bullet 2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265" lvl="0" marL="34226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▪"/>
            </a:pP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Bullet 3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265" lvl="0" marL="34226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▪"/>
            </a:pP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Bullet 4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7965" lvl="0" marL="34226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21"/>
          <p:cNvSpPr txBox="1"/>
          <p:nvPr/>
        </p:nvSpPr>
        <p:spPr>
          <a:xfrm>
            <a:off x="607484" y="464695"/>
            <a:ext cx="10765536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b="0" i="0" lang="en-IN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Edit in Slide Master view to enter agenda title</a:t>
            </a:r>
            <a:endParaRPr b="0" i="0" sz="2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/>
          <p:nvPr>
            <p:ph type="title"/>
          </p:nvPr>
        </p:nvSpPr>
        <p:spPr>
          <a:xfrm>
            <a:off x="609602" y="457200"/>
            <a:ext cx="1076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3"/>
          <p:cNvSpPr txBox="1"/>
          <p:nvPr>
            <p:ph idx="1" type="body"/>
          </p:nvPr>
        </p:nvSpPr>
        <p:spPr>
          <a:xfrm>
            <a:off x="609602" y="1600200"/>
            <a:ext cx="107696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5053" lvl="2" marL="1371600" marR="0" rtl="0" algn="l">
              <a:lnSpc>
                <a:spcPct val="100000"/>
              </a:lnSpc>
              <a:spcBef>
                <a:spcPts val="321"/>
              </a:spcBef>
              <a:spcAft>
                <a:spcPts val="0"/>
              </a:spcAft>
              <a:buClr>
                <a:schemeClr val="dk2"/>
              </a:buClr>
              <a:buSzPts val="1204"/>
              <a:buFont typeface="Noto Sans Symbols"/>
              <a:buChar char="▪"/>
              <a:defRPr b="0" i="0" sz="160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21"/>
              </a:spcBef>
              <a:spcAft>
                <a:spcPts val="0"/>
              </a:spcAft>
              <a:buClr>
                <a:schemeClr val="dk1"/>
              </a:buClr>
              <a:buSzPts val="1605"/>
              <a:buFont typeface="Arial"/>
              <a:buNone/>
              <a:defRPr b="0" i="0" sz="160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817" lvl="4" marL="2286000" marR="0" rtl="0" algn="l">
              <a:lnSpc>
                <a:spcPct val="100000"/>
              </a:lnSpc>
              <a:spcBef>
                <a:spcPts val="281"/>
              </a:spcBef>
              <a:spcAft>
                <a:spcPts val="0"/>
              </a:spcAft>
              <a:buClr>
                <a:schemeClr val="dk2"/>
              </a:buClr>
              <a:buSzPts val="1405"/>
              <a:buFont typeface="Arial"/>
              <a:buChar char="»"/>
              <a:defRPr b="0" i="0" sz="140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917" lvl="5" marL="2743200" marR="0" rtl="0" algn="l">
              <a:lnSpc>
                <a:spcPct val="100000"/>
              </a:lnSpc>
              <a:spcBef>
                <a:spcPts val="401"/>
              </a:spcBef>
              <a:spcAft>
                <a:spcPts val="0"/>
              </a:spcAft>
              <a:buClr>
                <a:schemeClr val="dk1"/>
              </a:buClr>
              <a:buSzPts val="2005"/>
              <a:buFont typeface="Arial"/>
              <a:buChar char="•"/>
              <a:defRPr b="0" i="0" sz="200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917" lvl="6" marL="3200400" marR="0" rtl="0" algn="l">
              <a:lnSpc>
                <a:spcPct val="100000"/>
              </a:lnSpc>
              <a:spcBef>
                <a:spcPts val="401"/>
              </a:spcBef>
              <a:spcAft>
                <a:spcPts val="0"/>
              </a:spcAft>
              <a:buClr>
                <a:schemeClr val="dk1"/>
              </a:buClr>
              <a:buSzPts val="2005"/>
              <a:buFont typeface="Arial"/>
              <a:buChar char="•"/>
              <a:defRPr b="0" i="0" sz="200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917" lvl="7" marL="3657600" marR="0" rtl="0" algn="l">
              <a:lnSpc>
                <a:spcPct val="100000"/>
              </a:lnSpc>
              <a:spcBef>
                <a:spcPts val="401"/>
              </a:spcBef>
              <a:spcAft>
                <a:spcPts val="0"/>
              </a:spcAft>
              <a:buClr>
                <a:schemeClr val="dk1"/>
              </a:buClr>
              <a:buSzPts val="2005"/>
              <a:buFont typeface="Arial"/>
              <a:buChar char="•"/>
              <a:defRPr b="0" i="0" sz="200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917" lvl="8" marL="4114800" marR="0" rtl="0" algn="l">
              <a:lnSpc>
                <a:spcPct val="100000"/>
              </a:lnSpc>
              <a:spcBef>
                <a:spcPts val="401"/>
              </a:spcBef>
              <a:spcAft>
                <a:spcPts val="0"/>
              </a:spcAft>
              <a:buClr>
                <a:schemeClr val="dk1"/>
              </a:buClr>
              <a:buSzPts val="2005"/>
              <a:buFont typeface="Arial"/>
              <a:buChar char="•"/>
              <a:defRPr b="0" i="0" sz="200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3"/>
          <p:cNvSpPr/>
          <p:nvPr/>
        </p:nvSpPr>
        <p:spPr>
          <a:xfrm>
            <a:off x="11582400" y="6484954"/>
            <a:ext cx="609600" cy="381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5"/>
              <a:buFont typeface="Arial"/>
              <a:buNone/>
            </a:pPr>
            <a:fld id="{00000000-1234-1234-1234-123412341234}" type="slidenum">
              <a:rPr b="1" i="0" lang="en-IN" sz="1205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205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go647.png" id="13" name="Google Shape;13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679339" y="23675"/>
            <a:ext cx="1327516" cy="36026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" name="Google Shape;14;p13"/>
          <p:cNvCxnSpPr/>
          <p:nvPr/>
        </p:nvCxnSpPr>
        <p:spPr>
          <a:xfrm flipH="1">
            <a:off x="229062" y="176521"/>
            <a:ext cx="10297500" cy="211500"/>
          </a:xfrm>
          <a:prstGeom prst="bentConnector3">
            <a:avLst>
              <a:gd fmla="val 100012" name="adj1"/>
            </a:avLst>
          </a:prstGeom>
          <a:noFill/>
          <a:ln cap="flat" cmpd="sng" w="127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Relationship Id="rId4" Type="http://schemas.openxmlformats.org/officeDocument/2006/relationships/image" Target="../media/image13.jpg"/><Relationship Id="rId5" Type="http://schemas.openxmlformats.org/officeDocument/2006/relationships/image" Target="../media/image7.jpg"/><Relationship Id="rId6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jpg"/><Relationship Id="rId4" Type="http://schemas.openxmlformats.org/officeDocument/2006/relationships/image" Target="../media/image10.jpg"/><Relationship Id="rId5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"/>
          <p:cNvSpPr txBox="1"/>
          <p:nvPr>
            <p:ph type="ctrTitle"/>
          </p:nvPr>
        </p:nvSpPr>
        <p:spPr>
          <a:xfrm>
            <a:off x="228600" y="914400"/>
            <a:ext cx="103632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lgerian"/>
              <a:buNone/>
            </a:pPr>
            <a:r>
              <a:rPr lang="en-IN" sz="4800">
                <a:latin typeface="Algerian"/>
                <a:ea typeface="Algerian"/>
                <a:cs typeface="Algerian"/>
                <a:sym typeface="Algerian"/>
              </a:rPr>
              <a:t>Fitness Tracker Project</a:t>
            </a:r>
            <a:endParaRPr sz="4800">
              <a:latin typeface="Algerian"/>
              <a:ea typeface="Algerian"/>
              <a:cs typeface="Algerian"/>
              <a:sym typeface="Algerian"/>
            </a:endParaRPr>
          </a:p>
        </p:txBody>
      </p:sp>
      <p:sp>
        <p:nvSpPr>
          <p:cNvPr id="47" name="Google Shape;47;p1"/>
          <p:cNvSpPr txBox="1"/>
          <p:nvPr/>
        </p:nvSpPr>
        <p:spPr>
          <a:xfrm>
            <a:off x="381000" y="2133600"/>
            <a:ext cx="3750900" cy="23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IN" sz="2000">
                <a:solidFill>
                  <a:schemeClr val="dk1"/>
                </a:solidFill>
              </a:rPr>
              <a:t>Akshay J</a:t>
            </a:r>
            <a:r>
              <a:rPr b="0" i="0" lang="en-I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IN" sz="2000">
                <a:solidFill>
                  <a:schemeClr val="dk1"/>
                </a:solidFill>
              </a:rPr>
              <a:t>Christian Mario Thomas C</a:t>
            </a:r>
            <a:r>
              <a:rPr b="0" i="0" lang="en-I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IN" sz="2000">
                <a:solidFill>
                  <a:schemeClr val="dk1"/>
                </a:solidFill>
              </a:rPr>
              <a:t>Harish</a:t>
            </a:r>
            <a:endParaRPr sz="2000">
              <a:solidFill>
                <a:schemeClr val="dk1"/>
              </a:solidFill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IN" sz="2000">
                <a:solidFill>
                  <a:schemeClr val="dk1"/>
                </a:solidFill>
              </a:rPr>
              <a:t>Rithvik</a:t>
            </a:r>
            <a:r>
              <a:rPr b="0" i="0" lang="en-I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IN" sz="2000">
                <a:solidFill>
                  <a:schemeClr val="dk1"/>
                </a:solidFill>
              </a:rPr>
              <a:t>Senthan Selvi 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I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N" sz="2000">
                <a:solidFill>
                  <a:schemeClr val="dk1"/>
                </a:solidFill>
              </a:rPr>
              <a:t>Shruti Rajesh</a:t>
            </a:r>
            <a:r>
              <a:rPr b="0" i="0" lang="en-I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IN" sz="2000">
                <a:solidFill>
                  <a:schemeClr val="dk1"/>
                </a:solidFill>
              </a:rPr>
              <a:t>Swaminathan</a:t>
            </a:r>
            <a:r>
              <a:rPr b="0" i="0" lang="en-I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"/>
          <p:cNvSpPr txBox="1"/>
          <p:nvPr/>
        </p:nvSpPr>
        <p:spPr>
          <a:xfrm>
            <a:off x="4131950" y="2133600"/>
            <a:ext cx="6278100" cy="22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Mechanical Engineering (DM)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Computer Science and Engineering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Computer Science and Engineering-(AI&amp;DS)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Computer Science and Engineering-(AIDS)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Computer Science and Engineering-(AIDS)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1"/>
          <p:cNvSpPr txBox="1"/>
          <p:nvPr/>
        </p:nvSpPr>
        <p:spPr>
          <a:xfrm>
            <a:off x="237490" y="1752600"/>
            <a:ext cx="2309495" cy="7067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Team members: 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1"/>
          <p:cNvSpPr txBox="1"/>
          <p:nvPr/>
        </p:nvSpPr>
        <p:spPr>
          <a:xfrm>
            <a:off x="10410125" y="2056475"/>
            <a:ext cx="1341000" cy="21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0" baseline="30000" i="0" lang="en-I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RD</a:t>
            </a:r>
            <a:r>
              <a:rPr b="0" i="0" lang="en-I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Year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0" baseline="30000" i="0" lang="en-I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RD</a:t>
            </a:r>
            <a:r>
              <a:rPr b="0" i="0" lang="en-I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Year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0" baseline="30000" i="0" lang="en-I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RD</a:t>
            </a:r>
            <a:r>
              <a:rPr b="0" i="0" lang="en-I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Year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0" baseline="30000" i="0" lang="en-I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RD</a:t>
            </a:r>
            <a:r>
              <a:rPr b="0" i="0" lang="en-I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Year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0" baseline="30000" i="0" lang="en-I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RD</a:t>
            </a:r>
            <a:r>
              <a:rPr b="0" i="0" lang="en-I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Year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0" baseline="30000" i="0" lang="en-I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RD</a:t>
            </a:r>
            <a:r>
              <a:rPr b="0" i="0" lang="en-I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Year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" name="Google Shape;122;p11"/>
          <p:cNvGraphicFramePr/>
          <p:nvPr/>
        </p:nvGraphicFramePr>
        <p:xfrm>
          <a:off x="950925" y="15214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{93F41B0C-8B7B-4BAE-BCC4-CB8EAD5A3F32}</a:tableStyleId>
              </a:tblPr>
              <a:tblGrid>
                <a:gridCol w="2571750"/>
                <a:gridCol w="2571750"/>
                <a:gridCol w="2571750"/>
                <a:gridCol w="2571750"/>
              </a:tblGrid>
              <a:tr h="1005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IN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Name</a:t>
                      </a:r>
                      <a:endParaRPr b="1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IN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Degree</a:t>
                      </a:r>
                      <a:endParaRPr b="1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IN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Branch</a:t>
                      </a:r>
                      <a:endParaRPr b="1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IN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year (for Certificate)</a:t>
                      </a:r>
                      <a:endParaRPr b="1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IN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Email id</a:t>
                      </a:r>
                      <a:endParaRPr b="1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1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IN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MATLAB Onramp Certificate Link</a:t>
                      </a:r>
                      <a:endParaRPr b="1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1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IN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Machine Learning Onramp Certificate Link</a:t>
                      </a:r>
                      <a:endParaRPr b="1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1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IN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Deep Learning Onramp Certificate Link</a:t>
                      </a:r>
                      <a:endParaRPr b="1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949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IN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r>
                        <a:rPr lang="en-IN" sz="1000"/>
                        <a:t>kshay J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IN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B.Tech-</a:t>
                      </a:r>
                      <a:r>
                        <a:rPr lang="en-IN" sz="1000"/>
                        <a:t> Mechanical</a:t>
                      </a:r>
                      <a:r>
                        <a:rPr lang="en-IN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Engineering (DM)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IN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3rd Year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853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IN" sz="1000"/>
                        <a:t>Christian Mario Thomas C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IN" sz="1000"/>
                        <a:t>B.Tech-Computer Science and Engineering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IN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3rd Year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1005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IN" sz="1000"/>
                        <a:t>Harish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IN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B.Tech-Computer Science and Engineering-(AI&amp;DS)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IN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r>
                        <a:rPr baseline="30000" lang="en-IN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RD</a:t>
                      </a:r>
                      <a:r>
                        <a:rPr lang="en-IN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Year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23" name="Google Shape;123;p11"/>
          <p:cNvSpPr txBox="1"/>
          <p:nvPr>
            <p:ph type="title"/>
          </p:nvPr>
        </p:nvSpPr>
        <p:spPr>
          <a:xfrm>
            <a:off x="609602" y="457200"/>
            <a:ext cx="10769700" cy="99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Members: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73fc0346ea_0_58"/>
          <p:cNvSpPr txBox="1"/>
          <p:nvPr>
            <p:ph type="title"/>
          </p:nvPr>
        </p:nvSpPr>
        <p:spPr>
          <a:xfrm>
            <a:off x="609602" y="457200"/>
            <a:ext cx="10769700" cy="99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Members continued</a:t>
            </a:r>
            <a:endParaRPr/>
          </a:p>
        </p:txBody>
      </p:sp>
      <p:graphicFrame>
        <p:nvGraphicFramePr>
          <p:cNvPr id="130" name="Google Shape;130;g273fc0346ea_0_58"/>
          <p:cNvGraphicFramePr/>
          <p:nvPr/>
        </p:nvGraphicFramePr>
        <p:xfrm>
          <a:off x="850950" y="16898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{93F41B0C-8B7B-4BAE-BCC4-CB8EAD5A3F32}</a:tableStyleId>
              </a:tblPr>
              <a:tblGrid>
                <a:gridCol w="2571750"/>
                <a:gridCol w="2571750"/>
                <a:gridCol w="2571750"/>
                <a:gridCol w="2571750"/>
              </a:tblGrid>
              <a:tr h="1005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IN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Name</a:t>
                      </a:r>
                      <a:endParaRPr b="1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IN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Degree</a:t>
                      </a:r>
                      <a:endParaRPr b="1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IN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Branch</a:t>
                      </a:r>
                      <a:endParaRPr b="1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IN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year (for Certificate)</a:t>
                      </a:r>
                      <a:endParaRPr b="1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IN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Email id</a:t>
                      </a:r>
                      <a:endParaRPr b="1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1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IN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MATLAB Onramp Certificate Link</a:t>
                      </a:r>
                      <a:endParaRPr b="1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1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IN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Machine Learning Onramp Certificate Link</a:t>
                      </a:r>
                      <a:endParaRPr b="1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1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IN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Deep Learning Onramp Certificate Link</a:t>
                      </a:r>
                      <a:endParaRPr b="1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853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IN" sz="1000"/>
                        <a:t>Rithvik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IN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r>
                        <a:rPr baseline="30000" lang="en-IN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RD</a:t>
                      </a:r>
                      <a:r>
                        <a:rPr lang="en-IN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Year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853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IN" sz="1000"/>
                        <a:t>Senthan Selvi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IN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B.Tech-Computer Science </a:t>
                      </a:r>
                      <a:r>
                        <a:rPr lang="en-IN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and Engineering-(AIDS)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IN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3rd Year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1005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IN" sz="1000"/>
                        <a:t>Shruti Rajesh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IN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B.Tech-Computer Science  and Engineering-(AIDS)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IN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3rd Year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IN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r>
                        <a:rPr lang="en-IN" sz="1000"/>
                        <a:t>6156144</a:t>
                      </a:r>
                      <a:r>
                        <a:rPr lang="en-IN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@sastra.ac.in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IN" sz="1000"/>
                        <a:t>https://matlabacademy.mathworks.com/progress/share/certificate.html?id=fdc5385a-8a6d-4311-9cfb-13f5be56d69d&amp;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IN" sz="1000"/>
                        <a:t>https://matlabacademy.mathworks.com/progress/share/certificate.html?id=561b7e22-9ad7-4060-bd1d-f39ea5d998a6&amp;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IN" sz="1000"/>
                        <a:t>https://matlabacademy.mathworks.com/progress/share/certificate.html?id=36d7a397-8ebb-4e4a-82dc-8dd5b48e03bb&amp;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1005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Swaminathan</a:t>
                      </a:r>
                      <a:endParaRPr sz="10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3rd Year</a:t>
                      </a:r>
                      <a:endParaRPr sz="10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2"/>
          <p:cNvSpPr txBox="1"/>
          <p:nvPr>
            <p:ph type="title"/>
          </p:nvPr>
        </p:nvSpPr>
        <p:spPr>
          <a:xfrm>
            <a:off x="762002" y="2933700"/>
            <a:ext cx="1076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800"/>
              <a:buFont typeface="Times New Roman"/>
              <a:buNone/>
            </a:pPr>
            <a:r>
              <a:rPr lang="en-IN" sz="8800">
                <a:latin typeface="Times New Roman"/>
                <a:ea typeface="Times New Roman"/>
                <a:cs typeface="Times New Roman"/>
                <a:sym typeface="Times New Roman"/>
              </a:rPr>
              <a:t>Thankyou</a:t>
            </a:r>
            <a:endParaRPr sz="8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73fc0346ea_0_0"/>
          <p:cNvSpPr txBox="1"/>
          <p:nvPr>
            <p:ph type="title"/>
          </p:nvPr>
        </p:nvSpPr>
        <p:spPr>
          <a:xfrm>
            <a:off x="609602" y="457200"/>
            <a:ext cx="10769700" cy="99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Steps that we followed</a:t>
            </a:r>
            <a:endParaRPr/>
          </a:p>
        </p:txBody>
      </p:sp>
      <p:sp>
        <p:nvSpPr>
          <p:cNvPr id="57" name="Google Shape;57;g273fc0346ea_0_0"/>
          <p:cNvSpPr txBox="1"/>
          <p:nvPr>
            <p:ph idx="1" type="body"/>
          </p:nvPr>
        </p:nvSpPr>
        <p:spPr>
          <a:xfrm>
            <a:off x="609602" y="1600200"/>
            <a:ext cx="10769700" cy="4648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480"/>
              </a:spcBef>
              <a:spcAft>
                <a:spcPts val="0"/>
              </a:spcAft>
              <a:buSzPts val="1800"/>
              <a:buChar char="▪"/>
            </a:pPr>
            <a:r>
              <a:rPr lang="en-IN"/>
              <a:t>Collect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IN"/>
              <a:t>Clean Data set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IN"/>
              <a:t>Compute Average Acceleration For Each Datum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IN"/>
              <a:t>Plotting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IN"/>
              <a:t>KNN Modelling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IN"/>
              <a:t>Computing Maximum Accuracy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IN"/>
              <a:t>Testing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73fc0346ea_0_6"/>
          <p:cNvSpPr txBox="1"/>
          <p:nvPr>
            <p:ph type="title"/>
          </p:nvPr>
        </p:nvSpPr>
        <p:spPr>
          <a:xfrm>
            <a:off x="609602" y="457200"/>
            <a:ext cx="10769700" cy="99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Collection of Data</a:t>
            </a:r>
            <a:endParaRPr/>
          </a:p>
        </p:txBody>
      </p:sp>
      <p:sp>
        <p:nvSpPr>
          <p:cNvPr id="64" name="Google Shape;64;g273fc0346ea_0_6"/>
          <p:cNvSpPr txBox="1"/>
          <p:nvPr>
            <p:ph idx="1" type="body"/>
          </p:nvPr>
        </p:nvSpPr>
        <p:spPr>
          <a:xfrm>
            <a:off x="609600" y="1600200"/>
            <a:ext cx="8109000" cy="4648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480"/>
              </a:spcBef>
              <a:spcAft>
                <a:spcPts val="0"/>
              </a:spcAft>
              <a:buSzPts val="1800"/>
              <a:buChar char="▪"/>
            </a:pPr>
            <a:r>
              <a:rPr lang="en-IN"/>
              <a:t>Using Matlab Mobile Sensors for Acceleration, we recorded the differences in x, y and z axis for four activities: </a:t>
            </a:r>
            <a:br>
              <a:rPr lang="en-IN"/>
            </a:br>
            <a:r>
              <a:rPr lang="en-IN"/>
              <a:t>1. Sitting</a:t>
            </a:r>
            <a:endParaRPr/>
          </a:p>
          <a:p>
            <a:pPr indent="0" lvl="0" marL="4572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IN"/>
              <a:t>2. Walking</a:t>
            </a:r>
            <a:endParaRPr/>
          </a:p>
          <a:p>
            <a:pPr indent="0" lvl="0" marL="4572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IN"/>
              <a:t>3. Jumping</a:t>
            </a:r>
            <a:endParaRPr/>
          </a:p>
          <a:p>
            <a:pPr indent="0" lvl="0" marL="4572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IN"/>
              <a:t>4. Jumping and Walking. 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IN"/>
              <a:t>We further cleaned all the empty data sets before computation. </a:t>
            </a:r>
            <a:endParaRPr/>
          </a:p>
        </p:txBody>
      </p:sp>
      <p:pic>
        <p:nvPicPr>
          <p:cNvPr id="65" name="Google Shape;65;g273fc0346ea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5475" y="2471050"/>
            <a:ext cx="5982475" cy="231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73fc0346ea_0_13"/>
          <p:cNvSpPr txBox="1"/>
          <p:nvPr>
            <p:ph type="title"/>
          </p:nvPr>
        </p:nvSpPr>
        <p:spPr>
          <a:xfrm>
            <a:off x="609602" y="457200"/>
            <a:ext cx="10769700" cy="99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Computing average acceleration</a:t>
            </a:r>
            <a:endParaRPr/>
          </a:p>
        </p:txBody>
      </p:sp>
      <p:pic>
        <p:nvPicPr>
          <p:cNvPr id="72" name="Google Shape;72;g273fc0346ea_0_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18950"/>
            <a:ext cx="3919375" cy="293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g273fc0346ea_0_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31313" y="994100"/>
            <a:ext cx="4086225" cy="305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g273fc0346ea_0_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4204025"/>
            <a:ext cx="3343226" cy="250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g273fc0346ea_0_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66001" y="4204025"/>
            <a:ext cx="3343226" cy="250157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g273fc0346ea_0_13"/>
          <p:cNvSpPr txBox="1"/>
          <p:nvPr/>
        </p:nvSpPr>
        <p:spPr>
          <a:xfrm>
            <a:off x="9837525" y="2121350"/>
            <a:ext cx="1541700" cy="5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</a:rPr>
              <a:t>Walking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77" name="Google Shape;77;g273fc0346ea_0_13"/>
          <p:cNvSpPr txBox="1"/>
          <p:nvPr/>
        </p:nvSpPr>
        <p:spPr>
          <a:xfrm>
            <a:off x="3403500" y="5454925"/>
            <a:ext cx="1491900" cy="4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</a:rPr>
              <a:t>Jumping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78" name="Google Shape;78;g273fc0346ea_0_13"/>
          <p:cNvSpPr txBox="1"/>
          <p:nvPr/>
        </p:nvSpPr>
        <p:spPr>
          <a:xfrm>
            <a:off x="9930775" y="5105250"/>
            <a:ext cx="1981500" cy="11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</a:rPr>
              <a:t>Jumping and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</a:rPr>
              <a:t>Walking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79" name="Google Shape;79;g273fc0346ea_0_13"/>
          <p:cNvSpPr txBox="1"/>
          <p:nvPr/>
        </p:nvSpPr>
        <p:spPr>
          <a:xfrm>
            <a:off x="3823125" y="1445325"/>
            <a:ext cx="1908300" cy="32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80" name="Google Shape;80;g273fc0346ea_0_13"/>
          <p:cNvSpPr txBox="1"/>
          <p:nvPr/>
        </p:nvSpPr>
        <p:spPr>
          <a:xfrm>
            <a:off x="3649150" y="2704250"/>
            <a:ext cx="1491900" cy="4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</a:rPr>
              <a:t>Sitting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73fc0346ea_0_29"/>
          <p:cNvSpPr txBox="1"/>
          <p:nvPr>
            <p:ph type="title"/>
          </p:nvPr>
        </p:nvSpPr>
        <p:spPr>
          <a:xfrm>
            <a:off x="609602" y="457200"/>
            <a:ext cx="10769700" cy="99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Plotting [3D]</a:t>
            </a:r>
            <a:endParaRPr/>
          </a:p>
        </p:txBody>
      </p:sp>
      <p:pic>
        <p:nvPicPr>
          <p:cNvPr id="87" name="Google Shape;87;g273fc0346ea_0_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67700"/>
            <a:ext cx="3939926" cy="350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g273fc0346ea_0_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92325" y="1667700"/>
            <a:ext cx="3939924" cy="3491833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g273fc0346ea_0_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8224" y="1618250"/>
            <a:ext cx="3854950" cy="36564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73fc0346ea_0_38"/>
          <p:cNvSpPr txBox="1"/>
          <p:nvPr>
            <p:ph type="title"/>
          </p:nvPr>
        </p:nvSpPr>
        <p:spPr>
          <a:xfrm>
            <a:off x="609602" y="457200"/>
            <a:ext cx="10769700" cy="99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Forming a KNN Model</a:t>
            </a:r>
            <a:endParaRPr/>
          </a:p>
        </p:txBody>
      </p:sp>
      <p:sp>
        <p:nvSpPr>
          <p:cNvPr id="96" name="Google Shape;96;g273fc0346ea_0_38"/>
          <p:cNvSpPr txBox="1"/>
          <p:nvPr>
            <p:ph idx="1" type="body"/>
          </p:nvPr>
        </p:nvSpPr>
        <p:spPr>
          <a:xfrm>
            <a:off x="609601" y="1600200"/>
            <a:ext cx="5894400" cy="4648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480"/>
              </a:spcBef>
              <a:spcAft>
                <a:spcPts val="0"/>
              </a:spcAft>
              <a:buSzPts val="1800"/>
              <a:buAutoNum type="arabicPeriod"/>
            </a:pPr>
            <a:r>
              <a:rPr lang="en-IN"/>
              <a:t>Split the data into two sets Training and Testing [80-20]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IN"/>
              <a:t>Build a Model.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IN"/>
              <a:t>Scale the data.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IN"/>
              <a:t>Model prediction.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IN"/>
              <a:t>Testing.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IN"/>
              <a:t>Evaluation.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IN"/>
              <a:t>Launch.</a:t>
            </a:r>
            <a:endParaRPr/>
          </a:p>
        </p:txBody>
      </p:sp>
      <p:pic>
        <p:nvPicPr>
          <p:cNvPr id="97" name="Google Shape;97;g273fc0346ea_0_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0126" y="997175"/>
            <a:ext cx="5383200" cy="48636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73fc0346ea_0_45"/>
          <p:cNvSpPr txBox="1"/>
          <p:nvPr>
            <p:ph type="title"/>
          </p:nvPr>
        </p:nvSpPr>
        <p:spPr>
          <a:xfrm>
            <a:off x="609602" y="457200"/>
            <a:ext cx="10769700" cy="99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Plotting an Accuracy Chart</a:t>
            </a:r>
            <a:endParaRPr/>
          </a:p>
        </p:txBody>
      </p:sp>
      <p:sp>
        <p:nvSpPr>
          <p:cNvPr id="104" name="Google Shape;104;g273fc0346ea_0_45"/>
          <p:cNvSpPr txBox="1"/>
          <p:nvPr>
            <p:ph idx="1" type="body"/>
          </p:nvPr>
        </p:nvSpPr>
        <p:spPr>
          <a:xfrm>
            <a:off x="609601" y="1600200"/>
            <a:ext cx="6312000" cy="4857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IN"/>
              <a:t>The maximum Accuracy is at k = 2 and k = 8. 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IN"/>
              <a:t>The maximum Accuracy achieved by our model is 83.33%. 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g273fc0346ea_0_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38175" y="2057925"/>
            <a:ext cx="5270400" cy="39415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8"/>
          <p:cNvSpPr txBox="1"/>
          <p:nvPr>
            <p:ph idx="1" type="body"/>
          </p:nvPr>
        </p:nvSpPr>
        <p:spPr>
          <a:xfrm>
            <a:off x="609602" y="1295400"/>
            <a:ext cx="10769700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3535" lvl="0" marL="34353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IN"/>
              <a:t>The lectures were completely useful and the onramp courses filled any gaps that we had while practicing hands-on.</a:t>
            </a:r>
            <a:endParaRPr/>
          </a:p>
          <a:p>
            <a:pPr indent="-343535" lvl="0" marL="343535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Char char="▪"/>
            </a:pPr>
            <a:r>
              <a:rPr lang="en-IN"/>
              <a:t>The functions of matlab helped us in analysing the data easily.</a:t>
            </a:r>
            <a:endParaRPr/>
          </a:p>
          <a:p>
            <a:pPr indent="-343535" lvl="0" marL="343535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Char char="▪"/>
            </a:pPr>
            <a:r>
              <a:rPr lang="en-IN"/>
              <a:t>We learnt how to categories and classify using different datasets.</a:t>
            </a:r>
            <a:endParaRPr/>
          </a:p>
          <a:p>
            <a:pPr indent="-343535" lvl="0" marL="343535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Char char="▪"/>
            </a:pPr>
            <a:r>
              <a:rPr lang="en-IN"/>
              <a:t>We used different trained models and gathered insights on which model was most suitable to train and predict.</a:t>
            </a:r>
            <a:endParaRPr/>
          </a:p>
          <a:p>
            <a:pPr indent="-343535" lvl="0" marL="343535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Char char="▪"/>
            </a:pPr>
            <a:r>
              <a:rPr lang="en-IN"/>
              <a:t>We learnt the different ways to increase the accuracy of our models such as confusion matrix. </a:t>
            </a:r>
            <a:endParaRPr/>
          </a:p>
          <a:p>
            <a:pPr indent="-343535" lvl="0" marL="343535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Char char="▪"/>
            </a:pPr>
            <a:r>
              <a:rPr lang="en-IN"/>
              <a:t>We also learnt how to visualize the data using different methods such as plotting, pie charts,etc.</a:t>
            </a:r>
            <a:endParaRPr/>
          </a:p>
          <a:p>
            <a:pPr indent="-229233" lvl="0" marL="343535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11" name="Google Shape;111;p8"/>
          <p:cNvSpPr txBox="1"/>
          <p:nvPr/>
        </p:nvSpPr>
        <p:spPr>
          <a:xfrm>
            <a:off x="685800" y="434340"/>
            <a:ext cx="3997200" cy="5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b="0" i="0" lang="en-IN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Learnings</a:t>
            </a:r>
            <a:endParaRPr b="0" i="0" sz="2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9"/>
          <p:cNvSpPr txBox="1"/>
          <p:nvPr>
            <p:ph idx="1" type="body"/>
          </p:nvPr>
        </p:nvSpPr>
        <p:spPr>
          <a:xfrm>
            <a:off x="711200" y="1295400"/>
            <a:ext cx="107697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3535" lvl="0" marL="34353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IN"/>
              <a:t>We had a great experience during the lectures as well as homeworks. </a:t>
            </a:r>
            <a:endParaRPr/>
          </a:p>
          <a:p>
            <a:pPr indent="-343535" lvl="0" marL="343535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Char char="▪"/>
            </a:pPr>
            <a:r>
              <a:rPr lang="en-IN"/>
              <a:t>The course helped us gain knowledge about the principles of machine learning,deep learning.</a:t>
            </a:r>
            <a:endParaRPr/>
          </a:p>
          <a:p>
            <a:pPr indent="-343535" lvl="0" marL="343535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Char char="▪"/>
            </a:pPr>
            <a:r>
              <a:rPr lang="en-IN"/>
              <a:t>The practical experiments also helped us understand the real time uses. </a:t>
            </a:r>
            <a:endParaRPr/>
          </a:p>
          <a:p>
            <a:pPr indent="-343535" lvl="0" marL="343535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Char char="▪"/>
            </a:pPr>
            <a:r>
              <a:rPr lang="en-IN"/>
              <a:t>The project helped in bringing together our teammates and also made us all brainstorm and think differently.</a:t>
            </a:r>
            <a:endParaRPr/>
          </a:p>
          <a:p>
            <a:pPr indent="-343535" lvl="0" marL="343535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Char char="▪"/>
            </a:pPr>
            <a:r>
              <a:rPr lang="en-IN"/>
              <a:t>We were able to produce a model that could classify the data given as input,and predict the right activity.</a:t>
            </a:r>
            <a:endParaRPr/>
          </a:p>
          <a:p>
            <a:pPr indent="-343535" lvl="0" marL="343535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Char char="▪"/>
            </a:pPr>
            <a:r>
              <a:rPr lang="en-IN"/>
              <a:t>Overall, a really great experience and a wonderful course to have been a part of. </a:t>
            </a:r>
            <a:endParaRPr/>
          </a:p>
          <a:p>
            <a:pPr indent="-229233" lvl="0" marL="343535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229233" lvl="0" marL="343535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229233" lvl="0" marL="343535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229233" lvl="0" marL="343535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17" name="Google Shape;117;p9"/>
          <p:cNvSpPr txBox="1"/>
          <p:nvPr/>
        </p:nvSpPr>
        <p:spPr>
          <a:xfrm>
            <a:off x="711200" y="424180"/>
            <a:ext cx="33876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IN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Feedback</a:t>
            </a:r>
            <a:endParaRPr b="0" i="0" sz="2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W_Public_widescreen">
  <a:themeElements>
    <a:clrScheme name="MW">
      <a:dk1>
        <a:srgbClr val="000000"/>
      </a:dk1>
      <a:lt1>
        <a:srgbClr val="FFFFFF"/>
      </a:lt1>
      <a:dk2>
        <a:srgbClr val="0076A8"/>
      </a:dk2>
      <a:lt2>
        <a:srgbClr val="ECF5F8"/>
      </a:lt2>
      <a:accent1>
        <a:srgbClr val="D78824"/>
      </a:accent1>
      <a:accent2>
        <a:srgbClr val="004B87"/>
      </a:accent2>
      <a:accent3>
        <a:srgbClr val="00A9E0"/>
      </a:accent3>
      <a:accent4>
        <a:srgbClr val="F2A900"/>
      </a:accent4>
      <a:accent5>
        <a:srgbClr val="B7302C"/>
      </a:accent5>
      <a:accent6>
        <a:srgbClr val="48A23F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2024-06-17T04:22:00Z</dcterms:created>
  <dc:creator>Souvick Chatterjee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441712758</vt:i4>
  </property>
  <property fmtid="{D5CDD505-2E9C-101B-9397-08002B2CF9AE}" pid="3" name="_NewReviewCycle">
    <vt:lpwstr/>
  </property>
  <property fmtid="{D5CDD505-2E9C-101B-9397-08002B2CF9AE}" pid="4" name="_EmailSubject">
    <vt:lpwstr>Quick PPT question</vt:lpwstr>
  </property>
  <property fmtid="{D5CDD505-2E9C-101B-9397-08002B2CF9AE}" pid="5" name="_AuthorEmail">
    <vt:lpwstr>Julie.Cornell@mathworks.com</vt:lpwstr>
  </property>
  <property fmtid="{D5CDD505-2E9C-101B-9397-08002B2CF9AE}" pid="6" name="_AuthorEmailDisplayName">
    <vt:lpwstr>Julie Cornell</vt:lpwstr>
  </property>
  <property fmtid="{D5CDD505-2E9C-101B-9397-08002B2CF9AE}" pid="7" name="ContentTypeId">
    <vt:lpwstr>0x010100E23E32C3022BA344AE607CE1B766CD2B</vt:lpwstr>
  </property>
  <property fmtid="{D5CDD505-2E9C-101B-9397-08002B2CF9AE}" pid="8" name="Order">
    <vt:r8>4.74915E7</vt:r8>
  </property>
  <property fmtid="{D5CDD505-2E9C-101B-9397-08002B2CF9AE}" pid="9" name="xd_Signature">
    <vt:bool>false</vt:bool>
  </property>
  <property fmtid="{D5CDD505-2E9C-101B-9397-08002B2CF9AE}" pid="10" name="xd_ProgID">
    <vt:lpwstr/>
  </property>
  <property fmtid="{D5CDD505-2E9C-101B-9397-08002B2CF9AE}" pid="11" name="ComplianceAssetId">
    <vt:lpwstr/>
  </property>
  <property fmtid="{D5CDD505-2E9C-101B-9397-08002B2CF9AE}" pid="12" name="TemplateUrl">
    <vt:lpwstr/>
  </property>
  <property fmtid="{D5CDD505-2E9C-101B-9397-08002B2CF9AE}" pid="13" name="MediaServiceImageTags">
    <vt:lpwstr/>
  </property>
  <property fmtid="{D5CDD505-2E9C-101B-9397-08002B2CF9AE}" pid="14" name="ICV">
    <vt:lpwstr>74D29F71A20E499BA969EE2CCC04342A_13</vt:lpwstr>
  </property>
  <property fmtid="{D5CDD505-2E9C-101B-9397-08002B2CF9AE}" pid="15" name="KSOProductBuildVer">
    <vt:lpwstr>1033-12.2.0.17119</vt:lpwstr>
  </property>
</Properties>
</file>