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>
      <p:cViewPr varScale="1">
        <p:scale>
          <a:sx n="115" d="100"/>
          <a:sy n="115" d="100"/>
        </p:scale>
        <p:origin x="12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C082-8A0D-4C6A-9E8C-8AD82A18D5CF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5C44-0A75-44D7-8225-26831CCE0DF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408111" y="-11130"/>
            <a:ext cx="9144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077" y="2149740"/>
            <a:ext cx="8424936" cy="1565012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Real Time Detection of calibration</a:t>
            </a:r>
            <a:endParaRPr lang="es-ES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Forma libre"/>
          <p:cNvSpPr/>
          <p:nvPr/>
        </p:nvSpPr>
        <p:spPr bwMode="auto">
          <a:xfrm>
            <a:off x="0" y="3714752"/>
            <a:ext cx="9144000" cy="3143248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172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273 h 10000"/>
              <a:gd name="connsiteX1" fmla="*/ 1172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273 h 10000"/>
              <a:gd name="connsiteX0" fmla="*/ 0 w 10000"/>
              <a:gd name="connsiteY0" fmla="*/ 2273 h 10000"/>
              <a:gd name="connsiteX1" fmla="*/ 125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2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2273"/>
                </a:moveTo>
                <a:lnTo>
                  <a:pt x="125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2273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23728" y="4357834"/>
            <a:ext cx="3929090" cy="1499253"/>
          </a:xfrm>
        </p:spPr>
        <p:txBody>
          <a:bodyPr>
            <a:normAutofit fontScale="92500"/>
          </a:bodyPr>
          <a:lstStyle/>
          <a:p>
            <a:pPr algn="l"/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Teacher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D. Sc Manuel Loaiza</a:t>
            </a:r>
          </a:p>
          <a:p>
            <a:pPr algn="l"/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Course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Computer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Vision</a:t>
            </a:r>
            <a:endParaRPr lang="es-ES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Speakers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Christian </a:t>
            </a:r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Cordova</a:t>
            </a:r>
            <a:endParaRPr lang="es-ES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s-E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Zoser</a:t>
            </a:r>
            <a:r>
              <a:rPr lang="es-E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Quenaya</a:t>
            </a:r>
            <a:endParaRPr lang="es-E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3 Forma libre"/>
          <p:cNvSpPr/>
          <p:nvPr/>
        </p:nvSpPr>
        <p:spPr>
          <a:xfrm>
            <a:off x="0" y="0"/>
            <a:ext cx="850109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bg1"/>
                </a:solidFill>
              </a:rPr>
              <a:t>Universidad Católica San Pablo</a:t>
            </a:r>
          </a:p>
        </p:txBody>
      </p:sp>
      <p:pic>
        <p:nvPicPr>
          <p:cNvPr id="1026" name="Picture 2" descr="Resultado de imagen para concyt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132"/>
            <a:ext cx="3563888" cy="105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uc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07" y="478287"/>
            <a:ext cx="2409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Read</a:t>
            </a:r>
            <a:r>
              <a:rPr lang="es-ES" sz="2800" dirty="0" smtClean="0"/>
              <a:t> </a:t>
            </a:r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 err="1" smtClean="0"/>
              <a:t>frames</a:t>
            </a:r>
            <a:r>
              <a:rPr lang="es-ES" sz="2800" dirty="0" smtClean="0"/>
              <a:t> of a camera (in real time).</a:t>
            </a:r>
          </a:p>
          <a:p>
            <a:r>
              <a:rPr lang="es-ES" sz="2800" dirty="0" err="1" smtClean="0"/>
              <a:t>Applied</a:t>
            </a:r>
            <a:r>
              <a:rPr lang="es-ES" sz="2800" dirty="0" smtClean="0"/>
              <a:t> cv::</a:t>
            </a:r>
            <a:r>
              <a:rPr lang="es-ES" sz="2800" dirty="0" err="1" smtClean="0"/>
              <a:t>cvtColor</a:t>
            </a:r>
            <a:r>
              <a:rPr lang="es-ES" sz="2800" dirty="0" smtClean="0"/>
              <a:t>()  - </a:t>
            </a:r>
            <a:r>
              <a:rPr lang="es-ES" sz="2800" dirty="0" err="1" smtClean="0"/>
              <a:t>convert</a:t>
            </a:r>
            <a:r>
              <a:rPr lang="es-ES" sz="2800" dirty="0" smtClean="0"/>
              <a:t> a color </a:t>
            </a:r>
            <a:r>
              <a:rPr lang="es-ES" sz="2800" dirty="0" err="1" smtClean="0"/>
              <a:t>image</a:t>
            </a:r>
            <a:r>
              <a:rPr lang="es-ES" sz="2800" dirty="0" smtClean="0"/>
              <a:t> to gray </a:t>
            </a:r>
            <a:r>
              <a:rPr lang="es-ES" sz="2800" dirty="0" err="1" smtClean="0"/>
              <a:t>sacale</a:t>
            </a:r>
            <a:r>
              <a:rPr lang="es-ES" sz="2800" dirty="0" smtClean="0"/>
              <a:t> </a:t>
            </a:r>
            <a:r>
              <a:rPr lang="es-ES" sz="2800" dirty="0" err="1" smtClean="0"/>
              <a:t>image</a:t>
            </a:r>
            <a:r>
              <a:rPr lang="es-ES" sz="2800" dirty="0" smtClean="0"/>
              <a:t>.</a:t>
            </a:r>
          </a:p>
          <a:p>
            <a:r>
              <a:rPr lang="es-ES" sz="2800" dirty="0" err="1" smtClean="0"/>
              <a:t>Smoothing</a:t>
            </a:r>
            <a:r>
              <a:rPr lang="es-ES" sz="2800" dirty="0" smtClean="0"/>
              <a:t>: cv::</a:t>
            </a:r>
            <a:r>
              <a:rPr lang="es-ES" sz="2800" dirty="0" err="1" smtClean="0"/>
              <a:t>GaussianBlur</a:t>
            </a:r>
            <a:r>
              <a:rPr lang="es-ES" sz="2800" dirty="0" smtClean="0"/>
              <a:t>().</a:t>
            </a:r>
          </a:p>
          <a:p>
            <a:r>
              <a:rPr lang="es-ES" sz="2800" dirty="0" err="1" smtClean="0"/>
              <a:t>Applied</a:t>
            </a:r>
            <a:r>
              <a:rPr lang="es-ES" sz="2800" dirty="0" smtClean="0"/>
              <a:t>: cv::</a:t>
            </a:r>
            <a:r>
              <a:rPr lang="es-PE" dirty="0" err="1" smtClean="0"/>
              <a:t>adaptiveThreshold</a:t>
            </a:r>
            <a:r>
              <a:rPr lang="es-PE" dirty="0" smtClean="0"/>
              <a:t>().</a:t>
            </a:r>
          </a:p>
          <a:p>
            <a:r>
              <a:rPr lang="es-PE" sz="2800" dirty="0"/>
              <a:t>c</a:t>
            </a:r>
            <a:r>
              <a:rPr lang="es-PE" sz="2800" dirty="0" smtClean="0"/>
              <a:t>v::</a:t>
            </a:r>
            <a:r>
              <a:rPr lang="es-PE" sz="2800" dirty="0" err="1" smtClean="0"/>
              <a:t>Canny</a:t>
            </a:r>
            <a:r>
              <a:rPr lang="es-PE" sz="2800" dirty="0" smtClean="0"/>
              <a:t> to </a:t>
            </a:r>
            <a:r>
              <a:rPr lang="es-PE" sz="2800" dirty="0" err="1" smtClean="0"/>
              <a:t>detection</a:t>
            </a:r>
            <a:r>
              <a:rPr lang="es-PE" sz="2800" dirty="0" smtClean="0"/>
              <a:t>.</a:t>
            </a:r>
          </a:p>
          <a:p>
            <a:r>
              <a:rPr lang="es-PE" sz="2800" dirty="0"/>
              <a:t>c</a:t>
            </a:r>
            <a:r>
              <a:rPr lang="es-PE" sz="2800" dirty="0" smtClean="0"/>
              <a:t>v::</a:t>
            </a:r>
            <a:r>
              <a:rPr lang="es-PE" sz="2800" dirty="0" err="1" smtClean="0"/>
              <a:t>findContours</a:t>
            </a:r>
            <a:r>
              <a:rPr lang="es-PE" sz="2800" dirty="0" smtClean="0"/>
              <a:t>().</a:t>
            </a:r>
            <a:endParaRPr lang="es-ES" sz="2800" dirty="0"/>
          </a:p>
        </p:txBody>
      </p:sp>
      <p:sp>
        <p:nvSpPr>
          <p:cNvPr id="9" name="8 Forma libre"/>
          <p:cNvSpPr/>
          <p:nvPr/>
        </p:nvSpPr>
        <p:spPr>
          <a:xfrm rot="10800000">
            <a:off x="0" y="6572272"/>
            <a:ext cx="914400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orma libre"/>
          <p:cNvSpPr/>
          <p:nvPr/>
        </p:nvSpPr>
        <p:spPr>
          <a:xfrm rot="10800000">
            <a:off x="142844" y="6643710"/>
            <a:ext cx="9001156" cy="214290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96275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96275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1142976" y="6143644"/>
            <a:ext cx="1071570" cy="365125"/>
          </a:xfrm>
        </p:spPr>
        <p:txBody>
          <a:bodyPr/>
          <a:lstStyle/>
          <a:p>
            <a:fld id="{D93CC06F-277D-4CF2-9B2A-F328E18DB298}" type="datetime1">
              <a:rPr lang="es-PE" sz="900" smtClean="0"/>
              <a:pPr/>
              <a:t>15/02/2018</a:t>
            </a:fld>
            <a:endParaRPr lang="es-ES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400024" cy="365125"/>
          </a:xfrm>
        </p:spPr>
        <p:txBody>
          <a:bodyPr/>
          <a:lstStyle/>
          <a:p>
            <a:fld id="{AF407CBB-0031-413D-AD22-D00DD85CA84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14" name="3 Forma libre"/>
          <p:cNvSpPr/>
          <p:nvPr/>
        </p:nvSpPr>
        <p:spPr>
          <a:xfrm>
            <a:off x="0" y="-9536"/>
            <a:ext cx="850109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bg1"/>
                </a:solidFill>
              </a:rPr>
              <a:t>Universidad Católica San Pablo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 of Implementation: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Allocate</a:t>
            </a:r>
            <a:r>
              <a:rPr lang="es-ES" sz="2800" dirty="0" smtClean="0"/>
              <a:t> </a:t>
            </a:r>
            <a:r>
              <a:rPr lang="es-ES" sz="2800" dirty="0" err="1" smtClean="0"/>
              <a:t>into</a:t>
            </a:r>
            <a:r>
              <a:rPr lang="es-ES" sz="2800" dirty="0" smtClean="0"/>
              <a:t> </a:t>
            </a:r>
            <a:r>
              <a:rPr lang="es-PE" dirty="0"/>
              <a:t>vector&lt;</a:t>
            </a:r>
            <a:r>
              <a:rPr lang="es-PE" dirty="0" err="1"/>
              <a:t>RotatedRect</a:t>
            </a:r>
            <a:r>
              <a:rPr lang="es-PE" dirty="0" smtClean="0"/>
              <a:t>&gt;.</a:t>
            </a:r>
          </a:p>
          <a:p>
            <a:r>
              <a:rPr lang="es-PE" dirty="0"/>
              <a:t> </a:t>
            </a:r>
            <a:r>
              <a:rPr lang="es-PE" dirty="0" err="1" smtClean="0"/>
              <a:t>There</a:t>
            </a:r>
            <a:r>
              <a:rPr lang="es-PE" dirty="0" smtClean="0"/>
              <a:t> are </a:t>
            </a:r>
            <a:r>
              <a:rPr lang="es-PE" dirty="0" err="1" smtClean="0"/>
              <a:t>nearby</a:t>
            </a:r>
            <a:r>
              <a:rPr lang="es-PE" dirty="0" smtClean="0"/>
              <a:t> centers.</a:t>
            </a:r>
          </a:p>
          <a:p>
            <a:endParaRPr lang="es-ES" sz="2800" dirty="0" smtClean="0"/>
          </a:p>
        </p:txBody>
      </p:sp>
      <p:sp>
        <p:nvSpPr>
          <p:cNvPr id="9" name="8 Forma libre"/>
          <p:cNvSpPr/>
          <p:nvPr/>
        </p:nvSpPr>
        <p:spPr>
          <a:xfrm rot="10800000">
            <a:off x="0" y="6572272"/>
            <a:ext cx="914400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orma libre"/>
          <p:cNvSpPr/>
          <p:nvPr/>
        </p:nvSpPr>
        <p:spPr>
          <a:xfrm rot="10800000">
            <a:off x="142844" y="6643710"/>
            <a:ext cx="9001156" cy="214290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96275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96275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1142976" y="6143644"/>
            <a:ext cx="1071570" cy="365125"/>
          </a:xfrm>
        </p:spPr>
        <p:txBody>
          <a:bodyPr/>
          <a:lstStyle/>
          <a:p>
            <a:fld id="{D93CC06F-277D-4CF2-9B2A-F328E18DB298}" type="datetime1">
              <a:rPr lang="es-PE" sz="900" smtClean="0"/>
              <a:pPr/>
              <a:t>15/02/2018</a:t>
            </a:fld>
            <a:endParaRPr lang="es-ES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400024" cy="365125"/>
          </a:xfrm>
        </p:spPr>
        <p:txBody>
          <a:bodyPr/>
          <a:lstStyle/>
          <a:p>
            <a:fld id="{AF407CBB-0031-413D-AD22-D00DD85CA84F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4" name="3 Forma libre"/>
          <p:cNvSpPr/>
          <p:nvPr/>
        </p:nvSpPr>
        <p:spPr>
          <a:xfrm>
            <a:off x="0" y="-9536"/>
            <a:ext cx="850109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bg1"/>
                </a:solidFill>
              </a:rPr>
              <a:t>Universidad Católica San Pablo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 of Implementation: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12785" t="27382" r="47322" b="24509"/>
          <a:stretch/>
        </p:blipFill>
        <p:spPr>
          <a:xfrm>
            <a:off x="2627784" y="3284984"/>
            <a:ext cx="3889272" cy="26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96" y="1641476"/>
            <a:ext cx="5641741" cy="4454524"/>
          </a:xfrm>
        </p:spPr>
      </p:pic>
      <p:sp>
        <p:nvSpPr>
          <p:cNvPr id="9" name="8 Forma libre"/>
          <p:cNvSpPr/>
          <p:nvPr/>
        </p:nvSpPr>
        <p:spPr>
          <a:xfrm rot="10800000">
            <a:off x="0" y="6572272"/>
            <a:ext cx="914400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orma libre"/>
          <p:cNvSpPr/>
          <p:nvPr/>
        </p:nvSpPr>
        <p:spPr>
          <a:xfrm rot="10800000">
            <a:off x="142844" y="6643710"/>
            <a:ext cx="9001156" cy="214290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96275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96275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1142976" y="6143644"/>
            <a:ext cx="1071570" cy="365125"/>
          </a:xfrm>
        </p:spPr>
        <p:txBody>
          <a:bodyPr/>
          <a:lstStyle/>
          <a:p>
            <a:fld id="{D93CC06F-277D-4CF2-9B2A-F328E18DB298}" type="datetime1">
              <a:rPr lang="es-PE" sz="900" smtClean="0"/>
              <a:pPr/>
              <a:t>15/02/2018</a:t>
            </a:fld>
            <a:endParaRPr lang="es-ES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400024" cy="365125"/>
          </a:xfrm>
        </p:spPr>
        <p:txBody>
          <a:bodyPr/>
          <a:lstStyle/>
          <a:p>
            <a:fld id="{AF407CBB-0031-413D-AD22-D00DD85CA84F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4" name="3 Forma libre"/>
          <p:cNvSpPr/>
          <p:nvPr/>
        </p:nvSpPr>
        <p:spPr>
          <a:xfrm>
            <a:off x="0" y="-9536"/>
            <a:ext cx="850109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bg1"/>
                </a:solidFill>
              </a:rPr>
              <a:t>Universidad Católica San Pablo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31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Forma libre"/>
          <p:cNvSpPr/>
          <p:nvPr/>
        </p:nvSpPr>
        <p:spPr>
          <a:xfrm rot="10800000">
            <a:off x="0" y="6572272"/>
            <a:ext cx="914400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orma libre"/>
          <p:cNvSpPr/>
          <p:nvPr/>
        </p:nvSpPr>
        <p:spPr>
          <a:xfrm rot="10800000">
            <a:off x="142844" y="6643710"/>
            <a:ext cx="9001156" cy="214290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96275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96275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1142976" y="6143644"/>
            <a:ext cx="1071570" cy="365125"/>
          </a:xfrm>
        </p:spPr>
        <p:txBody>
          <a:bodyPr/>
          <a:lstStyle/>
          <a:p>
            <a:fld id="{D93CC06F-277D-4CF2-9B2A-F328E18DB298}" type="datetime1">
              <a:rPr lang="es-PE" sz="900" smtClean="0"/>
              <a:pPr/>
              <a:t>15/02/2018</a:t>
            </a:fld>
            <a:endParaRPr lang="es-ES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400024" cy="365125"/>
          </a:xfrm>
        </p:spPr>
        <p:txBody>
          <a:bodyPr/>
          <a:lstStyle/>
          <a:p>
            <a:fld id="{AF407CBB-0031-413D-AD22-D00DD85CA84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14" name="3 Forma libre"/>
          <p:cNvSpPr/>
          <p:nvPr/>
        </p:nvSpPr>
        <p:spPr>
          <a:xfrm>
            <a:off x="0" y="-9536"/>
            <a:ext cx="850109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bg1"/>
                </a:solidFill>
              </a:rPr>
              <a:t>Universidad Católica San Pablo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9768" t="24500" r="19230" b="16701"/>
          <a:stretch/>
        </p:blipFill>
        <p:spPr>
          <a:xfrm>
            <a:off x="733767" y="369425"/>
            <a:ext cx="7610928" cy="61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Forma libre"/>
          <p:cNvSpPr/>
          <p:nvPr/>
        </p:nvSpPr>
        <p:spPr>
          <a:xfrm rot="10800000">
            <a:off x="0" y="6572272"/>
            <a:ext cx="914400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orma libre"/>
          <p:cNvSpPr/>
          <p:nvPr/>
        </p:nvSpPr>
        <p:spPr>
          <a:xfrm rot="10800000">
            <a:off x="142844" y="6643710"/>
            <a:ext cx="9001156" cy="214290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96275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96275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1142976" y="6143644"/>
            <a:ext cx="1071570" cy="365125"/>
          </a:xfrm>
        </p:spPr>
        <p:txBody>
          <a:bodyPr/>
          <a:lstStyle/>
          <a:p>
            <a:fld id="{D93CC06F-277D-4CF2-9B2A-F328E18DB298}" type="datetime1">
              <a:rPr lang="es-PE" sz="900" smtClean="0"/>
              <a:pPr/>
              <a:t>15/02/2018</a:t>
            </a:fld>
            <a:endParaRPr lang="es-ES" sz="900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400024" cy="365125"/>
          </a:xfrm>
        </p:spPr>
        <p:txBody>
          <a:bodyPr/>
          <a:lstStyle/>
          <a:p>
            <a:fld id="{AF407CBB-0031-413D-AD22-D00DD85CA84F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685800" y="2485566"/>
            <a:ext cx="7772400" cy="2023553"/>
          </a:xfrm>
        </p:spPr>
        <p:txBody>
          <a:bodyPr anchor="t">
            <a:noAutofit/>
          </a:bodyPr>
          <a:lstStyle/>
          <a:p>
            <a:r>
              <a:rPr lang="es-E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</a:t>
            </a:r>
            <a:endParaRPr lang="es-ES" sz="9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3 Forma libre"/>
          <p:cNvSpPr/>
          <p:nvPr/>
        </p:nvSpPr>
        <p:spPr>
          <a:xfrm>
            <a:off x="0" y="-1860"/>
            <a:ext cx="8501090" cy="285728"/>
          </a:xfrm>
          <a:custGeom>
            <a:avLst/>
            <a:gdLst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42965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72462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7929586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429652"/>
              <a:gd name="connsiteY0" fmla="*/ 0 h 285728"/>
              <a:gd name="connsiteX1" fmla="*/ 8429652 w 8429652"/>
              <a:gd name="connsiteY1" fmla="*/ 0 h 285728"/>
              <a:gd name="connsiteX2" fmla="*/ 8001024 w 8429652"/>
              <a:gd name="connsiteY2" fmla="*/ 285728 h 285728"/>
              <a:gd name="connsiteX3" fmla="*/ 0 w 8429652"/>
              <a:gd name="connsiteY3" fmla="*/ 285728 h 285728"/>
              <a:gd name="connsiteX4" fmla="*/ 0 w 8429652"/>
              <a:gd name="connsiteY4" fmla="*/ 0 h 285728"/>
              <a:gd name="connsiteX0" fmla="*/ 0 w 8501090"/>
              <a:gd name="connsiteY0" fmla="*/ 0 h 285728"/>
              <a:gd name="connsiteX1" fmla="*/ 8501090 w 8501090"/>
              <a:gd name="connsiteY1" fmla="*/ 0 h 285728"/>
              <a:gd name="connsiteX2" fmla="*/ 8001024 w 8501090"/>
              <a:gd name="connsiteY2" fmla="*/ 285728 h 285728"/>
              <a:gd name="connsiteX3" fmla="*/ 0 w 8501090"/>
              <a:gd name="connsiteY3" fmla="*/ 285728 h 285728"/>
              <a:gd name="connsiteX4" fmla="*/ 0 w 8501090"/>
              <a:gd name="connsiteY4" fmla="*/ 0 h 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1090" h="285728">
                <a:moveTo>
                  <a:pt x="0" y="0"/>
                </a:moveTo>
                <a:lnTo>
                  <a:pt x="8501090" y="0"/>
                </a:lnTo>
                <a:lnTo>
                  <a:pt x="8001024" y="285728"/>
                </a:lnTo>
                <a:lnTo>
                  <a:pt x="0" y="2857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bg1"/>
                </a:solidFill>
              </a:rPr>
              <a:t>Universidad Católica San Pablo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ieee_template_intercon_slides</Template>
  <TotalTime>86</TotalTime>
  <Words>123</Words>
  <Application>Microsoft Office PowerPoint</Application>
  <PresentationFormat>Presentación en pantalla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Verdana</vt:lpstr>
      <vt:lpstr>Tema de Office</vt:lpstr>
      <vt:lpstr>Real Time Detection of calibration</vt:lpstr>
      <vt:lpstr>Presentación de PowerPoint</vt:lpstr>
      <vt:lpstr>Presentación de PowerPoint</vt:lpstr>
      <vt:lpstr>Presentación de PowerPoint</vt:lpstr>
      <vt:lpstr>Presentación de PowerPoint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Lab-Maestria-12</dc:creator>
  <cp:lastModifiedBy>Lab-Maestria-12</cp:lastModifiedBy>
  <cp:revision>5</cp:revision>
  <dcterms:created xsi:type="dcterms:W3CDTF">2018-02-15T11:35:58Z</dcterms:created>
  <dcterms:modified xsi:type="dcterms:W3CDTF">2018-02-15T13:03:23Z</dcterms:modified>
</cp:coreProperties>
</file>