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6" r:id="rId5"/>
    <p:sldId id="264" r:id="rId6"/>
    <p:sldId id="265" r:id="rId7"/>
    <p:sldId id="25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>
      <p:cViewPr varScale="1">
        <p:scale>
          <a:sx n="101" d="100"/>
          <a:sy n="101" d="100"/>
        </p:scale>
        <p:origin x="13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C082-8A0D-4C6A-9E8C-8AD82A18D5C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408111" y="-11130"/>
            <a:ext cx="9144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944841"/>
            <a:ext cx="8424936" cy="1565012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CALIBRATION CAMERA WITH TRACKING IN REAL TIME</a:t>
            </a:r>
            <a:endParaRPr lang="es-ES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Forma libre"/>
          <p:cNvSpPr/>
          <p:nvPr/>
        </p:nvSpPr>
        <p:spPr bwMode="auto">
          <a:xfrm>
            <a:off x="0" y="3714752"/>
            <a:ext cx="9144000" cy="3143248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172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273 h 10000"/>
              <a:gd name="connsiteX1" fmla="*/ 1172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273 h 10000"/>
              <a:gd name="connsiteX0" fmla="*/ 0 w 10000"/>
              <a:gd name="connsiteY0" fmla="*/ 2273 h 10000"/>
              <a:gd name="connsiteX1" fmla="*/ 125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2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2273"/>
                </a:moveTo>
                <a:lnTo>
                  <a:pt x="125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2273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23728" y="4357834"/>
            <a:ext cx="3929090" cy="1499253"/>
          </a:xfrm>
        </p:spPr>
        <p:txBody>
          <a:bodyPr>
            <a:normAutofit fontScale="92500"/>
          </a:bodyPr>
          <a:lstStyle/>
          <a:p>
            <a:pPr algn="l"/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Teacher: D. Sc Manuel Loaiza</a:t>
            </a:r>
          </a:p>
          <a:p>
            <a:pPr algn="l"/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Course</a:t>
            </a:r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Computer Vision</a:t>
            </a:r>
          </a:p>
          <a:p>
            <a:pPr algn="l"/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Speakers</a:t>
            </a:r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Christian </a:t>
            </a:r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Córdova</a:t>
            </a:r>
            <a:endParaRPr lang="es-ES" sz="2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s-E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Zoser</a:t>
            </a:r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Quenaya</a:t>
            </a:r>
            <a:endParaRPr lang="es-ES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3 Forma libre"/>
          <p:cNvSpPr/>
          <p:nvPr/>
        </p:nvSpPr>
        <p:spPr>
          <a:xfrm>
            <a:off x="0" y="0"/>
            <a:ext cx="850109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bg1"/>
                </a:solidFill>
              </a:rPr>
              <a:t>Universidad Católica San Pablo</a:t>
            </a:r>
          </a:p>
        </p:txBody>
      </p:sp>
      <p:pic>
        <p:nvPicPr>
          <p:cNvPr id="1026" name="Picture 2" descr="Resultado de imagen para concyt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2132"/>
            <a:ext cx="2771801" cy="86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uc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52" y="491159"/>
            <a:ext cx="2127113" cy="98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03" y="542353"/>
            <a:ext cx="2964242" cy="869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r>
              <a:rPr lang="es-ES" sz="2800" dirty="0" err="1" smtClean="0"/>
              <a:t>Read</a:t>
            </a:r>
            <a:r>
              <a:rPr lang="es-ES" sz="2800" dirty="0" smtClean="0"/>
              <a:t> </a:t>
            </a:r>
            <a:r>
              <a:rPr lang="es-ES" sz="2800" dirty="0" err="1" smtClean="0"/>
              <a:t>the</a:t>
            </a:r>
            <a:r>
              <a:rPr lang="es-ES" sz="2800" dirty="0" smtClean="0"/>
              <a:t> </a:t>
            </a:r>
            <a:r>
              <a:rPr lang="es-ES" sz="2800" dirty="0" err="1" smtClean="0"/>
              <a:t>frames</a:t>
            </a:r>
            <a:r>
              <a:rPr lang="es-ES" sz="2800" dirty="0" smtClean="0"/>
              <a:t> of a camera (in real time).</a:t>
            </a:r>
          </a:p>
          <a:p>
            <a:r>
              <a:rPr lang="es-ES" sz="2800" dirty="0" err="1" smtClean="0"/>
              <a:t>Applied</a:t>
            </a:r>
            <a:r>
              <a:rPr lang="es-ES" sz="2800" dirty="0" smtClean="0"/>
              <a:t> cv::</a:t>
            </a:r>
            <a:r>
              <a:rPr lang="es-ES" sz="2800" dirty="0" err="1" smtClean="0"/>
              <a:t>cvtColor</a:t>
            </a:r>
            <a:r>
              <a:rPr lang="es-ES" sz="2800" dirty="0" smtClean="0"/>
              <a:t>()  - </a:t>
            </a:r>
            <a:r>
              <a:rPr lang="es-ES" sz="2800" dirty="0" err="1" smtClean="0"/>
              <a:t>convert</a:t>
            </a:r>
            <a:r>
              <a:rPr lang="es-ES" sz="2800" dirty="0" smtClean="0"/>
              <a:t> a color </a:t>
            </a:r>
            <a:r>
              <a:rPr lang="es-ES" sz="2800" dirty="0" err="1" smtClean="0"/>
              <a:t>image</a:t>
            </a:r>
            <a:r>
              <a:rPr lang="es-ES" sz="2800" dirty="0" smtClean="0"/>
              <a:t> to gray </a:t>
            </a:r>
            <a:r>
              <a:rPr lang="es-ES" sz="2800" dirty="0" err="1" smtClean="0"/>
              <a:t>sacale</a:t>
            </a:r>
            <a:r>
              <a:rPr lang="es-ES" sz="2800" dirty="0" smtClean="0"/>
              <a:t> </a:t>
            </a:r>
            <a:r>
              <a:rPr lang="es-ES" sz="2800" dirty="0" err="1" smtClean="0"/>
              <a:t>image</a:t>
            </a:r>
            <a:r>
              <a:rPr lang="es-ES" sz="2800" dirty="0" smtClean="0"/>
              <a:t>.</a:t>
            </a:r>
          </a:p>
          <a:p>
            <a:r>
              <a:rPr lang="es-ES" sz="2800" dirty="0" err="1" smtClean="0"/>
              <a:t>Smoothing</a:t>
            </a:r>
            <a:r>
              <a:rPr lang="es-ES" sz="2800" dirty="0" smtClean="0"/>
              <a:t>: cv::</a:t>
            </a:r>
            <a:r>
              <a:rPr lang="es-ES" sz="2800" dirty="0" err="1" smtClean="0"/>
              <a:t>GaussianBlur</a:t>
            </a:r>
            <a:r>
              <a:rPr lang="es-ES" sz="2800" dirty="0" smtClean="0"/>
              <a:t>().</a:t>
            </a:r>
          </a:p>
          <a:p>
            <a:r>
              <a:rPr lang="es-ES" sz="2800" dirty="0" err="1" smtClean="0"/>
              <a:t>Applied</a:t>
            </a:r>
            <a:r>
              <a:rPr lang="es-ES" sz="2800" dirty="0" smtClean="0"/>
              <a:t>: cv::</a:t>
            </a:r>
            <a:r>
              <a:rPr lang="es-PE" dirty="0" err="1" smtClean="0"/>
              <a:t>adaptiveThreshold</a:t>
            </a:r>
            <a:r>
              <a:rPr lang="es-PE" dirty="0" smtClean="0"/>
              <a:t>().</a:t>
            </a:r>
          </a:p>
          <a:p>
            <a:r>
              <a:rPr lang="es-PE" sz="2800" dirty="0"/>
              <a:t>c</a:t>
            </a:r>
            <a:r>
              <a:rPr lang="es-PE" sz="2800" dirty="0" smtClean="0"/>
              <a:t>v::</a:t>
            </a:r>
            <a:r>
              <a:rPr lang="es-PE" sz="2800" dirty="0" err="1" smtClean="0"/>
              <a:t>Canny</a:t>
            </a:r>
            <a:r>
              <a:rPr lang="es-PE" sz="2800" dirty="0" smtClean="0"/>
              <a:t> to </a:t>
            </a:r>
            <a:r>
              <a:rPr lang="es-PE" sz="2800" dirty="0" err="1" smtClean="0"/>
              <a:t>detection</a:t>
            </a:r>
            <a:r>
              <a:rPr lang="es-PE" sz="2800" dirty="0" smtClean="0"/>
              <a:t>.</a:t>
            </a:r>
          </a:p>
          <a:p>
            <a:r>
              <a:rPr lang="es-PE" sz="2800" dirty="0"/>
              <a:t>c</a:t>
            </a:r>
            <a:r>
              <a:rPr lang="es-PE" sz="2800" dirty="0" smtClean="0"/>
              <a:t>v::</a:t>
            </a:r>
            <a:r>
              <a:rPr lang="es-PE" sz="2800" dirty="0" err="1" smtClean="0"/>
              <a:t>findContours</a:t>
            </a:r>
            <a:r>
              <a:rPr lang="es-PE" sz="2800" dirty="0" smtClean="0"/>
              <a:t>().</a:t>
            </a:r>
            <a:endParaRPr lang="es-ES" sz="2800" dirty="0"/>
          </a:p>
        </p:txBody>
      </p:sp>
      <p:sp>
        <p:nvSpPr>
          <p:cNvPr id="9" name="8 Forma libre"/>
          <p:cNvSpPr/>
          <p:nvPr/>
        </p:nvSpPr>
        <p:spPr>
          <a:xfrm rot="10800000">
            <a:off x="0" y="6572272"/>
            <a:ext cx="914400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orma libre"/>
          <p:cNvSpPr/>
          <p:nvPr/>
        </p:nvSpPr>
        <p:spPr>
          <a:xfrm rot="10800000">
            <a:off x="142844" y="6643710"/>
            <a:ext cx="9001156" cy="214290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96275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96275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1142976" y="6143644"/>
            <a:ext cx="1071570" cy="365125"/>
          </a:xfrm>
        </p:spPr>
        <p:txBody>
          <a:bodyPr/>
          <a:lstStyle/>
          <a:p>
            <a:fld id="{D93CC06F-277D-4CF2-9B2A-F328E18DB298}" type="datetime1">
              <a:rPr lang="es-PE" sz="900" smtClean="0"/>
              <a:pPr/>
              <a:t>02/03/2018</a:t>
            </a:fld>
            <a:endParaRPr lang="es-ES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57158" y="6143644"/>
            <a:ext cx="400024" cy="365125"/>
          </a:xfrm>
        </p:spPr>
        <p:txBody>
          <a:bodyPr/>
          <a:lstStyle/>
          <a:p>
            <a:fld id="{AF407CBB-0031-413D-AD22-D00DD85CA84F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14" name="3 Forma libre"/>
          <p:cNvSpPr/>
          <p:nvPr/>
        </p:nvSpPr>
        <p:spPr>
          <a:xfrm>
            <a:off x="0" y="-9536"/>
            <a:ext cx="850109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bg1"/>
                </a:solidFill>
              </a:rPr>
              <a:t>Universidad Católica San Pablo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Pipeline: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988840"/>
            <a:ext cx="4968552" cy="4460142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Bijection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Permutation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621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64420"/>
            <a:ext cx="5544616" cy="4412026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PE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3591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Tracking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34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881610"/>
              </p:ext>
            </p:extLst>
          </p:nvPr>
        </p:nvGraphicFramePr>
        <p:xfrm>
          <a:off x="457200" y="1600200"/>
          <a:ext cx="8229600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1643025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580996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830538"/>
                    </a:ext>
                  </a:extLst>
                </a:gridCol>
              </a:tblGrid>
              <a:tr h="96125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s-PE" dirty="0" smtClean="0"/>
                        <a:t>Pattern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s-PE" dirty="0" smtClean="0"/>
                        <a:t>LifeCam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s-PE" dirty="0" smtClean="0"/>
                        <a:t>PSP 3 Camera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174656"/>
                  </a:ext>
                </a:extLst>
              </a:tr>
              <a:tr h="961256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Chess</a:t>
                      </a:r>
                      <a:r>
                        <a:rPr lang="es-PE" dirty="0" smtClean="0"/>
                        <a:t> Board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0.329978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0.330631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933767"/>
                  </a:ext>
                </a:extLst>
              </a:tr>
              <a:tr h="961256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Asymmetric Circles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0.190614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0.30129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507836"/>
                  </a:ext>
                </a:extLst>
              </a:tr>
              <a:tr h="961256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Rings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28.1405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27.36541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63258"/>
                  </a:ext>
                </a:extLst>
              </a:tr>
            </a:tbl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Reprojection Values: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776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97598"/>
              </p:ext>
            </p:extLst>
          </p:nvPr>
        </p:nvGraphicFramePr>
        <p:xfrm>
          <a:off x="457200" y="1466156"/>
          <a:ext cx="82296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218882558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2075153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60930802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795392949"/>
                    </a:ext>
                  </a:extLst>
                </a:gridCol>
                <a:gridCol w="1306488">
                  <a:extLst>
                    <a:ext uri="{9D8B030D-6E8A-4147-A177-3AD203B41FA5}">
                      <a16:colId xmlns:a16="http://schemas.microsoft.com/office/drawing/2014/main" val="200304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Pattern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Focal: 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Focal: 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Center: 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Center: 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9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 smtClean="0"/>
                        <a:t>Chess</a:t>
                      </a:r>
                      <a:r>
                        <a:rPr lang="es-PE" dirty="0" smtClean="0"/>
                        <a:t> Board</a:t>
                      </a:r>
                    </a:p>
                    <a:p>
                      <a:pPr algn="ctr"/>
                      <a:r>
                        <a:rPr lang="es-PE" sz="1400" dirty="0" smtClean="0"/>
                        <a:t> (LifeCam)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16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51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51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7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 smtClean="0"/>
                        <a:t>Chess</a:t>
                      </a:r>
                      <a:r>
                        <a:rPr lang="es-PE" dirty="0" smtClean="0"/>
                        <a:t> Board</a:t>
                      </a:r>
                    </a:p>
                    <a:p>
                      <a:pPr algn="ctr"/>
                      <a:r>
                        <a:rPr lang="es-PE" sz="1400" dirty="0" smtClean="0"/>
                        <a:t> (PS3</a:t>
                      </a:r>
                      <a:r>
                        <a:rPr lang="es-PE" sz="1400" baseline="0" dirty="0" smtClean="0"/>
                        <a:t> Camera)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16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91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91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31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Asymmetric Circles</a:t>
                      </a:r>
                    </a:p>
                    <a:p>
                      <a:pPr algn="ctr"/>
                      <a:r>
                        <a:rPr lang="es-PE" sz="1600" dirty="0" smtClean="0"/>
                        <a:t> </a:t>
                      </a:r>
                      <a:r>
                        <a:rPr lang="es-PE" sz="1400" dirty="0" smtClean="0"/>
                        <a:t>(LifeCam)</a:t>
                      </a:r>
                    </a:p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182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140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140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53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Asymmetric Circles</a:t>
                      </a:r>
                    </a:p>
                    <a:p>
                      <a:pPr algn="ctr"/>
                      <a:r>
                        <a:rPr lang="es-PE" sz="1600" dirty="0" smtClean="0"/>
                        <a:t> </a:t>
                      </a:r>
                      <a:r>
                        <a:rPr lang="es-PE" sz="1400" dirty="0" smtClean="0"/>
                        <a:t>(PS3</a:t>
                      </a:r>
                      <a:r>
                        <a:rPr lang="es-PE" sz="1400" baseline="0" dirty="0" smtClean="0"/>
                        <a:t> Camera)</a:t>
                      </a:r>
                      <a:endParaRPr lang="es-PE" sz="1400" dirty="0" smtClean="0"/>
                    </a:p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182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226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226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739782"/>
                  </a:ext>
                </a:extLst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Intrinsic </a:t>
            </a:r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Parameters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49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Forma libre"/>
          <p:cNvSpPr/>
          <p:nvPr/>
        </p:nvSpPr>
        <p:spPr>
          <a:xfrm rot="10800000">
            <a:off x="0" y="6572272"/>
            <a:ext cx="914400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orma libre"/>
          <p:cNvSpPr/>
          <p:nvPr/>
        </p:nvSpPr>
        <p:spPr>
          <a:xfrm rot="10800000">
            <a:off x="142844" y="6643710"/>
            <a:ext cx="9001156" cy="214290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96275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96275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1142976" y="6143644"/>
            <a:ext cx="1071570" cy="365125"/>
          </a:xfrm>
        </p:spPr>
        <p:txBody>
          <a:bodyPr/>
          <a:lstStyle/>
          <a:p>
            <a:fld id="{D93CC06F-277D-4CF2-9B2A-F328E18DB298}" type="datetime1">
              <a:rPr lang="es-PE" sz="900" smtClean="0"/>
              <a:pPr/>
              <a:t>02/03/2018</a:t>
            </a:fld>
            <a:endParaRPr lang="es-ES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57158" y="6143644"/>
            <a:ext cx="400024" cy="365125"/>
          </a:xfrm>
        </p:spPr>
        <p:txBody>
          <a:bodyPr/>
          <a:lstStyle/>
          <a:p>
            <a:fld id="{AF407CBB-0031-413D-AD22-D00DD85CA84F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685800" y="2485566"/>
            <a:ext cx="7772400" cy="2023553"/>
          </a:xfrm>
        </p:spPr>
        <p:txBody>
          <a:bodyPr anchor="t">
            <a:noAutofit/>
          </a:bodyPr>
          <a:lstStyle/>
          <a:p>
            <a:r>
              <a:rPr lang="es-E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</a:t>
            </a:r>
            <a:endParaRPr lang="es-ES" sz="9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3 Forma libre"/>
          <p:cNvSpPr/>
          <p:nvPr/>
        </p:nvSpPr>
        <p:spPr>
          <a:xfrm>
            <a:off x="0" y="-1860"/>
            <a:ext cx="850109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bg1"/>
                </a:solidFill>
              </a:rPr>
              <a:t>Universidad Católica San Pablo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ieee_template_intercon_slides</Template>
  <TotalTime>127</TotalTime>
  <Words>171</Words>
  <Application>Microsoft Office PowerPoint</Application>
  <PresentationFormat>Presentación en pantalla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Verdana</vt:lpstr>
      <vt:lpstr>Tema de Office</vt:lpstr>
      <vt:lpstr>CALIBRATION CAMERA WITH TRACKING IN REAL TIME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Lab-Maestria-12</dc:creator>
  <cp:lastModifiedBy>Lab-Maestria-12</cp:lastModifiedBy>
  <cp:revision>10</cp:revision>
  <dcterms:created xsi:type="dcterms:W3CDTF">2018-02-15T11:35:58Z</dcterms:created>
  <dcterms:modified xsi:type="dcterms:W3CDTF">2018-03-02T18:32:11Z</dcterms:modified>
</cp:coreProperties>
</file>