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1" r:id="rId4"/>
    <p:sldId id="272" r:id="rId5"/>
    <p:sldId id="262" r:id="rId6"/>
    <p:sldId id="273" r:id="rId7"/>
    <p:sldId id="263" r:id="rId8"/>
    <p:sldId id="265" r:id="rId9"/>
    <p:sldId id="266" r:id="rId10"/>
    <p:sldId id="267" r:id="rId11"/>
    <p:sldId id="274" r:id="rId12"/>
    <p:sldId id="26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>
      <p:cViewPr varScale="1">
        <p:scale>
          <a:sx n="79" d="100"/>
          <a:sy n="79" d="100"/>
        </p:scale>
        <p:origin x="120" y="6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515536"/>
        <c:axId val="3205160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515536"/>
        <c:axId val="320516096"/>
      </c:lineChart>
      <c:catAx>
        <c:axId val="32051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0516096"/>
        <c:crosses val="autoZero"/>
        <c:auto val="1"/>
        <c:lblAlgn val="ctr"/>
        <c:lblOffset val="100"/>
        <c:noMultiLvlLbl val="0"/>
      </c:catAx>
      <c:valAx>
        <c:axId val="32051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051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pPr algn="ctr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Grupo A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Tarefa 1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pPr algn="ctr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Grupo B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Tarefa 1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pPr algn="ctr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Grupo C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Tarefa 2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Tarefa 2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00BB2B3-43BF-4BBF-B8B9-75901CCFACA5}" type="pres">
      <dgm:prSet presAssocID="{98450B70-D18C-4E1D-97E9-FA8BA06091D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12CCDB-7FE7-42D3-9D84-BC2F375234DF}" type="pres">
      <dgm:prSet presAssocID="{F20117B0-FCD8-4927-B2D0-4FE779DC2A9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740D594-8E29-4499-892A-4E1C65C4632B}" type="presOf" srcId="{255827E2-CE07-427C-839C-BE2E51FCDBB8}" destId="{5812CCDB-7FE7-42D3-9D84-BC2F375234DF}" srcOrd="0" destOrd="0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BBFE1DAB-C84D-4021-AC30-C1AC2976C539}" type="presOf" srcId="{F20117B0-FCD8-4927-B2D0-4FE779DC2A9B}" destId="{1D736981-5D82-4672-9205-279958AACFE2}" srcOrd="0" destOrd="0" presId="urn:microsoft.com/office/officeart/2005/8/layout/StepDownProcess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78AA1BCD-5813-402A-B939-9DC94AC402AA}" type="presOf" srcId="{0D636056-30D8-4434-99F7-E38A6E2B8161}" destId="{AE7ECB50-F4B1-47FD-BE6E-79C06FC25BB6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330DB818-4404-4B80-99AF-29134620F98A}" type="presOf" srcId="{3791C0EA-2A16-4B79-AE66-267F4C96876D}" destId="{5812CCDB-7FE7-42D3-9D84-BC2F375234DF}" srcOrd="0" destOrd="1" presId="urn:microsoft.com/office/officeart/2005/8/layout/StepDownProcess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30F28D69-C421-42F6-81F5-B07C3AE9930C}" type="presOf" srcId="{A33F4830-5CD4-4C71-985C-0708E9B0BE14}" destId="{08ECF78B-FAD5-4D9C-8E49-B3383B679E74}" srcOrd="0" destOrd="0" presId="urn:microsoft.com/office/officeart/2005/8/layout/StepDownProcess"/>
    <dgm:cxn modelId="{B0AEEB88-5C20-4D17-8B31-F9DDE87A6EE5}" type="presOf" srcId="{98450B70-D18C-4E1D-97E9-FA8BA06091D9}" destId="{E2700167-FF4B-4025-A48B-3CB1A8B5F4C4}" srcOrd="0" destOrd="0" presId="urn:microsoft.com/office/officeart/2005/8/layout/StepDownProcess"/>
    <dgm:cxn modelId="{24FFAECA-4AF0-4C31-8F31-D52415B09936}" type="presOf" srcId="{C1B61D4D-7B51-471F-A0A6-E55A5EC41A8E}" destId="{B00BB2B3-43BF-4BBF-B8B9-75901CCFACA5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6E761225-C841-4C23-A41A-EA6F5FF705A0}" type="presOf" srcId="{EB73341C-FA6D-4FF7-B456-80B171416073}" destId="{B00BB2B3-43BF-4BBF-B8B9-75901CCFACA5}" srcOrd="0" destOrd="1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F29E68CB-DB17-40C8-A5E8-3AE492D31CB2}" type="presParOf" srcId="{08ECF78B-FAD5-4D9C-8E49-B3383B679E74}" destId="{CA25F1EE-EBF1-4624-880B-D3BCF13A2F47}" srcOrd="0" destOrd="0" presId="urn:microsoft.com/office/officeart/2005/8/layout/StepDownProcess"/>
    <dgm:cxn modelId="{D23640E8-2BAF-47B6-88BC-A3EF6465366C}" type="presParOf" srcId="{CA25F1EE-EBF1-4624-880B-D3BCF13A2F47}" destId="{1DBDDA96-9BFE-4E8D-B03A-B2FB6EE49E38}" srcOrd="0" destOrd="0" presId="urn:microsoft.com/office/officeart/2005/8/layout/StepDownProcess"/>
    <dgm:cxn modelId="{55035472-E4CA-48B1-BF2B-4DAAAB04A364}" type="presParOf" srcId="{CA25F1EE-EBF1-4624-880B-D3BCF13A2F47}" destId="{E2700167-FF4B-4025-A48B-3CB1A8B5F4C4}" srcOrd="1" destOrd="0" presId="urn:microsoft.com/office/officeart/2005/8/layout/StepDownProcess"/>
    <dgm:cxn modelId="{EED632F1-8854-4F71-934F-45F2CEC02E09}" type="presParOf" srcId="{CA25F1EE-EBF1-4624-880B-D3BCF13A2F47}" destId="{B00BB2B3-43BF-4BBF-B8B9-75901CCFACA5}" srcOrd="2" destOrd="0" presId="urn:microsoft.com/office/officeart/2005/8/layout/StepDownProcess"/>
    <dgm:cxn modelId="{5CC4978F-7A2D-4EDA-A34B-45A7F5F6526D}" type="presParOf" srcId="{08ECF78B-FAD5-4D9C-8E49-B3383B679E74}" destId="{939CB33E-F6DE-4B22-86E1-389888939D48}" srcOrd="1" destOrd="0" presId="urn:microsoft.com/office/officeart/2005/8/layout/StepDownProcess"/>
    <dgm:cxn modelId="{C2E107DE-F98D-47D2-84A7-D0DDDA9E558C}" type="presParOf" srcId="{08ECF78B-FAD5-4D9C-8E49-B3383B679E74}" destId="{0B9F427B-E521-4A0D-A610-47D9D62FF434}" srcOrd="2" destOrd="0" presId="urn:microsoft.com/office/officeart/2005/8/layout/StepDownProcess"/>
    <dgm:cxn modelId="{5F313F57-1708-4819-8737-D6829F469464}" type="presParOf" srcId="{0B9F427B-E521-4A0D-A610-47D9D62FF434}" destId="{CB65E7BF-26FC-4997-A604-64C56983E379}" srcOrd="0" destOrd="0" presId="urn:microsoft.com/office/officeart/2005/8/layout/StepDownProcess"/>
    <dgm:cxn modelId="{B7EAA625-4715-4955-9E0E-B102C341C7B0}" type="presParOf" srcId="{0B9F427B-E521-4A0D-A610-47D9D62FF434}" destId="{1D736981-5D82-4672-9205-279958AACFE2}" srcOrd="1" destOrd="0" presId="urn:microsoft.com/office/officeart/2005/8/layout/StepDownProcess"/>
    <dgm:cxn modelId="{32045BE1-54E9-4768-896D-DA17335C9157}" type="presParOf" srcId="{0B9F427B-E521-4A0D-A610-47D9D62FF434}" destId="{5812CCDB-7FE7-42D3-9D84-BC2F375234DF}" srcOrd="2" destOrd="0" presId="urn:microsoft.com/office/officeart/2005/8/layout/StepDownProcess"/>
    <dgm:cxn modelId="{963C884C-1227-4140-B158-31F66ADB330B}" type="presParOf" srcId="{08ECF78B-FAD5-4D9C-8E49-B3383B679E74}" destId="{11E7C21B-758A-4A9D-8566-914D35C1B9FC}" srcOrd="3" destOrd="0" presId="urn:microsoft.com/office/officeart/2005/8/layout/StepDownProcess"/>
    <dgm:cxn modelId="{E24CC220-2306-4B3C-86BD-F564B4C8C13E}" type="presParOf" srcId="{08ECF78B-FAD5-4D9C-8E49-B3383B679E74}" destId="{27AC4152-3790-436F-BE68-EF7D8416D588}" srcOrd="4" destOrd="0" presId="urn:microsoft.com/office/officeart/2005/8/layout/StepDownProcess"/>
    <dgm:cxn modelId="{52628CA3-D475-4246-804F-472C881865C4}" type="presParOf" srcId="{27AC4152-3790-436F-BE68-EF7D8416D588}" destId="{AE7ECB50-F4B1-47FD-BE6E-79C06FC25BB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pt-BR"/>
              <a:pPr/>
              <a:t>17/05/2015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pt-BR"/>
              <a:pPr/>
              <a:t>17/05/2015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pPr algn="r" defTabSz="914400">
                <a:buNone/>
              </a:pPr>
              <a:t>4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pPr algn="r" defTabSz="914400">
                <a:buNone/>
              </a:pPr>
              <a:t>7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pPr algn="r" defTabSz="914400">
                <a:buNone/>
              </a:pPr>
              <a:t>8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dirty="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17/05/2015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17/05/2015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17/05/2015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17/05/2015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17/05/2015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17/05/2015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17/05/2015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17/05/2015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17/05/2015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17/05/2015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pt-BR" noProof="0" smtClean="0"/>
              <a:pPr/>
              <a:t>17/05/2015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Conhecimento e Metas de empreendedorismo</a:t>
            </a:r>
            <a:endParaRPr lang="pt-BR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BR" dirty="0" smtClean="0">
                <a:solidFill>
                  <a:srgbClr val="545454"/>
                </a:solidFill>
              </a:rPr>
              <a:t>Empreendedorismo – Transformando ideias em negócios.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BR" dirty="0" smtClean="0">
                <a:solidFill>
                  <a:srgbClr val="545454"/>
                </a:solidFill>
              </a:rPr>
              <a:t>José Dornelas</a:t>
            </a:r>
            <a:endParaRPr lang="pt-BR" sz="2000" b="0" i="0" dirty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6" name="Espaço Reservado para Imagem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493422" cy="13255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Título e layout do conteúdo com lista</a:t>
            </a:r>
            <a:endParaRPr lang="pt-BR" sz="38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Adicione seu primeiro marcador aqui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Adicione seu segundo marcador aqui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Adicione seu terceiro marcador aqui</a:t>
            </a:r>
            <a:endParaRPr lang="pt-BR" sz="2400" b="0" i="0" dirty="0">
              <a:solidFill>
                <a:srgbClr val="545454"/>
              </a:solidFill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73342" cy="13255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Título e layout do conteúdo </a:t>
            </a:r>
            <a:b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</a:br>
            <a: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com gráfico</a:t>
            </a:r>
            <a:endParaRPr lang="pt-BR" sz="38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346044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637438" cy="13255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Dois layouts de conteúdo com tabela</a:t>
            </a:r>
            <a:endParaRPr lang="pt-BR" sz="38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5299062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/>
                <a:gridCol w="1569508"/>
                <a:gridCol w="1569508"/>
              </a:tblGrid>
              <a:tr h="552450">
                <a:tc>
                  <a:txBody>
                    <a:bodyPr/>
                    <a:lstStyle/>
                    <a:p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noProof="0" dirty="0" smtClean="0">
                          <a:solidFill>
                            <a:schemeClr val="lt1"/>
                          </a:solidFill>
                          <a:latin typeface="Century Gothic"/>
                          <a:ea typeface="+mn-ea"/>
                          <a:cs typeface="+mn-cs"/>
                        </a:rPr>
                        <a:t>Grupo A</a:t>
                      </a:r>
                      <a:endParaRPr lang="pt-BR" sz="1800" b="1" i="0" noProof="0" dirty="0">
                        <a:solidFill>
                          <a:schemeClr val="lt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noProof="0" dirty="0" smtClean="0">
                          <a:solidFill>
                            <a:schemeClr val="lt1"/>
                          </a:solidFill>
                          <a:latin typeface="Century Gothic"/>
                          <a:ea typeface="+mn-ea"/>
                          <a:cs typeface="+mn-cs"/>
                        </a:rPr>
                        <a:t>Grupo B</a:t>
                      </a:r>
                      <a:endParaRPr lang="pt-BR" sz="1800" b="1" i="0" noProof="0" dirty="0">
                        <a:solidFill>
                          <a:schemeClr val="lt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Classe 1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82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95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Classe 2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76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88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Classe 3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84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90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Primeiro marcador aqui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Segundo marcador aqui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Terceiro marcador aqui</a:t>
            </a:r>
            <a:endParaRPr lang="pt-BR" sz="2400" b="0" i="0" dirty="0">
              <a:solidFill>
                <a:srgbClr val="545454"/>
              </a:solidFill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Dois layouts de conteúdo </a:t>
            </a:r>
            <a:b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</a:br>
            <a: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com </a:t>
            </a:r>
            <a:r>
              <a:rPr lang="pt-BR" sz="3800" b="0" i="0" baseline="0" dirty="0" err="1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SmartArt</a:t>
            </a:r>
            <a:endParaRPr lang="pt-BR" sz="38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Primeiro marcador aqui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Segundo marcador aqui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Terceiro marcador aqui</a:t>
            </a:r>
            <a:endParaRPr lang="pt-BR" sz="2400" b="0" i="0" dirty="0">
              <a:solidFill>
                <a:srgbClr val="545454"/>
              </a:solidFill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1232423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World_16x9_TP102804890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F82C9C4-2692-4B1B-A31E-74DCE209CE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Série de mapas do mundo, apresentação do mundo (widescreen)</Template>
  <TotalTime>0</TotalTime>
  <Words>102</Words>
  <Application>Microsoft Office PowerPoint</Application>
  <PresentationFormat>Personalizar</PresentationFormat>
  <Paragraphs>37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Continental_World_16x9_TP102804890</vt:lpstr>
      <vt:lpstr>Conhecimento e Metas de empreendedorismo</vt:lpstr>
      <vt:lpstr>Título e layout do conteúdo com lista</vt:lpstr>
      <vt:lpstr>Título e layout do conteúdo  com gráfico</vt:lpstr>
      <vt:lpstr>Dois layouts de conteúdo com tabela</vt:lpstr>
      <vt:lpstr>Dois layouts de conteúdo  com SmartArt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2015-05-17T19:52:39Z</dcterms:created>
  <dcterms:modified xsi:type="dcterms:W3CDTF">2015-05-17T20:39:06Z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