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71" r:id="rId4"/>
    <p:sldId id="275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9" d="100"/>
          <a:sy n="79" d="100"/>
        </p:scale>
        <p:origin x="120" y="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/>
              <a:pPr/>
              <a:t>18/05/2015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/>
              <a:pPr/>
              <a:t>18/05/2015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Conhecimento e Metas de empreendedorismo</a:t>
            </a:r>
            <a:endParaRPr lang="pt-BR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Empreendedorismo – Transformando ideias em negócios.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José Dornelas</a:t>
            </a:r>
            <a:endParaRPr lang="pt-BR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636912"/>
            <a:ext cx="10493422" cy="1325562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“O empreendedor é aquele que faz as coisas acontecerem, se antecipa aos fatos e tem uma visão futura da organização</a:t>
            </a:r>
            <a:r>
              <a:rPr lang="pt-BR" sz="3600" dirty="0" smtClean="0"/>
              <a:t>”.	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4" y="4077072"/>
            <a:ext cx="9753600" cy="2095128"/>
          </a:xfrm>
        </p:spPr>
        <p:txBody>
          <a:bodyPr/>
          <a:lstStyle/>
          <a:p>
            <a:pPr marL="45720" indent="0">
              <a:buClr>
                <a:srgbClr val="545454"/>
              </a:buClr>
              <a:buNone/>
            </a:pPr>
            <a:r>
              <a:rPr lang="pt-BR" dirty="0"/>
              <a:t>José Dornelas, 2001.</a:t>
            </a:r>
            <a:endParaRPr lang="pt-BR" sz="2400" b="0" i="0" dirty="0" smtClean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493422" cy="1325562"/>
          </a:xfrm>
        </p:spPr>
        <p:txBody>
          <a:bodyPr>
            <a:normAutofit/>
          </a:bodyPr>
          <a:lstStyle/>
          <a:p>
            <a:r>
              <a:rPr lang="pt-BR" sz="3600" dirty="0"/>
              <a:t>José Dornelas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 smtClean="0"/>
              <a:t>Um </a:t>
            </a:r>
            <a:r>
              <a:rPr lang="pt-BR" dirty="0"/>
              <a:t>dos maiores especialistas brasileiros em </a:t>
            </a:r>
            <a:r>
              <a:rPr lang="pt-BR" dirty="0" err="1" smtClean="0"/>
              <a:t>empreendedoris-mo</a:t>
            </a:r>
            <a:r>
              <a:rPr lang="pt-BR" dirty="0" smtClean="0"/>
              <a:t> </a:t>
            </a:r>
            <a:r>
              <a:rPr lang="pt-BR" dirty="0"/>
              <a:t>e plano de </a:t>
            </a:r>
            <a:r>
              <a:rPr lang="pt-BR" dirty="0" smtClean="0"/>
              <a:t>negócios;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/>
              <a:t>Leciona em cursos de </a:t>
            </a:r>
            <a:r>
              <a:rPr lang="pt-BR" dirty="0" smtClean="0"/>
              <a:t>MBA na FIA e na USP;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 smtClean="0"/>
              <a:t>Fez o pós-doutorado nos EUA;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 smtClean="0"/>
              <a:t>Primeiro e único brasileiro como </a:t>
            </a:r>
            <a:r>
              <a:rPr lang="pt-BR" dirty="0" err="1" smtClean="0"/>
              <a:t>Visiting</a:t>
            </a:r>
            <a:r>
              <a:rPr lang="pt-BR" dirty="0" smtClean="0"/>
              <a:t> </a:t>
            </a:r>
            <a:r>
              <a:rPr lang="pt-BR" dirty="0"/>
              <a:t>Scholar no Centro de Empreendedorismo do </a:t>
            </a:r>
            <a:r>
              <a:rPr lang="pt-BR" dirty="0" err="1"/>
              <a:t>Babson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– Considerada a melhor escola de negócios com foco em ensino de empreendedorismo no </a:t>
            </a:r>
            <a:r>
              <a:rPr lang="pt-BR" dirty="0" smtClean="0"/>
              <a:t>mundo</a:t>
            </a:r>
            <a:r>
              <a:rPr lang="pt-BR" dirty="0"/>
              <a:t>;</a:t>
            </a:r>
            <a:endParaRPr lang="pt-BR" dirty="0" smtClean="0"/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Engenheiro pela USP;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 smtClean="0">
                <a:solidFill>
                  <a:srgbClr val="545454"/>
                </a:solidFill>
                <a:latin typeface="Century Gothic"/>
              </a:rPr>
              <a:t>Mestrado e doutorado também pela USP.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82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_TP102804890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82C9C4-2692-4B1B-A31E-74DCE209CE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do mundo (widescreen)</Template>
  <TotalTime>0</TotalTime>
  <Words>114</Words>
  <Application>Microsoft Office PowerPoint</Application>
  <PresentationFormat>Personalizar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Continental_World_16x9_TP102804890</vt:lpstr>
      <vt:lpstr>Conhecimento e Metas de empreendedorismo</vt:lpstr>
      <vt:lpstr>“O empreendedor é aquele que faz as coisas acontecerem, se antecipa aos fatos e tem uma visão futura da organização”. </vt:lpstr>
      <vt:lpstr>José Dornelas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2015-05-17T19:52:39Z</dcterms:created>
  <dcterms:modified xsi:type="dcterms:W3CDTF">2015-05-18T13:43:44Z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