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319" r:id="rId6"/>
    <p:sldId id="344" r:id="rId7"/>
    <p:sldId id="299" r:id="rId8"/>
    <p:sldId id="339" r:id="rId9"/>
    <p:sldId id="329" r:id="rId10"/>
    <p:sldId id="328" r:id="rId11"/>
    <p:sldId id="298" r:id="rId12"/>
    <p:sldId id="280" r:id="rId13"/>
    <p:sldId id="336" r:id="rId14"/>
    <p:sldId id="322" r:id="rId15"/>
    <p:sldId id="342" r:id="rId16"/>
    <p:sldId id="345" r:id="rId17"/>
    <p:sldId id="346" r:id="rId18"/>
    <p:sldId id="312" r:id="rId19"/>
    <p:sldId id="341" r:id="rId20"/>
    <p:sldId id="304" r:id="rId21"/>
    <p:sldId id="313" r:id="rId22"/>
    <p:sldId id="274" r:id="rId23"/>
    <p:sldId id="332" r:id="rId24"/>
    <p:sldId id="347" r:id="rId25"/>
  </p:sldIdLst>
  <p:sldSz cx="9144000" cy="6858000" type="screen4x3"/>
  <p:notesSz cx="6805613" cy="9944100"/>
  <p:custDataLst>
    <p:tags r:id="rId28"/>
  </p:custDataLst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464646"/>
    <a:srgbClr val="FAAA0A"/>
    <a:srgbClr val="F07D00"/>
    <a:srgbClr val="F2F2F2"/>
    <a:srgbClr val="2DAA64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94469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-300" y="-90"/>
      </p:cViewPr>
      <p:guideLst>
        <p:guide orient="horz" pos="3884"/>
        <p:guide orient="horz" pos="935"/>
        <p:guide orient="horz" pos="300"/>
        <p:guide pos="542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-1920" y="-126"/>
      </p:cViewPr>
      <p:guideLst>
        <p:guide orient="horz"/>
        <p:guide pos="42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Tabelle1!$A$2:$A$6</c:f>
              <c:strCache>
                <c:ptCount val="5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  <c:pt idx="4">
                  <c:v>Title 5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0.3</c:v>
                </c:pt>
                <c:pt idx="1">
                  <c:v>0.25</c:v>
                </c:pt>
                <c:pt idx="2">
                  <c:v>0.2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</c:plotArea>
    <c:plotVisOnly val="1"/>
    <c:dispBlanksAs val="gap"/>
    <c:showDLblsOverMax val="0"/>
  </c:chart>
  <c:txPr>
    <a:bodyPr/>
    <a:lstStyle/>
    <a:p>
      <a:pPr>
        <a:defRPr sz="1400" b="1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19050">
              <a:solidFill>
                <a:schemeClr val="bg1">
                  <a:lumMod val="95000"/>
                </a:schemeClr>
              </a:solidFill>
            </a:ln>
          </c:spPr>
          <c:dLbls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Tabelle1!$A$2:$A$6</c:f>
              <c:strCache>
                <c:ptCount val="5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  <c:pt idx="4">
                  <c:v>Title 5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0.3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</c:plotArea>
    <c:plotVisOnly val="1"/>
    <c:dispBlanksAs val="gap"/>
    <c:showDLblsOverMax val="0"/>
  </c:chart>
  <c:txPr>
    <a:bodyPr/>
    <a:lstStyle/>
    <a:p>
      <a:pPr>
        <a:defRPr sz="1400" b="1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19050">
              <a:solidFill>
                <a:srgbClr val="FFFFFF">
                  <a:lumMod val="95000"/>
                </a:srgbClr>
              </a:solidFill>
            </a:ln>
          </c:spPr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Tabelle1!$A$2:$A$6</c:f>
              <c:strCache>
                <c:ptCount val="5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  <c:pt idx="4">
                  <c:v>Title 5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0.1</c:v>
                </c:pt>
                <c:pt idx="1">
                  <c:v>0.15</c:v>
                </c:pt>
                <c:pt idx="2">
                  <c:v>0.3</c:v>
                </c:pt>
                <c:pt idx="3">
                  <c:v>0.2</c:v>
                </c:pt>
                <c:pt idx="4">
                  <c:v>0.25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</c:plotArea>
    <c:plotVisOnly val="1"/>
    <c:dispBlanksAs val="gap"/>
    <c:showDLblsOverMax val="0"/>
  </c:chart>
  <c:txPr>
    <a:bodyPr/>
    <a:lstStyle/>
    <a:p>
      <a:pPr>
        <a:defRPr sz="1200" b="1"/>
      </a:pPr>
      <a:endParaRPr lang="de-DE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19050">
              <a:solidFill>
                <a:srgbClr val="FFFFFF">
                  <a:lumMod val="95000"/>
                </a:srgbClr>
              </a:solidFill>
            </a:ln>
          </c:spPr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Tabelle1!$A$2:$A$6</c:f>
              <c:strCache>
                <c:ptCount val="5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  <c:pt idx="4">
                  <c:v>Title 5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0.1</c:v>
                </c:pt>
                <c:pt idx="1">
                  <c:v>0.15</c:v>
                </c:pt>
                <c:pt idx="2">
                  <c:v>0.3</c:v>
                </c:pt>
                <c:pt idx="3">
                  <c:v>0.2</c:v>
                </c:pt>
                <c:pt idx="4">
                  <c:v>0.25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</c:plotArea>
    <c:plotVisOnly val="1"/>
    <c:dispBlanksAs val="gap"/>
    <c:showDLblsOverMax val="0"/>
  </c:chart>
  <c:txPr>
    <a:bodyPr/>
    <a:lstStyle/>
    <a:p>
      <a:pPr>
        <a:defRPr sz="1200" b="1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19050">
              <a:solidFill>
                <a:srgbClr val="FFFFFF">
                  <a:lumMod val="95000"/>
                </a:srgbClr>
              </a:solidFill>
            </a:ln>
          </c:spPr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Tabelle1!$A$2:$A$6</c:f>
              <c:strCache>
                <c:ptCount val="5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  <c:pt idx="4">
                  <c:v>Title 5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0.1</c:v>
                </c:pt>
                <c:pt idx="1">
                  <c:v>0.15</c:v>
                </c:pt>
                <c:pt idx="2">
                  <c:v>0.3</c:v>
                </c:pt>
                <c:pt idx="3">
                  <c:v>0.2</c:v>
                </c:pt>
                <c:pt idx="4">
                  <c:v>0.25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</c:plotArea>
    <c:plotVisOnly val="1"/>
    <c:dispBlanksAs val="gap"/>
    <c:showDLblsOverMax val="0"/>
  </c:chart>
  <c:txPr>
    <a:bodyPr/>
    <a:lstStyle/>
    <a:p>
      <a:pPr>
        <a:defRPr sz="1200" b="1"/>
      </a:pPr>
      <a:endParaRPr lang="de-DE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782608695652174E-2"/>
          <c:y val="9.8765432098765774E-2"/>
          <c:w val="0.93043478260869561"/>
          <c:h val="0.65283777799380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Item 1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rgbClr val="F2F2F2"/>
              </a:solidFill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4.3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3.5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4.5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Item 2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2F2F2"/>
              </a:solidFill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2.4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4.4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1.8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2.8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Item 3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F2F2F2"/>
              </a:solidFill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2.1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3.3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5.3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2.1</c:v>
                </c:pt>
                <c:pt idx="1">
                  <c:v>2.2999999999999998</c:v>
                </c:pt>
                <c:pt idx="2">
                  <c:v>3.3</c:v>
                </c:pt>
                <c:pt idx="3">
                  <c:v>5.3</c:v>
                </c:pt>
              </c:numCache>
            </c:numRef>
          </c:val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Item 4</c:v>
                </c:pt>
              </c:strCache>
            </c:strRef>
          </c:tx>
          <c:spPr>
            <a:solidFill>
              <a:srgbClr val="FD8B1D"/>
            </a:solidFill>
            <a:ln w="9525">
              <a:solidFill>
                <a:srgbClr val="F2F2F2"/>
              </a:solidFill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6.4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8.1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3.4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Feuil1!$E$2:$E$5</c:f>
              <c:numCache>
                <c:formatCode>General</c:formatCode>
                <c:ptCount val="4"/>
                <c:pt idx="0">
                  <c:v>6.4</c:v>
                </c:pt>
                <c:pt idx="1">
                  <c:v>2.6</c:v>
                </c:pt>
                <c:pt idx="2">
                  <c:v>8.1</c:v>
                </c:pt>
                <c:pt idx="3">
                  <c:v>3.4</c:v>
                </c:pt>
              </c:numCache>
            </c:numRef>
          </c:val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Item 5</c:v>
                </c:pt>
              </c:strCache>
            </c:strRef>
          </c:tx>
          <c:spPr>
            <a:solidFill>
              <a:srgbClr val="FAAA0A"/>
            </a:solidFill>
            <a:ln w="9525">
              <a:solidFill>
                <a:srgbClr val="F2F2F2"/>
              </a:solidFill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4.4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5.5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6.2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4.3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Feuil1!$F$2:$F$5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5.5</c:v>
                </c:pt>
                <c:pt idx="2">
                  <c:v>6.2</c:v>
                </c:pt>
                <c:pt idx="3">
                  <c:v>4.3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0"/>
        <c:overlap val="100"/>
        <c:axId val="60180736"/>
        <c:axId val="60219392"/>
      </c:barChart>
      <c:catAx>
        <c:axId val="60180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100"/>
            </a:pPr>
            <a:endParaRPr lang="de-DE"/>
          </a:p>
        </c:txPr>
        <c:crossAx val="60219392"/>
        <c:crosses val="autoZero"/>
        <c:auto val="1"/>
        <c:lblAlgn val="ctr"/>
        <c:lblOffset val="100"/>
        <c:noMultiLvlLbl val="0"/>
      </c:catAx>
      <c:valAx>
        <c:axId val="602193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60180736"/>
        <c:crosses val="autoZero"/>
        <c:crossBetween val="between"/>
      </c:valAx>
      <c:spPr>
        <a:ln w="19050">
          <a:noFill/>
        </a:ln>
      </c:spPr>
    </c:plotArea>
    <c:legend>
      <c:legendPos val="b"/>
      <c:layout>
        <c:manualLayout>
          <c:xMode val="edge"/>
          <c:yMode val="edge"/>
          <c:x val="0"/>
          <c:y val="0.90944557856193897"/>
          <c:w val="0.96772861099872676"/>
          <c:h val="8.3926854822159766E-2"/>
        </c:manualLayout>
      </c:layout>
      <c:overlay val="0"/>
      <c:txPr>
        <a:bodyPr/>
        <a:lstStyle/>
        <a:p>
          <a:pPr>
            <a:defRPr sz="11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864445135831741E-2"/>
          <c:y val="0.12610392836697867"/>
          <c:w val="0.89312375887551743"/>
          <c:h val="0.626153829536740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Title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4.3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4.3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2013</c:v>
                </c:pt>
              </c:numCache>
            </c:numRef>
          </c:cat>
          <c:val>
            <c:numRef>
              <c:f>Feuil1!$B$2:$B$3</c:f>
              <c:numCache>
                <c:formatCode>General</c:formatCode>
                <c:ptCount val="2"/>
                <c:pt idx="0">
                  <c:v>4.3</c:v>
                </c:pt>
                <c:pt idx="1">
                  <c:v>4.3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Title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2013</c:v>
                </c:pt>
              </c:numCache>
            </c:numRef>
          </c:cat>
          <c:val>
            <c:numRef>
              <c:f>Feuil1!$C$2:$C$3</c:f>
              <c:numCache>
                <c:formatCode>General</c:formatCode>
                <c:ptCount val="2"/>
                <c:pt idx="0">
                  <c:v>2.4</c:v>
                </c:pt>
                <c:pt idx="1">
                  <c:v>2.4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Title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2013</c:v>
                </c:pt>
              </c:numCache>
            </c:numRef>
          </c:cat>
          <c:val>
            <c:numRef>
              <c:f>Feuil1!$D$2:$D$3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Title 4</c:v>
                </c:pt>
              </c:strCache>
            </c:strRef>
          </c:tx>
          <c:spPr>
            <a:solidFill>
              <a:srgbClr val="FD8B1D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2013</c:v>
                </c:pt>
              </c:numCache>
            </c:numRef>
          </c:cat>
          <c:val>
            <c:numRef>
              <c:f>Feuil1!$E$2:$E$3</c:f>
              <c:numCache>
                <c:formatCode>General</c:formatCode>
                <c:ptCount val="2"/>
                <c:pt idx="0">
                  <c:v>2.5</c:v>
                </c:pt>
                <c:pt idx="1">
                  <c:v>2.5</c:v>
                </c:pt>
              </c:numCache>
            </c:numRef>
          </c:val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Title 5</c:v>
                </c:pt>
              </c:strCache>
            </c:strRef>
          </c:tx>
          <c:spPr>
            <a:solidFill>
              <a:srgbClr val="FAAA0A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4.4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2013</c:v>
                </c:pt>
              </c:numCache>
            </c:numRef>
          </c:cat>
          <c:val>
            <c:numRef>
              <c:f>Feuil1!$F$2:$F$3</c:f>
              <c:numCache>
                <c:formatCode>General</c:formatCode>
                <c:ptCount val="2"/>
                <c:pt idx="0">
                  <c:v>4.4000000000000004</c:v>
                </c:pt>
                <c:pt idx="1">
                  <c:v>4.4000000000000004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0"/>
        <c:overlap val="-34"/>
        <c:axId val="60744448"/>
        <c:axId val="60745984"/>
      </c:barChart>
      <c:catAx>
        <c:axId val="6074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100">
                <a:latin typeface="+mn-lt"/>
              </a:defRPr>
            </a:pPr>
            <a:endParaRPr lang="de-DE"/>
          </a:p>
        </c:txPr>
        <c:crossAx val="60745984"/>
        <c:crosses val="autoZero"/>
        <c:auto val="1"/>
        <c:lblAlgn val="ctr"/>
        <c:lblOffset val="100"/>
        <c:noMultiLvlLbl val="0"/>
      </c:catAx>
      <c:valAx>
        <c:axId val="60745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607444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1434188566024455E-3"/>
          <c:y val="0.91181275180108656"/>
          <c:w val="0.94970529829436279"/>
          <c:h val="8.8187248198913548E-2"/>
        </c:manualLayout>
      </c:layout>
      <c:overlay val="0"/>
      <c:txPr>
        <a:bodyPr/>
        <a:lstStyle/>
        <a:p>
          <a:pPr>
            <a:defRPr lang="de-DE" sz="1100" noProof="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0.84563257423010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Titel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4.3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4.3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4.3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Feuil1!$B$2:$B$4</c:f>
              <c:numCache>
                <c:formatCode>General</c:formatCode>
                <c:ptCount val="3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Titel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2.4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Feuil1!$C$2:$C$4</c:f>
              <c:numCache>
                <c:formatCode>General</c:formatCode>
                <c:ptCount val="3"/>
                <c:pt idx="0">
                  <c:v>2.4</c:v>
                </c:pt>
                <c:pt idx="1">
                  <c:v>2.4</c:v>
                </c:pt>
                <c:pt idx="2">
                  <c:v>2.4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Titel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2.0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/>
              <a:lstStyle/>
              <a:p>
                <a:pPr>
                  <a:defRPr sz="1600" b="1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Feuil1!$D$2:$D$4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Titel 4</c:v>
                </c:pt>
              </c:strCache>
            </c:strRef>
          </c:tx>
          <c:spPr>
            <a:solidFill>
              <a:srgbClr val="F07D0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Feuil1!$E$2:$E$4</c:f>
              <c:numCache>
                <c:formatCode>General</c:formatCode>
                <c:ptCount val="3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</c:numCache>
            </c:numRef>
          </c:val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Titel 5</c:v>
                </c:pt>
              </c:strCache>
            </c:strRef>
          </c:tx>
          <c:spPr>
            <a:solidFill>
              <a:srgbClr val="FAAA0A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4.4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4.4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Feuil1!$F$2:$F$4</c:f>
              <c:numCache>
                <c:formatCode>General</c:formatCode>
                <c:ptCount val="3"/>
                <c:pt idx="0">
                  <c:v>4.4000000000000004</c:v>
                </c:pt>
                <c:pt idx="1">
                  <c:v>4.4000000000000004</c:v>
                </c:pt>
                <c:pt idx="2">
                  <c:v>4.4000000000000004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0"/>
        <c:overlap val="-34"/>
        <c:axId val="140804096"/>
        <c:axId val="140805632"/>
      </c:barChart>
      <c:catAx>
        <c:axId val="14080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140805632"/>
        <c:crosses val="autoZero"/>
        <c:auto val="1"/>
        <c:lblAlgn val="ctr"/>
        <c:lblOffset val="100"/>
        <c:noMultiLvlLbl val="0"/>
      </c:catAx>
      <c:valAx>
        <c:axId val="1408056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1408040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0394853989708026"/>
          <c:y val="0.9447343846170172"/>
          <c:w val="0.59210279620559325"/>
          <c:h val="5.5265615382982781E-2"/>
        </c:manualLayout>
      </c:layout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9099" cy="273528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pPr algn="l"/>
            <a:fld id="{992ACF9D-DFDC-416D-8629-6E7E5D8EA592}" type="datetime1">
              <a:rPr lang="de-DE" smtClean="0"/>
              <a:t>15.02.2017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4488" y="9502038"/>
            <a:ext cx="566990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l">
              <a:defRPr sz="1200"/>
            </a:lvl1pPr>
          </a:lstStyle>
          <a:p>
            <a:r>
              <a:rPr lang="fr-FR" sz="1100" dirty="0" err="1"/>
              <a:t>Titel</a:t>
            </a:r>
            <a:endParaRPr lang="fr-FR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502038"/>
            <a:ext cx="54448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/>
              <a:pPr/>
              <a:t>‹Nr.›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7406" y="9601256"/>
            <a:ext cx="0" cy="10739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80833" y="9541270"/>
            <a:ext cx="298583" cy="218593"/>
          </a:xfrm>
          <a:prstGeom prst="rect">
            <a:avLst/>
          </a:prstGeom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" y="0"/>
            <a:ext cx="6805611" cy="5105839"/>
          </a:xfrm>
          <a:prstGeom prst="rect">
            <a:avLst/>
          </a:prstGeom>
          <a:noFill/>
          <a:ln w="12700">
            <a:noFill/>
          </a:ln>
        </p:spPr>
        <p:txBody>
          <a:bodyPr vert="horz" lIns="91577" tIns="45789" rIns="91577" bIns="45789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gray">
          <a:xfrm>
            <a:off x="336884" y="5342021"/>
            <a:ext cx="6176211" cy="3856272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2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98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760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231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8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14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09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42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04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2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bildplatzhalter 8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0" name="Notizen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77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00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482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23372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gray">
          <a:xfrm>
            <a:off x="539750" y="4224201"/>
            <a:ext cx="6463565" cy="424711"/>
          </a:xfrm>
        </p:spPr>
        <p:txBody>
          <a:bodyPr vert="horz" wrap="square" lIns="0" tIns="45710" rIns="0" bIns="45710" rtlCol="0" anchor="b">
            <a:spAutoFit/>
          </a:bodyPr>
          <a:lstStyle>
            <a:lvl1pPr>
              <a:defRPr lang="de-DE" sz="2400" dirty="0"/>
            </a:lvl1pPr>
          </a:lstStyle>
          <a:p>
            <a:pPr lvl="0"/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14" name="LogoDE_Mittel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 marL="216000" indent="-216000">
              <a:defRPr sz="1600"/>
            </a:lvl1pPr>
            <a:lvl2pPr marL="540000" indent="-216000">
              <a:defRPr sz="1400"/>
            </a:lvl2pPr>
            <a:lvl3pPr marL="792000" indent="-180000"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noProof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539750" y="384460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15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7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74788"/>
            <a:ext cx="4351389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  <a:p>
            <a:pPr marL="792000" lvl="2" indent="-180000"/>
            <a:r>
              <a:rPr lang="de-DE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237606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5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3256057" y="1474788"/>
            <a:ext cx="262619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300192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8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Folie nur mit </a:t>
            </a:r>
            <a:r>
              <a:rPr lang="de-DE" dirty="0" err="1" smtClean="0"/>
              <a:t>überschrifT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 bwMode="gray">
          <a:xfrm>
            <a:off x="51806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1" name="FooterCopyRight" descr="CopyRight"/>
          <p:cNvSpPr txBox="1"/>
          <p:nvPr userDrawn="1"/>
        </p:nvSpPr>
        <p:spPr bwMode="gray">
          <a:xfrm>
            <a:off x="3657738" y="6505986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smtClean="0">
                <a:solidFill>
                  <a:schemeClr val="bg1"/>
                </a:solidFill>
                <a:latin typeface="+mn-lt"/>
              </a:rPr>
              <a:t>KONTAKT</a:t>
            </a:r>
            <a:endParaRPr lang="de-DE" sz="2800" b="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0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2522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539750" y="1484313"/>
            <a:ext cx="8064500" cy="4681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3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 baseline="0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de-DE" noProof="0" smtClean="0"/>
              <a:t>Kapitelüberschrift</a:t>
            </a:r>
          </a:p>
          <a:p>
            <a:pPr lvl="1"/>
            <a:r>
              <a:rPr lang="de-DE" noProof="0" smtClean="0"/>
              <a:t>Kapitelüberschrift fett</a:t>
            </a:r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de-DE" sz="2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de-DE" noProof="0" dirty="0" smtClean="0"/>
              <a:t>Auf Icon klicken, um Bild einzufügen</a:t>
            </a:r>
          </a:p>
          <a:p>
            <a:endParaRPr lang="de-DE" noProof="0" dirty="0"/>
          </a:p>
        </p:txBody>
      </p: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8559"/>
            <a:ext cx="6480522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 PRÄSENTATION</a:t>
            </a:r>
            <a:endParaRPr lang="de-DE" noProof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4553"/>
            <a:ext cx="6480522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Untertitel</a:t>
            </a:r>
            <a:endParaRPr lang="de-DE" noProof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2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26" name="Connecteur droit 10"/>
          <p:cNvCxnSpPr/>
          <p:nvPr userDrawn="1"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CopyRight" descr="CopyRight"/>
          <p:cNvSpPr txBox="1"/>
          <p:nvPr userDrawn="1"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835" y="1484312"/>
            <a:ext cx="8064614" cy="468153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316180"/>
            <a:ext cx="8064500" cy="332546"/>
          </a:xfrm>
        </p:spPr>
        <p:txBody>
          <a:bodyPr anchor="ctr"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50" y="656624"/>
            <a:ext cx="8064576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de-DE" noProof="0" dirty="0" smtClean="0"/>
              <a:t>UNTERTITEL</a:t>
            </a:r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smtClean="0"/>
              <a:t>Text Level eins</a:t>
            </a:r>
          </a:p>
          <a:p>
            <a:pPr lvl="1"/>
            <a:r>
              <a:rPr lang="de-DE" noProof="0" smtClean="0"/>
              <a:t>Text Level zwei</a:t>
            </a:r>
          </a:p>
          <a:p>
            <a:pPr lvl="2"/>
            <a:r>
              <a:rPr lang="de-DE" noProof="0" smtClean="0"/>
              <a:t>Text </a:t>
            </a:r>
            <a:r>
              <a:rPr lang="de-DE" smtClean="0"/>
              <a:t>Level drei</a:t>
            </a:r>
            <a:endParaRPr lang="de-DE" noProof="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84313"/>
            <a:ext cx="3888235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83767"/>
            <a:ext cx="4032251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Auf Icon klicken, um Bild einzufügen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426616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think-cell Folie" r:id="rId21" imgW="270" imgH="270" progId="TCLayout.ActiveDocument.1">
                  <p:embed/>
                </p:oleObj>
              </mc:Choice>
              <mc:Fallback>
                <p:oleObj name="think-cell Foli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39750" y="190697"/>
            <a:ext cx="8064500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5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39750" y="1484314"/>
            <a:ext cx="8064500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2" name="FooterCopyRight" descr="CopyRight"/>
          <p:cNvSpPr txBox="1"/>
          <p:nvPr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 bwMode="gray">
          <a:xfrm>
            <a:off x="-279400" y="-325957"/>
            <a:ext cx="9697020" cy="7448449"/>
            <a:chOff x="-279400" y="-325957"/>
            <a:chExt cx="9697020" cy="7448449"/>
          </a:xfrm>
        </p:grpSpPr>
        <p:cxnSp>
          <p:nvCxnSpPr>
            <p:cNvPr id="9" name="Gerade Verbindung 8"/>
            <p:cNvCxnSpPr/>
            <p:nvPr userDrawn="1"/>
          </p:nvCxnSpPr>
          <p:spPr bwMode="gray">
            <a:xfrm>
              <a:off x="-27940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>
              <a:off x="-27940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>
              <a:off x="-27940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>
              <a:off x="925252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>
              <a:off x="925252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>
              <a:off x="925252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85217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4572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85217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4572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  <p:sldLayoutId id="2147483673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200"/>
        </a:spcBef>
        <a:buClr>
          <a:srgbClr val="CF022B"/>
        </a:buClr>
        <a:buSzPct val="90000"/>
        <a:buFontTx/>
        <a:buBlip>
          <a:blip r:embed="rId24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52000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1800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slideLayout" Target="../slideLayouts/slideLayout11.xml"/><Relationship Id="rId7" Type="http://schemas.openxmlformats.org/officeDocument/2006/relationships/chart" Target="../charts/char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3.xml"/><Relationship Id="rId9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TechUpDate</a:t>
            </a:r>
            <a:r>
              <a:rPr lang="de-DE" dirty="0" smtClean="0"/>
              <a:t> Status</a:t>
            </a:r>
            <a:endParaRPr lang="de-DE" dirty="0"/>
          </a:p>
        </p:txBody>
      </p:sp>
      <p:sp>
        <p:nvSpPr>
          <p:cNvPr id="5" name="Untertitel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Untertitel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 bwMode="gray">
          <a:xfrm>
            <a:off x="6588224" y="5048008"/>
            <a:ext cx="2016026" cy="6826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Partner-/</a:t>
            </a:r>
            <a:r>
              <a:rPr lang="de-DE" sz="1600" dirty="0" smtClean="0"/>
              <a:t>Kundenlogo </a:t>
            </a:r>
            <a:r>
              <a:rPr lang="de-DE" sz="1600" dirty="0"/>
              <a:t>einfügen</a:t>
            </a:r>
          </a:p>
        </p:txBody>
      </p:sp>
      <p:sp>
        <p:nvSpPr>
          <p:cNvPr id="8" name="SopraClaim"/>
          <p:cNvSpPr txBox="1"/>
          <p:nvPr/>
        </p:nvSpPr>
        <p:spPr bwMode="gray"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Delivering</a:t>
            </a:r>
            <a:r>
              <a:rPr lang="de-DE" sz="1200" dirty="0" smtClean="0">
                <a:solidFill>
                  <a:schemeClr val="accent1"/>
                </a:solidFill>
              </a:rPr>
              <a:t> Transformation. </a:t>
            </a:r>
            <a:r>
              <a:rPr lang="de-DE" sz="1200" dirty="0" err="1" smtClean="0">
                <a:solidFill>
                  <a:schemeClr val="accent1"/>
                </a:solidFill>
              </a:rPr>
              <a:t>Together</a:t>
            </a:r>
            <a:r>
              <a:rPr lang="de-DE" sz="1200" dirty="0" smtClean="0">
                <a:solidFill>
                  <a:schemeClr val="accent1"/>
                </a:solidFill>
              </a:rPr>
              <a:t>.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balanced</a:t>
            </a:r>
            <a:r>
              <a:rPr lang="de-DE" dirty="0" smtClean="0"/>
              <a:t> end-</a:t>
            </a:r>
            <a:r>
              <a:rPr lang="de-DE" dirty="0" err="1" smtClean="0"/>
              <a:t>to</a:t>
            </a:r>
            <a:r>
              <a:rPr lang="de-DE" dirty="0" smtClean="0"/>
              <a:t>-end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offering</a:t>
            </a:r>
            <a:endParaRPr lang="de-DE" dirty="0"/>
          </a:p>
        </p:txBody>
      </p:sp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5" name="FooterTitle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39750" y="6242829"/>
            <a:ext cx="65" cy="1384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1" name="ZoneTexte 10"/>
          <p:cNvSpPr txBox="1"/>
          <p:nvPr/>
        </p:nvSpPr>
        <p:spPr bwMode="gray">
          <a:xfrm>
            <a:off x="4502576" y="1869110"/>
            <a:ext cx="4088224" cy="430887"/>
          </a:xfrm>
          <a:prstGeom prst="rect">
            <a:avLst/>
          </a:prstGeom>
          <a:solidFill>
            <a:srgbClr val="CF02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algn="ctr">
              <a:defRPr sz="2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>
              <a:defRPr/>
            </a:pPr>
            <a:r>
              <a:rPr lang="de-DE" b="1" kern="0" dirty="0" smtClean="0">
                <a:solidFill>
                  <a:prstClr val="white"/>
                </a:solidFill>
              </a:rPr>
              <a:t>Consulting &amp; Systems Integration</a:t>
            </a:r>
          </a:p>
        </p:txBody>
      </p:sp>
      <p:sp>
        <p:nvSpPr>
          <p:cNvPr id="12" name="ZoneTexte 10"/>
          <p:cNvSpPr txBox="1"/>
          <p:nvPr/>
        </p:nvSpPr>
        <p:spPr bwMode="gray">
          <a:xfrm>
            <a:off x="4502576" y="4866553"/>
            <a:ext cx="4089600" cy="430887"/>
          </a:xfrm>
          <a:prstGeom prst="rect">
            <a:avLst/>
          </a:prstGeom>
          <a:solidFill>
            <a:srgbClr val="FAAA0A"/>
          </a:solidFill>
          <a:ln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de-DE" sz="2200" b="1" kern="0" dirty="0" smtClean="0">
                <a:solidFill>
                  <a:prstClr val="white"/>
                </a:solidFill>
              </a:rPr>
              <a:t>Business </a:t>
            </a:r>
            <a:r>
              <a:rPr lang="de-DE" sz="2200" b="1" kern="0" dirty="0" err="1" smtClean="0">
                <a:solidFill>
                  <a:prstClr val="white"/>
                </a:solidFill>
              </a:rPr>
              <a:t>Process</a:t>
            </a:r>
            <a:r>
              <a:rPr lang="de-DE" sz="2200" b="1" kern="0" dirty="0" smtClean="0">
                <a:solidFill>
                  <a:prstClr val="white"/>
                </a:solidFill>
              </a:rPr>
              <a:t> Services</a:t>
            </a:r>
            <a:endParaRPr lang="de-DE" sz="2200" b="1" kern="0" dirty="0">
              <a:solidFill>
                <a:prstClr val="white"/>
              </a:solidFill>
            </a:endParaRPr>
          </a:p>
        </p:txBody>
      </p:sp>
      <p:sp>
        <p:nvSpPr>
          <p:cNvPr id="13" name="ZoneTexte 8"/>
          <p:cNvSpPr txBox="1"/>
          <p:nvPr/>
        </p:nvSpPr>
        <p:spPr bwMode="gray">
          <a:xfrm>
            <a:off x="4502576" y="4117193"/>
            <a:ext cx="4089600" cy="430887"/>
          </a:xfrm>
          <a:prstGeom prst="rect">
            <a:avLst/>
          </a:prstGeom>
          <a:solidFill>
            <a:srgbClr val="F07D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algn="ctr">
              <a:defRPr sz="2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>
              <a:defRPr/>
            </a:pPr>
            <a:r>
              <a:rPr lang="de-DE" b="1" kern="0" dirty="0" smtClean="0">
                <a:solidFill>
                  <a:prstClr val="white"/>
                </a:solidFill>
              </a:rPr>
              <a:t>Infrastructure Management</a:t>
            </a:r>
          </a:p>
        </p:txBody>
      </p:sp>
      <p:sp>
        <p:nvSpPr>
          <p:cNvPr id="14" name="ZoneTexte 10"/>
          <p:cNvSpPr txBox="1"/>
          <p:nvPr/>
        </p:nvSpPr>
        <p:spPr bwMode="gray">
          <a:xfrm>
            <a:off x="4502576" y="2618471"/>
            <a:ext cx="4089600" cy="430887"/>
          </a:xfrm>
          <a:prstGeom prst="rect">
            <a:avLst/>
          </a:prstGeom>
          <a:solidFill>
            <a:srgbClr val="96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algn="ctr">
              <a:defRPr sz="2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>
              <a:defRPr/>
            </a:pPr>
            <a:r>
              <a:rPr lang="de-DE" b="1" kern="0" dirty="0" smtClean="0">
                <a:solidFill>
                  <a:prstClr val="white"/>
                </a:solidFill>
              </a:rPr>
              <a:t>Software</a:t>
            </a:r>
          </a:p>
        </p:txBody>
      </p:sp>
      <p:sp>
        <p:nvSpPr>
          <p:cNvPr id="15" name="ZoneTexte 14"/>
          <p:cNvSpPr txBox="1"/>
          <p:nvPr/>
        </p:nvSpPr>
        <p:spPr bwMode="gray">
          <a:xfrm>
            <a:off x="4502576" y="3367832"/>
            <a:ext cx="4089600" cy="430887"/>
          </a:xfrm>
          <a:prstGeom prst="rect">
            <a:avLst/>
          </a:prstGeom>
          <a:solidFill>
            <a:srgbClr val="E14B0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algn="ctr">
              <a:defRPr sz="2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>
              <a:defRPr/>
            </a:pPr>
            <a:r>
              <a:rPr lang="de-DE" b="1" kern="0" dirty="0" err="1" smtClean="0">
                <a:solidFill>
                  <a:prstClr val="white"/>
                </a:solidFill>
              </a:rPr>
              <a:t>Application</a:t>
            </a:r>
            <a:r>
              <a:rPr lang="de-DE" b="1" kern="0" dirty="0" smtClean="0">
                <a:solidFill>
                  <a:prstClr val="white"/>
                </a:solidFill>
              </a:rPr>
              <a:t> Management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6" y="1872120"/>
            <a:ext cx="4183888" cy="3425190"/>
          </a:xfrm>
          <a:prstGeom prst="rect">
            <a:avLst/>
          </a:prstGeom>
        </p:spPr>
      </p:pic>
      <p:sp>
        <p:nvSpPr>
          <p:cNvPr id="18" name="ZoneTexte 34"/>
          <p:cNvSpPr txBox="1"/>
          <p:nvPr/>
        </p:nvSpPr>
        <p:spPr bwMode="gray">
          <a:xfrm>
            <a:off x="7151272" y="620688"/>
            <a:ext cx="1728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/>
                </a:solidFill>
              </a:rPr>
              <a:t>Beispiel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titel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3" name="FooterTitle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4"/>
          </p:nvPr>
        </p:nvSpPr>
        <p:spPr>
          <a:xfrm>
            <a:off x="539750" y="6242829"/>
            <a:ext cx="65" cy="1384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ZoneTexte 5"/>
          <p:cNvSpPr txBox="1"/>
          <p:nvPr/>
        </p:nvSpPr>
        <p:spPr bwMode="gray">
          <a:xfrm>
            <a:off x="7151272" y="620688"/>
            <a:ext cx="1728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/>
                </a:solidFill>
              </a:rPr>
              <a:t>Beispiel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539750" y="1484312"/>
            <a:ext cx="108000" cy="21817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2" name="Inhaltsplatzhalter 1"/>
          <p:cNvSpPr txBox="1">
            <a:spLocks/>
          </p:cNvSpPr>
          <p:nvPr/>
        </p:nvSpPr>
        <p:spPr bwMode="gray">
          <a:xfrm>
            <a:off x="807440" y="1490762"/>
            <a:ext cx="3521892" cy="2166838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 marL="216000" indent="-216000" algn="l" defTabSz="914199" rtl="0" eaLnBrk="1" latinLnBrk="0" hangingPunct="1">
              <a:spcBef>
                <a:spcPts val="1200"/>
              </a:spcBef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 sz="16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1800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40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1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1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Überschrift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23" name="Rectangle 14"/>
          <p:cNvSpPr/>
          <p:nvPr/>
        </p:nvSpPr>
        <p:spPr bwMode="gray">
          <a:xfrm>
            <a:off x="539750" y="3992562"/>
            <a:ext cx="108000" cy="21817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4" name="Inhaltsplatzhalter 1"/>
          <p:cNvSpPr txBox="1">
            <a:spLocks/>
          </p:cNvSpPr>
          <p:nvPr/>
        </p:nvSpPr>
        <p:spPr bwMode="gray">
          <a:xfrm>
            <a:off x="807440" y="3999012"/>
            <a:ext cx="3521892" cy="2166838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 marL="216000" indent="-216000" algn="l" defTabSz="914199" rtl="0" eaLnBrk="1" latinLnBrk="0" hangingPunct="1">
              <a:spcBef>
                <a:spcPts val="1200"/>
              </a:spcBef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 sz="16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1800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40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1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1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Überschrift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25" name="Rectangle 14"/>
          <p:cNvSpPr/>
          <p:nvPr/>
        </p:nvSpPr>
        <p:spPr bwMode="gray">
          <a:xfrm>
            <a:off x="4812624" y="1484312"/>
            <a:ext cx="108000" cy="21817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6" name="Inhaltsplatzhalter 1"/>
          <p:cNvSpPr txBox="1">
            <a:spLocks/>
          </p:cNvSpPr>
          <p:nvPr/>
        </p:nvSpPr>
        <p:spPr bwMode="gray">
          <a:xfrm>
            <a:off x="5082358" y="1490762"/>
            <a:ext cx="3521892" cy="2166838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 marL="216000" indent="-216000" algn="l" defTabSz="914199" rtl="0" eaLnBrk="1" latinLnBrk="0" hangingPunct="1">
              <a:spcBef>
                <a:spcPts val="1200"/>
              </a:spcBef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 sz="16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1800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40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1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1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Überschrift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27" name="Rectangle 14"/>
          <p:cNvSpPr/>
          <p:nvPr/>
        </p:nvSpPr>
        <p:spPr bwMode="gray">
          <a:xfrm>
            <a:off x="4812624" y="3992562"/>
            <a:ext cx="108000" cy="21817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8" name="Inhaltsplatzhalter 1"/>
          <p:cNvSpPr txBox="1">
            <a:spLocks/>
          </p:cNvSpPr>
          <p:nvPr/>
        </p:nvSpPr>
        <p:spPr bwMode="gray">
          <a:xfrm>
            <a:off x="5082358" y="3999012"/>
            <a:ext cx="3521892" cy="2166838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 marL="216000" indent="-216000" algn="l" defTabSz="914199" rtl="0" eaLnBrk="1" latinLnBrk="0" hangingPunct="1">
              <a:spcBef>
                <a:spcPts val="1200"/>
              </a:spcBef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 sz="16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1800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40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1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1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Überschrift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Inhaltsplatzhalter 1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8608185"/>
              </p:ext>
            </p:extLst>
          </p:nvPr>
        </p:nvGraphicFramePr>
        <p:xfrm>
          <a:off x="539750" y="1484313"/>
          <a:ext cx="8064500" cy="4681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ringdiagramm</a:t>
            </a:r>
            <a:endParaRPr lang="de-DE" dirty="0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5" name="FooterTitle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/>
          </p:nvPr>
        </p:nvSpPr>
        <p:spPr>
          <a:xfrm>
            <a:off x="539750" y="6242829"/>
            <a:ext cx="65" cy="1384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ZoneTexte 6"/>
          <p:cNvSpPr txBox="1"/>
          <p:nvPr/>
        </p:nvSpPr>
        <p:spPr bwMode="gray">
          <a:xfrm>
            <a:off x="7151272" y="620688"/>
            <a:ext cx="1728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CF022B"/>
                </a:solidFill>
              </a:rPr>
              <a:t>Beispiel</a:t>
            </a:r>
            <a:endParaRPr lang="de-DE" dirty="0">
              <a:solidFill>
                <a:srgbClr val="CF022B"/>
              </a:solidFill>
            </a:endParaRPr>
          </a:p>
        </p:txBody>
      </p:sp>
      <p:sp>
        <p:nvSpPr>
          <p:cNvPr id="20" name="Rectangle 1"/>
          <p:cNvSpPr/>
          <p:nvPr/>
        </p:nvSpPr>
        <p:spPr bwMode="gray">
          <a:xfrm>
            <a:off x="4340702" y="3749471"/>
            <a:ext cx="498534" cy="2215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b="1" cap="all" dirty="0" smtClean="0">
                <a:solidFill>
                  <a:srgbClr val="000000"/>
                </a:solidFill>
              </a:rPr>
              <a:t>TITEL</a:t>
            </a:r>
            <a:endParaRPr lang="de-DE" b="1" cap="all" dirty="0">
              <a:solidFill>
                <a:srgbClr val="00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6440649" y="2765277"/>
            <a:ext cx="451727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400" dirty="0" smtClean="0"/>
              <a:t>Titel 1</a:t>
            </a:r>
          </a:p>
        </p:txBody>
      </p:sp>
      <p:sp>
        <p:nvSpPr>
          <p:cNvPr id="22" name="Textfeld 21"/>
          <p:cNvSpPr txBox="1"/>
          <p:nvPr/>
        </p:nvSpPr>
        <p:spPr bwMode="gray">
          <a:xfrm>
            <a:off x="5880807" y="5390278"/>
            <a:ext cx="451727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400" dirty="0" smtClean="0"/>
              <a:t>Titel 2</a:t>
            </a:r>
          </a:p>
        </p:txBody>
      </p:sp>
      <p:sp>
        <p:nvSpPr>
          <p:cNvPr id="23" name="Textfeld 22"/>
          <p:cNvSpPr txBox="1"/>
          <p:nvPr/>
        </p:nvSpPr>
        <p:spPr bwMode="gray">
          <a:xfrm>
            <a:off x="2348836" y="4821867"/>
            <a:ext cx="451727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400" dirty="0" smtClean="0"/>
              <a:t>Titel 3</a:t>
            </a:r>
          </a:p>
        </p:txBody>
      </p:sp>
      <p:sp>
        <p:nvSpPr>
          <p:cNvPr id="24" name="Textfeld 23"/>
          <p:cNvSpPr txBox="1"/>
          <p:nvPr/>
        </p:nvSpPr>
        <p:spPr bwMode="gray">
          <a:xfrm>
            <a:off x="2243027" y="2848285"/>
            <a:ext cx="451726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400" dirty="0" smtClean="0"/>
              <a:t>Titel 4</a:t>
            </a:r>
          </a:p>
        </p:txBody>
      </p:sp>
      <p:sp>
        <p:nvSpPr>
          <p:cNvPr id="25" name="Textfeld 24"/>
          <p:cNvSpPr txBox="1"/>
          <p:nvPr/>
        </p:nvSpPr>
        <p:spPr bwMode="gray">
          <a:xfrm>
            <a:off x="3396601" y="1740934"/>
            <a:ext cx="451726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400" dirty="0" smtClean="0"/>
              <a:t>Titel 5</a:t>
            </a:r>
          </a:p>
        </p:txBody>
      </p:sp>
    </p:spTree>
    <p:extLst>
      <p:ext uri="{BB962C8B-B14F-4D97-AF65-F5344CB8AC3E}">
        <p14:creationId xmlns:p14="http://schemas.microsoft.com/office/powerpoint/2010/main" val="5536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4062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Inhaltsplatzhalt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102951"/>
              </p:ext>
            </p:extLst>
          </p:nvPr>
        </p:nvGraphicFramePr>
        <p:xfrm>
          <a:off x="755576" y="1989353"/>
          <a:ext cx="3442386" cy="371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ElEmente</a:t>
            </a:r>
            <a:r>
              <a:rPr lang="de-DE" dirty="0" smtClean="0"/>
              <a:t> mit </a:t>
            </a:r>
            <a:r>
              <a:rPr lang="de-DE" dirty="0" err="1" smtClean="0"/>
              <a:t>grafiken</a:t>
            </a:r>
            <a:endParaRPr lang="de-DE" dirty="0"/>
          </a:p>
        </p:txBody>
      </p:sp>
      <p:graphicFrame>
        <p:nvGraphicFramePr>
          <p:cNvPr id="24" name="Inhaltsplatzhalter 2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15500164"/>
              </p:ext>
            </p:extLst>
          </p:nvPr>
        </p:nvGraphicFramePr>
        <p:xfrm>
          <a:off x="5207000" y="1474788"/>
          <a:ext cx="3662363" cy="231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" name="Inhaltsplatzhalter 32"/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347670147"/>
              </p:ext>
            </p:extLst>
          </p:nvPr>
        </p:nvGraphicFramePr>
        <p:xfrm>
          <a:off x="5207000" y="3844925"/>
          <a:ext cx="3662363" cy="231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2" name="FooterDate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17.12.2014</a:t>
            </a:r>
            <a:endParaRPr lang="de-DE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15"/>
          </p:nvPr>
        </p:nvSpPr>
        <p:spPr>
          <a:xfrm>
            <a:off x="539750" y="6242829"/>
            <a:ext cx="65" cy="1384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ZoneTexte 7"/>
          <p:cNvSpPr txBox="1"/>
          <p:nvPr/>
        </p:nvSpPr>
        <p:spPr bwMode="gray">
          <a:xfrm>
            <a:off x="7151272" y="620688"/>
            <a:ext cx="1728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CF022B"/>
                </a:solidFill>
              </a:rPr>
              <a:t>Beispiel</a:t>
            </a:r>
            <a:endParaRPr lang="de-DE" dirty="0">
              <a:solidFill>
                <a:srgbClr val="CF022B"/>
              </a:solidFill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2289679" y="3773401"/>
            <a:ext cx="387927" cy="17235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cap="all" dirty="0" smtClean="0">
                <a:solidFill>
                  <a:srgbClr val="000000"/>
                </a:solidFill>
              </a:rPr>
              <a:t>TITEL</a:t>
            </a:r>
            <a:endParaRPr lang="de-DE" sz="1400" b="1" cap="all" dirty="0">
              <a:solidFill>
                <a:srgbClr val="00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 bwMode="gray">
          <a:xfrm>
            <a:off x="3779912" y="2996952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1</a:t>
            </a:r>
          </a:p>
        </p:txBody>
      </p:sp>
      <p:sp>
        <p:nvSpPr>
          <p:cNvPr id="20" name="Textfeld 19"/>
          <p:cNvSpPr txBox="1"/>
          <p:nvPr/>
        </p:nvSpPr>
        <p:spPr bwMode="gray">
          <a:xfrm>
            <a:off x="3707904" y="4581128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2</a:t>
            </a:r>
          </a:p>
        </p:txBody>
      </p:sp>
      <p:sp>
        <p:nvSpPr>
          <p:cNvPr id="21" name="Textfeld 20"/>
          <p:cNvSpPr txBox="1"/>
          <p:nvPr/>
        </p:nvSpPr>
        <p:spPr bwMode="gray">
          <a:xfrm>
            <a:off x="2794380" y="5264137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3</a:t>
            </a:r>
          </a:p>
        </p:txBody>
      </p:sp>
      <p:sp>
        <p:nvSpPr>
          <p:cNvPr id="22" name="Textfeld 21"/>
          <p:cNvSpPr txBox="1"/>
          <p:nvPr/>
        </p:nvSpPr>
        <p:spPr bwMode="gray">
          <a:xfrm>
            <a:off x="755576" y="4653136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200" dirty="0" smtClean="0"/>
              <a:t>Titel 4</a:t>
            </a:r>
          </a:p>
        </p:txBody>
      </p:sp>
      <p:sp>
        <p:nvSpPr>
          <p:cNvPr id="23" name="Textfeld 22"/>
          <p:cNvSpPr txBox="1"/>
          <p:nvPr/>
        </p:nvSpPr>
        <p:spPr bwMode="gray">
          <a:xfrm>
            <a:off x="899592" y="2708920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200" dirty="0" smtClean="0"/>
              <a:t>Titel 5</a:t>
            </a:r>
          </a:p>
        </p:txBody>
      </p:sp>
      <p:sp>
        <p:nvSpPr>
          <p:cNvPr id="27" name="Rectangle 1"/>
          <p:cNvSpPr/>
          <p:nvPr/>
        </p:nvSpPr>
        <p:spPr bwMode="gray">
          <a:xfrm>
            <a:off x="6844218" y="2545898"/>
            <a:ext cx="387927" cy="17235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cap="all" dirty="0" smtClean="0">
                <a:solidFill>
                  <a:srgbClr val="000000"/>
                </a:solidFill>
              </a:rPr>
              <a:t>TITEL</a:t>
            </a:r>
            <a:endParaRPr lang="de-DE" sz="1400" b="1" cap="all" dirty="0">
              <a:solidFill>
                <a:srgbClr val="00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 bwMode="gray">
          <a:xfrm>
            <a:off x="7492732" y="1628357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1</a:t>
            </a:r>
          </a:p>
        </p:txBody>
      </p:sp>
      <p:sp>
        <p:nvSpPr>
          <p:cNvPr id="29" name="Textfeld 28"/>
          <p:cNvSpPr txBox="1"/>
          <p:nvPr/>
        </p:nvSpPr>
        <p:spPr bwMode="gray">
          <a:xfrm>
            <a:off x="7970568" y="2186236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2</a:t>
            </a:r>
          </a:p>
        </p:txBody>
      </p:sp>
      <p:sp>
        <p:nvSpPr>
          <p:cNvPr id="30" name="Textfeld 29"/>
          <p:cNvSpPr txBox="1"/>
          <p:nvPr/>
        </p:nvSpPr>
        <p:spPr bwMode="gray">
          <a:xfrm>
            <a:off x="7740367" y="3262305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3</a:t>
            </a:r>
          </a:p>
        </p:txBody>
      </p:sp>
      <p:sp>
        <p:nvSpPr>
          <p:cNvPr id="31" name="Textfeld 30"/>
          <p:cNvSpPr txBox="1"/>
          <p:nvPr/>
        </p:nvSpPr>
        <p:spPr bwMode="gray">
          <a:xfrm>
            <a:off x="5790760" y="3099310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200" dirty="0" smtClean="0"/>
              <a:t>Titel 4</a:t>
            </a:r>
          </a:p>
        </p:txBody>
      </p:sp>
      <p:sp>
        <p:nvSpPr>
          <p:cNvPr id="32" name="Textfeld 31"/>
          <p:cNvSpPr txBox="1"/>
          <p:nvPr/>
        </p:nvSpPr>
        <p:spPr bwMode="gray">
          <a:xfrm>
            <a:off x="5841924" y="1872414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200" dirty="0" smtClean="0"/>
              <a:t>Titel 5</a:t>
            </a:r>
          </a:p>
        </p:txBody>
      </p:sp>
      <p:sp>
        <p:nvSpPr>
          <p:cNvPr id="34" name="Rectangle 1"/>
          <p:cNvSpPr/>
          <p:nvPr/>
        </p:nvSpPr>
        <p:spPr bwMode="gray">
          <a:xfrm>
            <a:off x="6844218" y="4930752"/>
            <a:ext cx="387927" cy="17235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cap="all" dirty="0" smtClean="0">
                <a:solidFill>
                  <a:srgbClr val="000000"/>
                </a:solidFill>
              </a:rPr>
              <a:t>TITEL</a:t>
            </a:r>
            <a:endParaRPr lang="de-DE" sz="1400" b="1" cap="all" dirty="0">
              <a:solidFill>
                <a:srgbClr val="00000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 bwMode="gray">
          <a:xfrm>
            <a:off x="7492732" y="4013211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1</a:t>
            </a:r>
          </a:p>
        </p:txBody>
      </p:sp>
      <p:sp>
        <p:nvSpPr>
          <p:cNvPr id="36" name="Textfeld 35"/>
          <p:cNvSpPr txBox="1"/>
          <p:nvPr/>
        </p:nvSpPr>
        <p:spPr bwMode="gray">
          <a:xfrm>
            <a:off x="7970568" y="4571090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2</a:t>
            </a:r>
          </a:p>
        </p:txBody>
      </p:sp>
      <p:sp>
        <p:nvSpPr>
          <p:cNvPr id="37" name="Textfeld 36"/>
          <p:cNvSpPr txBox="1"/>
          <p:nvPr/>
        </p:nvSpPr>
        <p:spPr bwMode="gray">
          <a:xfrm>
            <a:off x="7740367" y="5647159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3</a:t>
            </a:r>
          </a:p>
        </p:txBody>
      </p:sp>
      <p:sp>
        <p:nvSpPr>
          <p:cNvPr id="38" name="Textfeld 37"/>
          <p:cNvSpPr txBox="1"/>
          <p:nvPr/>
        </p:nvSpPr>
        <p:spPr bwMode="gray">
          <a:xfrm>
            <a:off x="5790760" y="5484164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200" dirty="0" smtClean="0"/>
              <a:t>Titel 4</a:t>
            </a:r>
          </a:p>
        </p:txBody>
      </p:sp>
      <p:sp>
        <p:nvSpPr>
          <p:cNvPr id="39" name="Textfeld 38"/>
          <p:cNvSpPr txBox="1"/>
          <p:nvPr/>
        </p:nvSpPr>
        <p:spPr bwMode="gray">
          <a:xfrm>
            <a:off x="5841924" y="4257268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200" dirty="0" smtClean="0"/>
              <a:t>Titel 5</a:t>
            </a:r>
          </a:p>
        </p:txBody>
      </p:sp>
    </p:spTree>
    <p:extLst>
      <p:ext uri="{BB962C8B-B14F-4D97-AF65-F5344CB8AC3E}">
        <p14:creationId xmlns:p14="http://schemas.microsoft.com/office/powerpoint/2010/main" val="121006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821595"/>
              </p:ext>
            </p:extLst>
          </p:nvPr>
        </p:nvGraphicFramePr>
        <p:xfrm>
          <a:off x="539750" y="1579434"/>
          <a:ext cx="4032250" cy="2209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andere </a:t>
            </a:r>
            <a:r>
              <a:rPr lang="de-DE" dirty="0" err="1" smtClean="0"/>
              <a:t>elemente</a:t>
            </a:r>
            <a:endParaRPr lang="de-DE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439001699"/>
              </p:ext>
            </p:extLst>
          </p:nvPr>
        </p:nvGraphicFramePr>
        <p:xfrm>
          <a:off x="555625" y="3853516"/>
          <a:ext cx="4016375" cy="231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Espace réservé du contenu 5"/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460851684"/>
              </p:ext>
            </p:extLst>
          </p:nvPr>
        </p:nvGraphicFramePr>
        <p:xfrm>
          <a:off x="4706938" y="3844925"/>
          <a:ext cx="4016375" cy="231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676975" y="1579434"/>
            <a:ext cx="28187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DE" sz="1200" b="1" dirty="0" smtClean="0"/>
              <a:t>Titel</a:t>
            </a:r>
            <a:endParaRPr lang="de-DE" sz="1200" b="1" dirty="0"/>
          </a:p>
        </p:txBody>
      </p:sp>
      <p:grpSp>
        <p:nvGrpSpPr>
          <p:cNvPr id="20" name="Groupe 19"/>
          <p:cNvGrpSpPr/>
          <p:nvPr/>
        </p:nvGrpSpPr>
        <p:grpSpPr>
          <a:xfrm>
            <a:off x="5569546" y="1915451"/>
            <a:ext cx="1457852" cy="1437350"/>
            <a:chOff x="6092668" y="2224388"/>
            <a:chExt cx="982028" cy="968217"/>
          </a:xfrm>
        </p:grpSpPr>
        <p:sp>
          <p:nvSpPr>
            <p:cNvPr id="21" name="Ellipse 20"/>
            <p:cNvSpPr/>
            <p:nvPr/>
          </p:nvSpPr>
          <p:spPr>
            <a:xfrm>
              <a:off x="6092669" y="2224388"/>
              <a:ext cx="982028" cy="9682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endParaRPr lang="de-DE" sz="1200" b="1" cap="all" baseline="0" dirty="0">
                <a:solidFill>
                  <a:schemeClr val="tx2"/>
                </a:solidFill>
              </a:endParaRPr>
            </a:p>
          </p:txBody>
        </p:sp>
        <p:sp>
          <p:nvSpPr>
            <p:cNvPr id="17" name="Flèche droite 16"/>
            <p:cNvSpPr/>
            <p:nvPr/>
          </p:nvSpPr>
          <p:spPr>
            <a:xfrm rot="19171664">
              <a:off x="6310183" y="2420215"/>
              <a:ext cx="594042" cy="523168"/>
            </a:xfrm>
            <a:prstGeom prst="rightArrow">
              <a:avLst>
                <a:gd name="adj1" fmla="val 50000"/>
                <a:gd name="adj2" fmla="val 659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954758" y="3130704"/>
            <a:ext cx="1475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+13% </a:t>
            </a:r>
            <a:r>
              <a:rPr lang="de-DE" b="1" dirty="0" err="1" smtClean="0">
                <a:solidFill>
                  <a:schemeClr val="accent1"/>
                </a:solidFill>
              </a:rPr>
              <a:t>vs</a:t>
            </a:r>
            <a:r>
              <a:rPr lang="de-DE" b="1" dirty="0" smtClean="0">
                <a:solidFill>
                  <a:schemeClr val="accent1"/>
                </a:solidFill>
              </a:rPr>
              <a:t> 2012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151272" y="620688"/>
            <a:ext cx="1728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/>
                </a:solidFill>
              </a:rPr>
              <a:t>Beispiel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5625" y="1579434"/>
            <a:ext cx="28187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DE" sz="1200" b="1" dirty="0" smtClean="0"/>
              <a:t>Titel</a:t>
            </a:r>
            <a:endParaRPr lang="de-DE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676975" y="3948166"/>
            <a:ext cx="28187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DE" sz="1200" b="1" dirty="0" smtClean="0"/>
              <a:t>Titel</a:t>
            </a:r>
            <a:endParaRPr lang="de-DE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550202" y="3948166"/>
            <a:ext cx="28187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DE" sz="1200" b="1" dirty="0" smtClean="0"/>
              <a:t>Titel</a:t>
            </a:r>
            <a:endParaRPr lang="de-DE" sz="1200" b="1" dirty="0"/>
          </a:p>
        </p:txBody>
      </p:sp>
      <p:sp>
        <p:nvSpPr>
          <p:cNvPr id="26" name="Textfeld 25"/>
          <p:cNvSpPr txBox="1"/>
          <p:nvPr/>
        </p:nvSpPr>
        <p:spPr bwMode="gray">
          <a:xfrm>
            <a:off x="2957800" y="1702499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1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3435636" y="2260378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2</a:t>
            </a:r>
          </a:p>
        </p:txBody>
      </p:sp>
      <p:sp>
        <p:nvSpPr>
          <p:cNvPr id="28" name="Textfeld 27"/>
          <p:cNvSpPr txBox="1"/>
          <p:nvPr/>
        </p:nvSpPr>
        <p:spPr bwMode="gray">
          <a:xfrm>
            <a:off x="3279577" y="3262305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de-DE" sz="1200" dirty="0" smtClean="0"/>
              <a:t>Titel 3</a:t>
            </a:r>
          </a:p>
        </p:txBody>
      </p:sp>
      <p:sp>
        <p:nvSpPr>
          <p:cNvPr id="29" name="Textfeld 28"/>
          <p:cNvSpPr txBox="1"/>
          <p:nvPr/>
        </p:nvSpPr>
        <p:spPr bwMode="gray">
          <a:xfrm>
            <a:off x="1329970" y="3099310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200" dirty="0" smtClean="0"/>
              <a:t>Titel 4</a:t>
            </a:r>
          </a:p>
        </p:txBody>
      </p:sp>
      <p:sp>
        <p:nvSpPr>
          <p:cNvPr id="30" name="Textfeld 29"/>
          <p:cNvSpPr txBox="1"/>
          <p:nvPr/>
        </p:nvSpPr>
        <p:spPr bwMode="gray">
          <a:xfrm>
            <a:off x="1467633" y="1909485"/>
            <a:ext cx="386260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r"/>
            <a:r>
              <a:rPr lang="de-DE" sz="1200" dirty="0" smtClean="0"/>
              <a:t>Titel 5</a:t>
            </a:r>
          </a:p>
        </p:txBody>
      </p:sp>
    </p:spTree>
    <p:extLst>
      <p:ext uri="{BB962C8B-B14F-4D97-AF65-F5344CB8AC3E}">
        <p14:creationId xmlns:p14="http://schemas.microsoft.com/office/powerpoint/2010/main" val="5363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9569977"/>
              </p:ext>
            </p:extLst>
          </p:nvPr>
        </p:nvGraphicFramePr>
        <p:xfrm>
          <a:off x="539750" y="1454150"/>
          <a:ext cx="80645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de-DE" dirty="0" err="1" smtClean="0"/>
              <a:t>säulendiagramm</a:t>
            </a:r>
            <a:endParaRPr lang="de-DE" dirty="0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4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ZoneTexte 34"/>
          <p:cNvSpPr txBox="1"/>
          <p:nvPr/>
        </p:nvSpPr>
        <p:spPr bwMode="gray">
          <a:xfrm>
            <a:off x="7151272" y="620688"/>
            <a:ext cx="1728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/>
                </a:solidFill>
              </a:rPr>
              <a:t>Beispiel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Espace réservé du contenu 1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45657756"/>
              </p:ext>
            </p:extLst>
          </p:nvPr>
        </p:nvGraphicFramePr>
        <p:xfrm>
          <a:off x="539750" y="1484313"/>
          <a:ext cx="8064695" cy="23999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939"/>
                <a:gridCol w="1612939"/>
                <a:gridCol w="1612939"/>
                <a:gridCol w="1612939"/>
                <a:gridCol w="1612939"/>
              </a:tblGrid>
              <a:tr h="559168"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 smtClean="0"/>
                        <a:t>Titel</a:t>
                      </a:r>
                      <a:r>
                        <a:rPr lang="de-DE" sz="1400" baseline="0" noProof="0" dirty="0" smtClean="0"/>
                        <a:t> </a:t>
                      </a:r>
                      <a:endParaRPr lang="de-DE" sz="14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 smtClean="0"/>
                        <a:t>Titel</a:t>
                      </a:r>
                      <a:r>
                        <a:rPr lang="de-DE" sz="1400" baseline="0" noProof="0" dirty="0" smtClean="0"/>
                        <a:t> </a:t>
                      </a:r>
                      <a:endParaRPr lang="de-DE" sz="1400" b="1" noProof="0" dirty="0" smtClean="0">
                        <a:solidFill>
                          <a:schemeClr val="bg2"/>
                        </a:solidFill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 smtClean="0"/>
                        <a:t>Titel</a:t>
                      </a:r>
                      <a:r>
                        <a:rPr lang="de-DE" sz="1400" baseline="0" noProof="0" dirty="0" smtClean="0"/>
                        <a:t> </a:t>
                      </a:r>
                      <a:endParaRPr lang="de-DE" sz="14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 smtClean="0"/>
                        <a:t>Titel</a:t>
                      </a:r>
                      <a:r>
                        <a:rPr lang="de-DE" sz="1400" baseline="0" noProof="0" dirty="0" smtClean="0"/>
                        <a:t> </a:t>
                      </a:r>
                      <a:endParaRPr lang="de-DE" sz="14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 smtClean="0"/>
                        <a:t>Titel</a:t>
                      </a:r>
                      <a:r>
                        <a:rPr lang="de-DE" sz="1400" baseline="0" noProof="0" dirty="0" smtClean="0"/>
                        <a:t> </a:t>
                      </a:r>
                      <a:endParaRPr lang="de-DE" sz="14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68165">
                <a:tc>
                  <a:txBody>
                    <a:bodyPr/>
                    <a:lstStyle/>
                    <a:p>
                      <a:r>
                        <a:rPr lang="de-DE" sz="1400" noProof="0" dirty="0" smtClean="0"/>
                        <a:t>Text</a:t>
                      </a:r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noProof="0" dirty="0" smtClean="0"/>
                        <a:t>Text</a:t>
                      </a:r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8165">
                <a:tc>
                  <a:txBody>
                    <a:bodyPr/>
                    <a:lstStyle/>
                    <a:p>
                      <a:pPr marL="0" marR="0" indent="0" algn="l" defTabSz="9141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</a:tr>
              <a:tr h="368165">
                <a:tc>
                  <a:txBody>
                    <a:bodyPr/>
                    <a:lstStyle/>
                    <a:p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</a:tr>
              <a:tr h="368165">
                <a:tc>
                  <a:txBody>
                    <a:bodyPr/>
                    <a:lstStyle/>
                    <a:p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</a:tr>
              <a:tr h="368165">
                <a:tc>
                  <a:txBody>
                    <a:bodyPr/>
                    <a:lstStyle/>
                    <a:p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</a:tr>
            </a:tbl>
          </a:graphicData>
        </a:graphic>
      </p:graphicFrame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</p:spPr>
        <p:txBody>
          <a:bodyPr/>
          <a:lstStyle/>
          <a:p>
            <a:r>
              <a:rPr lang="de-DE" dirty="0" err="1" smtClean="0"/>
              <a:t>tabellen</a:t>
            </a:r>
            <a:endParaRPr lang="de-DE" dirty="0"/>
          </a:p>
        </p:txBody>
      </p:sp>
      <p:sp>
        <p:nvSpPr>
          <p:cNvPr id="6" name="FooterDate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3" name="FooterTitle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7" name="Espace réservé du contenu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149938"/>
              </p:ext>
            </p:extLst>
          </p:nvPr>
        </p:nvGraphicFramePr>
        <p:xfrm>
          <a:off x="539552" y="4438205"/>
          <a:ext cx="8064698" cy="1151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180"/>
                <a:gridCol w="7278518"/>
              </a:tblGrid>
              <a:tr h="365549">
                <a:tc gridSpan="2">
                  <a:txBody>
                    <a:bodyPr/>
                    <a:lstStyle/>
                    <a:p>
                      <a:pPr algn="l"/>
                      <a:r>
                        <a:rPr lang="de-DE" sz="1400" noProof="0" dirty="0" smtClean="0"/>
                        <a:t>Titel</a:t>
                      </a:r>
                      <a:r>
                        <a:rPr lang="de-DE" sz="1400" baseline="0" noProof="0" dirty="0" smtClean="0"/>
                        <a:t> </a:t>
                      </a:r>
                      <a:endParaRPr lang="de-DE" sz="14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 marL="72000" marR="72000" marT="36000" marB="360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43">
                <a:tc>
                  <a:txBody>
                    <a:bodyPr/>
                    <a:lstStyle/>
                    <a:p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noProof="0" dirty="0" smtClean="0">
                          <a:solidFill>
                            <a:schemeClr val="dk1"/>
                          </a:solidFill>
                        </a:rPr>
                        <a:t>Text</a:t>
                      </a:r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2743">
                <a:tc>
                  <a:txBody>
                    <a:bodyPr/>
                    <a:lstStyle/>
                    <a:p>
                      <a:pPr marL="0" marR="0" indent="0" algn="l" defTabSz="9141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noProof="0" dirty="0" smtClean="0">
                          <a:solidFill>
                            <a:schemeClr val="dk1"/>
                          </a:solidFill>
                        </a:rPr>
                        <a:t>Text</a:t>
                      </a:r>
                      <a:endParaRPr lang="de-DE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7151272" y="620688"/>
            <a:ext cx="1728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CF022B"/>
                </a:solidFill>
              </a:rPr>
              <a:t>Beispiel</a:t>
            </a:r>
            <a:endParaRPr lang="de-DE" dirty="0">
              <a:solidFill>
                <a:srgbClr val="CF02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2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0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" b="763"/>
          <a:stretch>
            <a:fillRect/>
          </a:stretch>
        </p:blipFill>
        <p:spPr bwMode="gray"/>
      </p:pic>
      <p:sp>
        <p:nvSpPr>
          <p:cNvPr id="6" name="Titre 5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9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7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 bwMode="gray">
          <a:xfrm>
            <a:off x="430170" y="2691967"/>
            <a:ext cx="4573878" cy="1385106"/>
          </a:xfrm>
          <a:prstGeom prst="rect">
            <a:avLst/>
          </a:prstGeom>
        </p:spPr>
        <p:txBody>
          <a:bodyPr/>
          <a:lstStyle/>
          <a:p>
            <a:pPr marL="192088" lvl="1" indent="-192088">
              <a:buSzPct val="70000"/>
              <a:tabLst>
                <a:tab pos="2160588" algn="l"/>
              </a:tabLst>
              <a:defRPr/>
            </a:pPr>
            <a:r>
              <a:rPr lang="de-DE" sz="1400" dirty="0" smtClean="0"/>
              <a:t>Vorname NACHNAME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Webdings"/>
              </a:rPr>
              <a:t>T. 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+</a:t>
            </a:r>
            <a:r>
              <a:rPr lang="de-DE" sz="1400" dirty="0" smtClean="0"/>
              <a:t>49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(0) 40 22703 XX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XX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92088" lvl="1" indent="-192088">
              <a:buSzPct val="70000"/>
              <a:tabLst>
                <a:tab pos="2160588" algn="l"/>
              </a:tabLst>
              <a:defRPr/>
            </a:pPr>
            <a:r>
              <a:rPr lang="de-DE" sz="1400" dirty="0" smtClean="0"/>
              <a:t>Vorname NACHNAME 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" pitchFamily="2" charset="2"/>
              </a:rPr>
              <a:t>	</a:t>
            </a:r>
            <a:r>
              <a:rPr lang="de-DE" sz="1400" dirty="0" smtClean="0">
                <a:solidFill>
                  <a:schemeClr val="accent1"/>
                </a:solidFill>
                <a:sym typeface="Webdings"/>
              </a:rPr>
              <a:t>T. </a:t>
            </a:r>
            <a:r>
              <a:rPr lang="de-DE" sz="1400" dirty="0" smtClean="0"/>
              <a:t>+49 (0) 40 22703 XX 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XX</a:t>
            </a:r>
          </a:p>
          <a:p>
            <a:pPr marL="192088" lvl="1" indent="-192088">
              <a:buSzPct val="70000"/>
              <a:tabLst>
                <a:tab pos="2160588" algn="l"/>
              </a:tabLst>
              <a:defRPr/>
            </a:pPr>
            <a:r>
              <a:rPr lang="de-DE" sz="1400" dirty="0" smtClean="0"/>
              <a:t>Vorname NACHNAME 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lang="de-DE" sz="1400" dirty="0" smtClean="0">
                <a:solidFill>
                  <a:schemeClr val="accent1"/>
                </a:solidFill>
                <a:sym typeface="Webdings"/>
              </a:rPr>
              <a:t>T. </a:t>
            </a:r>
            <a:r>
              <a:rPr lang="de-DE" sz="1400" dirty="0" smtClean="0"/>
              <a:t>+49 (0) 40 22703 XX 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XX</a:t>
            </a:r>
          </a:p>
        </p:txBody>
      </p:sp>
      <p:sp>
        <p:nvSpPr>
          <p:cNvPr id="17" name="ContactAddress"/>
          <p:cNvSpPr txBox="1"/>
          <p:nvPr/>
        </p:nvSpPr>
        <p:spPr bwMode="gray">
          <a:xfrm>
            <a:off x="430170" y="4204245"/>
            <a:ext cx="4141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Sopra Steria Consulting</a:t>
            </a:r>
          </a:p>
          <a:p>
            <a:r>
              <a:rPr lang="de-DE" sz="1400" dirty="0" smtClean="0"/>
              <a:t>Abteilung</a:t>
            </a:r>
          </a:p>
          <a:p>
            <a:r>
              <a:rPr lang="de-DE" sz="1400" dirty="0" smtClean="0"/>
              <a:t>Adresse</a:t>
            </a:r>
          </a:p>
          <a:p>
            <a:endParaRPr lang="de-DE" sz="1400" dirty="0" smtClean="0"/>
          </a:p>
          <a:p>
            <a:r>
              <a:rPr lang="de-DE" sz="1400" dirty="0" smtClean="0"/>
              <a:t>www.soprasteria.de</a:t>
            </a:r>
            <a:endParaRPr lang="de-DE" sz="1400" dirty="0"/>
          </a:p>
        </p:txBody>
      </p:sp>
      <p:sp>
        <p:nvSpPr>
          <p:cNvPr id="18" name="Rectangle 17"/>
          <p:cNvSpPr/>
          <p:nvPr/>
        </p:nvSpPr>
        <p:spPr bwMode="gray">
          <a:xfrm>
            <a:off x="443618" y="2374143"/>
            <a:ext cx="27773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lvl="0" indent="-266700">
              <a:spcAft>
                <a:spcPts val="600"/>
              </a:spcAft>
              <a:buSzPct val="70000"/>
              <a:defRPr/>
            </a:pPr>
            <a:r>
              <a:rPr lang="de-DE" sz="1400" b="1" dirty="0" smtClean="0"/>
              <a:t>COMMUNICATIONS &amp; MARKETING</a:t>
            </a:r>
            <a:endParaRPr lang="de-DE" sz="1400" b="1" dirty="0"/>
          </a:p>
        </p:txBody>
      </p:sp>
      <p:sp>
        <p:nvSpPr>
          <p:cNvPr id="2" name="Rectangle 1"/>
          <p:cNvSpPr/>
          <p:nvPr/>
        </p:nvSpPr>
        <p:spPr bwMode="gray">
          <a:xfrm>
            <a:off x="5267366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" name="ZoneTexte 2"/>
          <p:cNvSpPr txBox="1"/>
          <p:nvPr/>
        </p:nvSpPr>
        <p:spPr bwMode="gray">
          <a:xfrm>
            <a:off x="6676857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Vorname NACHNAME</a:t>
            </a:r>
          </a:p>
          <a:p>
            <a:pPr algn="r"/>
            <a:r>
              <a:rPr lang="de-DE" sz="800" dirty="0" smtClean="0"/>
              <a:t>Position</a:t>
            </a:r>
            <a:endParaRPr lang="de-DE" sz="800" dirty="0"/>
          </a:p>
        </p:txBody>
      </p:sp>
      <p:sp>
        <p:nvSpPr>
          <p:cNvPr id="9" name="ContactBusinessCard"/>
          <p:cNvSpPr txBox="1"/>
          <p:nvPr/>
        </p:nvSpPr>
        <p:spPr bwMode="gray">
          <a:xfrm>
            <a:off x="6660232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dirty="0"/>
              <a:t>T. + 49 (0) 40 22703 XXXX</a:t>
            </a:r>
          </a:p>
          <a:p>
            <a:pPr algn="r"/>
            <a:r>
              <a:rPr lang="de-DE" sz="800" dirty="0"/>
              <a:t>F. +49 (0) 20 22703  XXXX</a:t>
            </a:r>
          </a:p>
          <a:p>
            <a:pPr algn="r"/>
            <a:r>
              <a:rPr lang="de-DE" sz="800" dirty="0"/>
              <a:t>M. +49 (0)X XX XXXX</a:t>
            </a:r>
          </a:p>
          <a:p>
            <a:pPr algn="r"/>
            <a:r>
              <a:rPr lang="de-DE" sz="800" dirty="0"/>
              <a:t>Vorname.Nachname@soprasteria.com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196322" y="2360755"/>
            <a:ext cx="197951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lvl="0" indent="-266700">
              <a:spcAft>
                <a:spcPts val="600"/>
              </a:spcAft>
              <a:buSzPct val="70000"/>
              <a:defRPr/>
            </a:pPr>
            <a:r>
              <a:rPr lang="de-DE" sz="1400" b="1" dirty="0" smtClean="0"/>
              <a:t>IHR ANSPRECHPARTNER</a:t>
            </a:r>
            <a:endParaRPr lang="de-DE" sz="1400" b="1" dirty="0"/>
          </a:p>
        </p:txBody>
      </p:sp>
      <p:pic>
        <p:nvPicPr>
          <p:cNvPr id="4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92080" y="2844394"/>
            <a:ext cx="1914754" cy="5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2" name="LogoDE_Gro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91680" y="2996952"/>
            <a:ext cx="5744261" cy="1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rheber3" descr="Urheber3"/>
          <p:cNvSpPr>
            <a:spLocks noChangeArrowheads="1"/>
          </p:cNvSpPr>
          <p:nvPr/>
        </p:nvSpPr>
        <p:spPr bwMode="gray">
          <a:xfrm>
            <a:off x="539552" y="3573016"/>
            <a:ext cx="3070225" cy="259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C271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>
              <a:spcBef>
                <a:spcPct val="10000"/>
              </a:spcBef>
              <a:spcAft>
                <a:spcPct val="5000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65163" algn="l"/>
                <a:tab pos="1147763" algn="l"/>
              </a:tabLst>
            </a:pP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Dieses Werk einschließlich aller seiner Teile ist urheberrechtlich geschützt.</a:t>
            </a:r>
          </a:p>
          <a:p>
            <a:pPr>
              <a:spcBef>
                <a:spcPct val="10000"/>
              </a:spcBef>
              <a:spcAft>
                <a:spcPct val="5000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65163" algn="l"/>
                <a:tab pos="1147763" algn="l"/>
              </a:tabLst>
            </a:pP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Jede Verwertung, die nicht ausdrücklich vom Urheberrechtsgesetz zugelassen ist, bedarf der vorherigen schriftlichen Zustimmung der Sopra Steria GmbH, nachfolgend auch Sopra Steria Consulting.</a:t>
            </a:r>
          </a:p>
          <a:p>
            <a:pPr>
              <a:spcBef>
                <a:spcPct val="10000"/>
              </a:spcBef>
              <a:spcAft>
                <a:spcPct val="5000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65163" algn="l"/>
                <a:tab pos="1147763" algn="l"/>
              </a:tabLst>
            </a:pP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Das gilt insbesondere für Vervielfältigungen, Bearbeitungen, Übersetzungen und die Einspeicherung und Verarbeitung in elektronischer Form. Eine Weitergabe an Dritte ist nicht gestattet.</a:t>
            </a:r>
            <a:endParaRPr lang="de-DE" sz="1200" dirty="0">
              <a:solidFill>
                <a:srgbClr val="8B8D8E"/>
              </a:solidFill>
              <a:cs typeface="Arial" pitchFamily="34" charset="0"/>
            </a:endParaRPr>
          </a:p>
        </p:txBody>
      </p:sp>
      <p:sp>
        <p:nvSpPr>
          <p:cNvPr id="15" name="DatumLbl3" descr="DatumLbl3"/>
          <p:cNvSpPr>
            <a:spLocks noChangeArrowheads="1"/>
          </p:cNvSpPr>
          <p:nvPr/>
        </p:nvSpPr>
        <p:spPr bwMode="gray">
          <a:xfrm>
            <a:off x="6175376" y="1641624"/>
            <a:ext cx="1385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r">
              <a:spcBef>
                <a:spcPct val="60000"/>
              </a:spcBef>
              <a:spcAft>
                <a:spcPct val="2000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465763" algn="r"/>
              </a:tabLst>
            </a:pP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Datum:</a:t>
            </a:r>
            <a:endParaRPr lang="de-DE" sz="1200" dirty="0">
              <a:solidFill>
                <a:srgbClr val="8B8D8E"/>
              </a:solidFill>
              <a:cs typeface="Arial" pitchFamily="34" charset="0"/>
            </a:endParaRPr>
          </a:p>
        </p:txBody>
      </p:sp>
      <p:sp>
        <p:nvSpPr>
          <p:cNvPr id="16" name="Adresse3" descr="Adresse3"/>
          <p:cNvSpPr>
            <a:spLocks noChangeArrowheads="1"/>
          </p:cNvSpPr>
          <p:nvPr/>
        </p:nvSpPr>
        <p:spPr bwMode="gray">
          <a:xfrm>
            <a:off x="4299148" y="3789040"/>
            <a:ext cx="43053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r">
              <a:spcBef>
                <a:spcPct val="1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465763" algn="r"/>
              </a:tabLst>
            </a:pP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Sopra </a:t>
            </a:r>
            <a:r>
              <a:rPr lang="de-DE" sz="1200" dirty="0" err="1" smtClean="0">
                <a:solidFill>
                  <a:srgbClr val="8B8D8E"/>
                </a:solidFill>
                <a:cs typeface="Arial" pitchFamily="34" charset="0"/>
              </a:rPr>
              <a:t>Steria</a:t>
            </a: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 GmbH</a:t>
            </a:r>
          </a:p>
          <a:p>
            <a:pPr algn="r">
              <a:spcBef>
                <a:spcPct val="1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465763" algn="r"/>
              </a:tabLst>
            </a:pP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Neue Weyerstraße 6, 50676 Köln</a:t>
            </a:r>
          </a:p>
          <a:p>
            <a:pPr algn="r">
              <a:spcBef>
                <a:spcPct val="1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465763" algn="r"/>
              </a:tabLst>
            </a:pP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Telefon: +49 221 92404-0</a:t>
            </a:r>
          </a:p>
          <a:p>
            <a:pPr algn="r">
              <a:spcBef>
                <a:spcPct val="1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465763" algn="r"/>
              </a:tabLst>
            </a:pP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Fax: +49 221 92404-7999</a:t>
            </a:r>
          </a:p>
          <a:p>
            <a:pPr algn="r">
              <a:spcBef>
                <a:spcPct val="1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465763" algn="r"/>
              </a:tabLst>
            </a:pP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E-Mail: info.de@soprasteria.com</a:t>
            </a:r>
            <a:endParaRPr lang="de-DE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Footer3" descr="Footer3"/>
          <p:cNvSpPr>
            <a:spLocks noChangeArrowheads="1"/>
          </p:cNvSpPr>
          <p:nvPr/>
        </p:nvSpPr>
        <p:spPr bwMode="gray">
          <a:xfrm>
            <a:off x="3624461" y="5392738"/>
            <a:ext cx="4979987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algn="r">
              <a:spcBef>
                <a:spcPct val="1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465763" algn="r"/>
              </a:tabLst>
            </a:pPr>
            <a:r>
              <a:rPr lang="de-DE" sz="900" dirty="0" smtClean="0">
                <a:solidFill>
                  <a:srgbClr val="8B8D8E"/>
                </a:solidFill>
                <a:cs typeface="Arial" pitchFamily="34" charset="0"/>
              </a:rPr>
              <a:t>Vorsitzender des Aufsichtsrates: Vincent Paris</a:t>
            </a:r>
          </a:p>
          <a:p>
            <a:pPr algn="r">
              <a:spcBef>
                <a:spcPct val="1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465763" algn="r"/>
              </a:tabLst>
            </a:pPr>
            <a:r>
              <a:rPr lang="de-DE" sz="900" dirty="0" smtClean="0">
                <a:solidFill>
                  <a:srgbClr val="8B8D8E"/>
                </a:solidFill>
                <a:cs typeface="Arial" pitchFamily="34" charset="0"/>
              </a:rPr>
              <a:t>Geschäftsführer: Urs Michael Krämer</a:t>
            </a:r>
          </a:p>
          <a:p>
            <a:pPr algn="r">
              <a:spcBef>
                <a:spcPct val="1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465763" algn="r"/>
              </a:tabLst>
            </a:pPr>
            <a:r>
              <a:rPr lang="de-DE" sz="900" dirty="0" smtClean="0">
                <a:solidFill>
                  <a:srgbClr val="8B8D8E"/>
                </a:solidFill>
                <a:cs typeface="Arial" pitchFamily="34" charset="0"/>
              </a:rPr>
              <a:t>Gesellschaftssitz: Hamburg - HRB 130 165 Amtsgericht Hamburg - </a:t>
            </a:r>
            <a:r>
              <a:rPr lang="de-DE" sz="900" dirty="0" err="1" smtClean="0">
                <a:solidFill>
                  <a:srgbClr val="8B8D8E"/>
                </a:solidFill>
                <a:cs typeface="Arial" pitchFamily="34" charset="0"/>
              </a:rPr>
              <a:t>USt</a:t>
            </a:r>
            <a:r>
              <a:rPr lang="de-DE" sz="900" dirty="0" smtClean="0">
                <a:solidFill>
                  <a:srgbClr val="8B8D8E"/>
                </a:solidFill>
                <a:cs typeface="Arial" pitchFamily="34" charset="0"/>
              </a:rPr>
              <a:t>-ID-Nr.: DE118671351</a:t>
            </a:r>
            <a:endParaRPr lang="de-DE" sz="900" dirty="0">
              <a:solidFill>
                <a:srgbClr val="8B8D8E"/>
              </a:solidFill>
              <a:cs typeface="Arial" pitchFamily="34" charset="0"/>
            </a:endParaRPr>
          </a:p>
        </p:txBody>
      </p:sp>
      <p:sp>
        <p:nvSpPr>
          <p:cNvPr id="19" name="Datum3" descr="Datum3"/>
          <p:cNvSpPr>
            <a:spLocks noChangeArrowheads="1"/>
          </p:cNvSpPr>
          <p:nvPr/>
        </p:nvSpPr>
        <p:spPr bwMode="gray">
          <a:xfrm>
            <a:off x="7416998" y="1641624"/>
            <a:ext cx="11874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r">
              <a:spcBef>
                <a:spcPct val="60000"/>
              </a:spcBef>
              <a:spcAft>
                <a:spcPct val="2000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465763" algn="r"/>
              </a:tabLst>
            </a:pPr>
            <a:r>
              <a:rPr lang="de-DE" sz="1200" dirty="0" smtClean="0">
                <a:solidFill>
                  <a:srgbClr val="8B8D8E"/>
                </a:solidFill>
                <a:cs typeface="Arial" pitchFamily="34" charset="0"/>
              </a:rPr>
              <a:t>17.12.2014</a:t>
            </a:r>
            <a:endParaRPr lang="de-DE" sz="1200" dirty="0">
              <a:solidFill>
                <a:srgbClr val="8B8D8E"/>
              </a:solidFill>
              <a:cs typeface="Arial" pitchFamily="34" charset="0"/>
            </a:endParaRPr>
          </a:p>
        </p:txBody>
      </p:sp>
      <p:sp>
        <p:nvSpPr>
          <p:cNvPr id="20" name="Untertitel3" descr="Untertitel3"/>
          <p:cNvSpPr>
            <a:spLocks noChangeArrowheads="1"/>
          </p:cNvSpPr>
          <p:nvPr/>
        </p:nvSpPr>
        <p:spPr bwMode="gray">
          <a:xfrm>
            <a:off x="539552" y="2351315"/>
            <a:ext cx="55070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de-DE" sz="1400" dirty="0" smtClean="0"/>
              <a:t>Untertitel</a:t>
            </a:r>
            <a:endParaRPr lang="de-DE" sz="1400" dirty="0"/>
          </a:p>
        </p:txBody>
      </p:sp>
      <p:sp>
        <p:nvSpPr>
          <p:cNvPr id="8" name="Titel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4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noProof="0" smtClean="0"/>
              <a:pPr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94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Themenspeicher</a:t>
            </a:r>
          </a:p>
          <a:p>
            <a:pPr lvl="1"/>
            <a:r>
              <a:rPr lang="de-DE" dirty="0" err="1" smtClean="0"/>
              <a:t>Blockchain</a:t>
            </a:r>
            <a:endParaRPr lang="de-DE" dirty="0" smtClean="0"/>
          </a:p>
          <a:p>
            <a:pPr lvl="1"/>
            <a:r>
              <a:rPr lang="de-DE" dirty="0" err="1" smtClean="0"/>
              <a:t>CoreBanking</a:t>
            </a:r>
            <a:endParaRPr lang="de-DE" dirty="0" smtClean="0"/>
          </a:p>
          <a:p>
            <a:pPr lvl="1"/>
            <a:r>
              <a:rPr lang="de-DE" dirty="0" err="1" smtClean="0"/>
              <a:t>AxWay</a:t>
            </a:r>
            <a:r>
              <a:rPr lang="de-DE" dirty="0" smtClean="0"/>
              <a:t>/ …</a:t>
            </a:r>
          </a:p>
          <a:p>
            <a:pPr lvl="1"/>
            <a:r>
              <a:rPr lang="de-DE" dirty="0" err="1" smtClean="0"/>
              <a:t>Themenclustermap</a:t>
            </a:r>
            <a:endParaRPr lang="de-DE" dirty="0" smtClean="0"/>
          </a:p>
          <a:p>
            <a:r>
              <a:rPr lang="de-DE" dirty="0" smtClean="0"/>
              <a:t>Bestandsaufnahme</a:t>
            </a:r>
          </a:p>
          <a:p>
            <a:pPr lvl="1"/>
            <a:r>
              <a:rPr lang="de-DE" dirty="0" err="1" smtClean="0"/>
              <a:t>UseCases</a:t>
            </a:r>
            <a:r>
              <a:rPr lang="de-DE" dirty="0" smtClean="0"/>
              <a:t>/ </a:t>
            </a:r>
            <a:r>
              <a:rPr lang="de-DE" dirty="0" err="1" smtClean="0"/>
              <a:t>Daternschema</a:t>
            </a:r>
            <a:endParaRPr lang="de-DE" dirty="0" smtClean="0"/>
          </a:p>
          <a:p>
            <a:pPr lvl="1"/>
            <a:r>
              <a:rPr lang="de-DE" dirty="0" smtClean="0"/>
              <a:t>AWS Instanz</a:t>
            </a:r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pPr lvl="2"/>
            <a:r>
              <a:rPr lang="de-DE" dirty="0" smtClean="0"/>
              <a:t>Code</a:t>
            </a:r>
          </a:p>
          <a:p>
            <a:pPr lvl="2"/>
            <a:r>
              <a:rPr lang="de-DE" dirty="0" smtClean="0"/>
              <a:t>Ticketsystem</a:t>
            </a:r>
          </a:p>
          <a:p>
            <a:pPr lvl="2"/>
            <a:r>
              <a:rPr lang="de-DE" dirty="0" smtClean="0"/>
              <a:t>[Links</a:t>
            </a:r>
            <a:r>
              <a:rPr lang="de-DE" smtClean="0"/>
              <a:t>/ Einladung / …]</a:t>
            </a:r>
            <a:endParaRPr lang="de-DE" dirty="0" smtClean="0"/>
          </a:p>
          <a:p>
            <a:pPr lvl="1"/>
            <a:r>
              <a:rPr lang="de-DE" dirty="0" err="1" smtClean="0"/>
              <a:t>CoreBanking</a:t>
            </a:r>
            <a:r>
              <a:rPr lang="de-DE" dirty="0" smtClean="0"/>
              <a:t> Prototyp</a:t>
            </a:r>
          </a:p>
          <a:p>
            <a:r>
              <a:rPr lang="de-DE" dirty="0" smtClean="0"/>
              <a:t>Organisation</a:t>
            </a:r>
          </a:p>
          <a:p>
            <a:pPr lvl="1"/>
            <a:r>
              <a:rPr lang="de-DE" dirty="0" smtClean="0"/>
              <a:t>Termin/ Vorgehen/ Ansprechpartner/ …</a:t>
            </a:r>
          </a:p>
          <a:p>
            <a:r>
              <a:rPr lang="de-DE" dirty="0" smtClean="0"/>
              <a:t>Nächste Schritte/ </a:t>
            </a:r>
            <a:r>
              <a:rPr lang="de-DE" dirty="0" err="1" smtClean="0"/>
              <a:t>ToDos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noProof="0" smtClean="0"/>
              <a:pPr/>
              <a:t>20</a:t>
            </a:fld>
            <a:endParaRPr lang="de-DE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pPr marL="271463" indent="-270000"/>
            <a:r>
              <a:rPr lang="de-DE" dirty="0" smtClean="0"/>
              <a:t>1|Kapitel eins</a:t>
            </a:r>
          </a:p>
          <a:p>
            <a:pPr marL="358775" lvl="1" indent="-358775"/>
            <a:r>
              <a:rPr lang="de-DE" dirty="0" smtClean="0"/>
              <a:t>2|Kapitel zwei - fett</a:t>
            </a:r>
          </a:p>
          <a:p>
            <a:pPr marL="354013" lvl="1">
              <a:lnSpc>
                <a:spcPct val="80000"/>
              </a:lnSpc>
            </a:pPr>
            <a:r>
              <a:rPr lang="de-DE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Kapitel Untertitel</a:t>
            </a:r>
            <a:br>
              <a:rPr lang="de-DE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Kapitel Untertitel</a:t>
            </a:r>
            <a:br>
              <a:rPr lang="de-DE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Kapitel Untertitel</a:t>
            </a:r>
          </a:p>
          <a:p>
            <a:pPr marL="270000" indent="-270000"/>
            <a:r>
              <a:rPr lang="de-DE" dirty="0" smtClean="0"/>
              <a:t>3|Kapitel drei</a:t>
            </a:r>
          </a:p>
          <a:p>
            <a:pPr marL="270000" indent="-270000"/>
            <a:r>
              <a:rPr lang="de-DE" dirty="0" smtClean="0"/>
              <a:t>4|Kapitel vier</a:t>
            </a:r>
            <a:endParaRPr lang="de-DE" dirty="0"/>
          </a:p>
        </p:txBody>
      </p:sp>
      <p:sp>
        <p:nvSpPr>
          <p:cNvPr id="6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2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" r="81"/>
          <a:stretch/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ÜBERSCHRIFT KAPITEL 1 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Untertitel, z. B. Name des Autors</a:t>
            </a:r>
            <a:endParaRPr lang="de-DE" dirty="0"/>
          </a:p>
        </p:txBody>
      </p:sp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Überschrift Kapitel 2 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Untertitel, z. B. Name des Autors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ZoneTexte 7"/>
          <p:cNvSpPr txBox="1"/>
          <p:nvPr/>
        </p:nvSpPr>
        <p:spPr bwMode="gray">
          <a:xfrm>
            <a:off x="7151272" y="4643844"/>
            <a:ext cx="1728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/>
                </a:solidFill>
              </a:rPr>
              <a:t>Beispiel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Überschrift Kapitel 3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Untertitel, z. B. Name des Autors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ZoneTexte 8"/>
          <p:cNvSpPr txBox="1"/>
          <p:nvPr/>
        </p:nvSpPr>
        <p:spPr bwMode="gray">
          <a:xfrm>
            <a:off x="7151272" y="4643844"/>
            <a:ext cx="1728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/>
                </a:solidFill>
              </a:rPr>
              <a:t>Beispiel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Text Level eins</a:t>
            </a:r>
          </a:p>
          <a:p>
            <a:pPr lvl="1"/>
            <a:r>
              <a:rPr lang="de-DE" dirty="0" smtClean="0"/>
              <a:t>Text Level zwei</a:t>
            </a:r>
          </a:p>
          <a:p>
            <a:pPr lvl="2"/>
            <a:r>
              <a:rPr lang="de-DE" dirty="0" smtClean="0"/>
              <a:t>Text Level drei</a:t>
            </a:r>
          </a:p>
          <a:p>
            <a:pPr lvl="0"/>
            <a:r>
              <a:rPr lang="de-DE" dirty="0" smtClean="0"/>
              <a:t>Text Level eins</a:t>
            </a:r>
          </a:p>
          <a:p>
            <a:pPr lvl="1"/>
            <a:r>
              <a:rPr lang="de-DE" dirty="0" smtClean="0"/>
              <a:t>Text Level zwei</a:t>
            </a:r>
          </a:p>
          <a:p>
            <a:pPr lvl="2"/>
            <a:r>
              <a:rPr lang="de-DE" dirty="0" smtClean="0"/>
              <a:t>Text Level drei</a:t>
            </a:r>
          </a:p>
          <a:p>
            <a:endParaRPr lang="de-DE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7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539750" y="5598039"/>
            <a:ext cx="8064500" cy="567811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252000" bIns="144000" rtlCol="0" anchor="b">
            <a:spAutoFit/>
          </a:bodyPr>
          <a:lstStyle/>
          <a:p>
            <a:r>
              <a:rPr lang="de-DE" dirty="0" smtClean="0"/>
              <a:t>Balken optional – kann gelöscht werden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Text Level eins</a:t>
            </a:r>
          </a:p>
          <a:p>
            <a:pPr lvl="1"/>
            <a:r>
              <a:rPr lang="de-DE" dirty="0" smtClean="0"/>
              <a:t>Text Level zwei</a:t>
            </a:r>
          </a:p>
          <a:p>
            <a:pPr lvl="2"/>
            <a:r>
              <a:rPr lang="de-DE" dirty="0" smtClean="0"/>
              <a:t>Text Level drei</a:t>
            </a:r>
          </a:p>
          <a:p>
            <a:pPr lvl="0"/>
            <a:r>
              <a:rPr lang="de-DE" dirty="0" smtClean="0"/>
              <a:t>Text Level eins</a:t>
            </a:r>
          </a:p>
          <a:p>
            <a:pPr lvl="1"/>
            <a:r>
              <a:rPr lang="de-DE" dirty="0" smtClean="0"/>
              <a:t>Text Level zwei</a:t>
            </a:r>
          </a:p>
          <a:p>
            <a:pPr lvl="2"/>
            <a:r>
              <a:rPr lang="de-DE" dirty="0" smtClean="0"/>
              <a:t>Text Level drei</a:t>
            </a:r>
          </a:p>
          <a:p>
            <a:pPr lvl="0"/>
            <a:r>
              <a:rPr lang="de-DE" dirty="0" smtClean="0"/>
              <a:t>Text Level eins</a:t>
            </a:r>
          </a:p>
          <a:p>
            <a:pPr lvl="1"/>
            <a:r>
              <a:rPr lang="de-DE" dirty="0" smtClean="0"/>
              <a:t>Text Level zwei</a:t>
            </a:r>
          </a:p>
          <a:p>
            <a:pPr lvl="2"/>
            <a:r>
              <a:rPr lang="de-DE" dirty="0" smtClean="0"/>
              <a:t>Text Level drei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 </a:t>
            </a:r>
            <a:r>
              <a:rPr lang="de-DE" dirty="0" err="1" smtClean="0"/>
              <a:t>folie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untertitel</a:t>
            </a:r>
            <a:r>
              <a:rPr lang="de-DE" dirty="0" smtClean="0"/>
              <a:t> (optional)</a:t>
            </a:r>
            <a:endParaRPr lang="de-DE" dirty="0"/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Text Level eins</a:t>
            </a:r>
          </a:p>
          <a:p>
            <a:pPr lvl="1"/>
            <a:r>
              <a:rPr lang="de-DE" dirty="0" smtClean="0"/>
              <a:t>Text Level zwei</a:t>
            </a:r>
          </a:p>
          <a:p>
            <a:pPr lvl="2"/>
            <a:r>
              <a:rPr lang="de-DE" dirty="0" smtClean="0"/>
              <a:t>Text Level drei</a:t>
            </a:r>
          </a:p>
          <a:p>
            <a:pPr lvl="0"/>
            <a:r>
              <a:rPr lang="de-DE" dirty="0" smtClean="0"/>
              <a:t>Text Level eins</a:t>
            </a:r>
          </a:p>
          <a:p>
            <a:pPr lvl="1"/>
            <a:r>
              <a:rPr lang="de-DE" dirty="0" smtClean="0"/>
              <a:t>Text Level zwei</a:t>
            </a:r>
          </a:p>
          <a:p>
            <a:pPr lvl="2"/>
            <a:r>
              <a:rPr lang="de-DE" dirty="0" smtClean="0"/>
              <a:t>Text Level drei</a:t>
            </a:r>
          </a:p>
          <a:p>
            <a:pPr lvl="0"/>
            <a:r>
              <a:rPr lang="de-DE" dirty="0" smtClean="0"/>
              <a:t>Text Level eins</a:t>
            </a:r>
          </a:p>
          <a:p>
            <a:pPr lvl="1"/>
            <a:r>
              <a:rPr lang="de-DE" dirty="0" smtClean="0"/>
              <a:t>Text Level zwei</a:t>
            </a:r>
          </a:p>
          <a:p>
            <a:pPr lvl="2"/>
            <a:r>
              <a:rPr lang="de-DE" dirty="0" smtClean="0"/>
              <a:t>Text Level drei</a:t>
            </a:r>
          </a:p>
          <a:p>
            <a:pPr lvl="2"/>
            <a:endParaRPr lang="de-DE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 bwMode="gray"/>
      </p:pic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Text &amp; </a:t>
            </a:r>
            <a:r>
              <a:rPr lang="de-DE" dirty="0" err="1" smtClean="0"/>
              <a:t>bild</a:t>
            </a:r>
            <a:endParaRPr lang="de-DE" dirty="0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smtClean="0"/>
              <a:t>17.12.2014</a:t>
            </a:r>
            <a:endParaRPr lang="de-DE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ZoneTexte 6"/>
          <p:cNvSpPr txBox="1"/>
          <p:nvPr/>
        </p:nvSpPr>
        <p:spPr bwMode="gray">
          <a:xfrm>
            <a:off x="7151272" y="620688"/>
            <a:ext cx="1728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/>
                </a:solidFill>
              </a:rPr>
              <a:t>Beispiel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äsentation Sopra Steria Consulting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0" tIns="0" rIns="0" bIns="0" rtlCol="0" anchor="ctr" anchorCtr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Personnalisé 1">
    <a:dk1>
      <a:srgbClr val="232323"/>
    </a:dk1>
    <a:lt1>
      <a:srgbClr val="FFFFFF"/>
    </a:lt1>
    <a:dk2>
      <a:srgbClr val="232323"/>
    </a:dk2>
    <a:lt2>
      <a:srgbClr val="8C2350"/>
    </a:lt2>
    <a:accent1>
      <a:srgbClr val="CF022B"/>
    </a:accent1>
    <a:accent2>
      <a:srgbClr val="960000"/>
    </a:accent2>
    <a:accent3>
      <a:srgbClr val="E14B0F"/>
    </a:accent3>
    <a:accent4>
      <a:srgbClr val="F07D00"/>
    </a:accent4>
    <a:accent5>
      <a:srgbClr val="FAAA0A"/>
    </a:accent5>
    <a:accent6>
      <a:srgbClr val="41738C"/>
    </a:accent6>
    <a:hlink>
      <a:srgbClr val="0000FF"/>
    </a:hlink>
    <a:folHlink>
      <a:srgbClr val="800080"/>
    </a:folHlink>
  </a:clrScheme>
  <a:fontScheme name="Personnalisé 7">
    <a:majorFont>
      <a:latin typeface="Tahoma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ersonnalisé 1">
    <a:dk1>
      <a:srgbClr val="232323"/>
    </a:dk1>
    <a:lt1>
      <a:srgbClr val="FFFFFF"/>
    </a:lt1>
    <a:dk2>
      <a:srgbClr val="232323"/>
    </a:dk2>
    <a:lt2>
      <a:srgbClr val="8C2350"/>
    </a:lt2>
    <a:accent1>
      <a:srgbClr val="CF022B"/>
    </a:accent1>
    <a:accent2>
      <a:srgbClr val="960000"/>
    </a:accent2>
    <a:accent3>
      <a:srgbClr val="E14B0F"/>
    </a:accent3>
    <a:accent4>
      <a:srgbClr val="F07D00"/>
    </a:accent4>
    <a:accent5>
      <a:srgbClr val="FAAA0A"/>
    </a:accent5>
    <a:accent6>
      <a:srgbClr val="41738C"/>
    </a:accent6>
    <a:hlink>
      <a:srgbClr val="0000FF"/>
    </a:hlink>
    <a:folHlink>
      <a:srgbClr val="800080"/>
    </a:folHlink>
  </a:clrScheme>
  <a:fontScheme name="Personnalisé 7">
    <a:majorFont>
      <a:latin typeface="Tahoma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Personnalisé 1">
    <a:dk1>
      <a:srgbClr val="232323"/>
    </a:dk1>
    <a:lt1>
      <a:srgbClr val="FFFFFF"/>
    </a:lt1>
    <a:dk2>
      <a:srgbClr val="232323"/>
    </a:dk2>
    <a:lt2>
      <a:srgbClr val="8C2350"/>
    </a:lt2>
    <a:accent1>
      <a:srgbClr val="CF022B"/>
    </a:accent1>
    <a:accent2>
      <a:srgbClr val="960000"/>
    </a:accent2>
    <a:accent3>
      <a:srgbClr val="E14B0F"/>
    </a:accent3>
    <a:accent4>
      <a:srgbClr val="F07D00"/>
    </a:accent4>
    <a:accent5>
      <a:srgbClr val="FAAA0A"/>
    </a:accent5>
    <a:accent6>
      <a:srgbClr val="41738C"/>
    </a:accent6>
    <a:hlink>
      <a:srgbClr val="0000FF"/>
    </a:hlink>
    <a:folHlink>
      <a:srgbClr val="800080"/>
    </a:folHlink>
  </a:clrScheme>
  <a:fontScheme name="Personnalisé 7">
    <a:majorFont>
      <a:latin typeface="Tahoma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Personnalisé 1">
    <a:dk1>
      <a:srgbClr val="232323"/>
    </a:dk1>
    <a:lt1>
      <a:srgbClr val="FFFFFF"/>
    </a:lt1>
    <a:dk2>
      <a:srgbClr val="232323"/>
    </a:dk2>
    <a:lt2>
      <a:srgbClr val="8C2350"/>
    </a:lt2>
    <a:accent1>
      <a:srgbClr val="CF022B"/>
    </a:accent1>
    <a:accent2>
      <a:srgbClr val="960000"/>
    </a:accent2>
    <a:accent3>
      <a:srgbClr val="E14B0F"/>
    </a:accent3>
    <a:accent4>
      <a:srgbClr val="F07D00"/>
    </a:accent4>
    <a:accent5>
      <a:srgbClr val="FAAA0A"/>
    </a:accent5>
    <a:accent6>
      <a:srgbClr val="41738C"/>
    </a:accent6>
    <a:hlink>
      <a:srgbClr val="0000FF"/>
    </a:hlink>
    <a:folHlink>
      <a:srgbClr val="800080"/>
    </a:folHlink>
  </a:clrScheme>
  <a:fontScheme name="Personnalisé 7">
    <a:majorFont>
      <a:latin typeface="Tahoma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95B23E8A70249AE3893FA40C3D0AC" ma:contentTypeVersion="3" ma:contentTypeDescription="Create a new document." ma:contentTypeScope="" ma:versionID="10d27e969f5378d37b63249282d38cde">
  <xsd:schema xmlns:xsd="http://www.w3.org/2001/XMLSchema" xmlns:xs="http://www.w3.org/2001/XMLSchema" xmlns:p="http://schemas.microsoft.com/office/2006/metadata/properties" xmlns:ns2="21f1b9a1-a14a-4bc7-a26e-d14c8d65680a" xmlns:ns3="44440806-fd11-4447-82a8-07bec90d064d" targetNamespace="http://schemas.microsoft.com/office/2006/metadata/properties" ma:root="true" ma:fieldsID="e8a97cf32bb12b6fe2a0bfe11c1646a4" ns2:_="" ns3:_="">
    <xsd:import namespace="21f1b9a1-a14a-4bc7-a26e-d14c8d65680a"/>
    <xsd:import namespace="44440806-fd11-4447-82a8-07bec90d064d"/>
    <xsd:element name="properties">
      <xsd:complexType>
        <xsd:sequence>
          <xsd:element name="documentManagement">
            <xsd:complexType>
              <xsd:all>
                <xsd:element ref="ns2:Description_x0020__x0028_doc_x0029_" minOccurs="0"/>
                <xsd:element ref="ns2:m7b91fbce3df4f5da115d1433180bceb" minOccurs="0"/>
                <xsd:element ref="ns2:TaxCatchAll" minOccurs="0"/>
                <xsd:element ref="ns2:TaxCatchAllLabel" minOccurs="0"/>
                <xsd:element ref="ns2:jfd51d9e2b464e40b8a7b13280b9089c" minOccurs="0"/>
                <xsd:element ref="ns2:e16ca6858a6d4e1eb1b2576b3483cc38" minOccurs="0"/>
                <xsd:element ref="ns2:cb7384e601db497bbb88b8939feae4db" minOccurs="0"/>
                <xsd:element ref="ns2:Sensitivity_x0020_level" minOccurs="0"/>
                <xsd:element ref="ns2:Sensitivity_x0020_subject" minOccurs="0"/>
                <xsd:element ref="ns2:Document_x0020_ID" minOccurs="0"/>
                <xsd:element ref="ns3:TaxKeywordTaxHTFiel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1b9a1-a14a-4bc7-a26e-d14c8d65680a" elementFormDefault="qualified">
    <xsd:import namespace="http://schemas.microsoft.com/office/2006/documentManagement/types"/>
    <xsd:import namespace="http://schemas.microsoft.com/office/infopath/2007/PartnerControls"/>
    <xsd:element name="Description_x0020__x0028_doc_x0029_" ma:index="8" nillable="true" ma:displayName="Description (doc)" ma:description="Describes the content of this document." ma:internalName="Description_x0020__x0028_doc_x0029_">
      <xsd:simpleType>
        <xsd:restriction base="dms:Note">
          <xsd:maxLength value="255"/>
        </xsd:restriction>
      </xsd:simpleType>
    </xsd:element>
    <xsd:element name="m7b91fbce3df4f5da115d1433180bceb" ma:index="9" nillable="true" ma:taxonomy="true" ma:internalName="m7b91fbce3df4f5da115d1433180bceb" ma:taxonomyFieldName="Document_x0020_type" ma:displayName="Document type" ma:default="" ma:fieldId="{67b91fbc-e3df-4f5d-a115-d1433180bceb}" ma:taxonomyMulti="true" ma:sspId="000e2059-5ee7-47e9-8d7c-e5c5b9f97e02" ma:termSetId="b41fe23d-2ab6-46db-841a-cbc15ff164f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5d85f52-59d9-44dc-a72d-9fef9d972ed8}" ma:internalName="TaxCatchAll" ma:showField="CatchAllData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45d85f52-59d9-44dc-a72d-9fef9d972ed8}" ma:internalName="TaxCatchAllLabel" ma:readOnly="true" ma:showField="CatchAllDataLabel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fd51d9e2b464e40b8a7b13280b9089c" ma:index="13" nillable="true" ma:taxonomy="true" ma:internalName="jfd51d9e2b464e40b8a7b13280b9089c" ma:taxonomyFieldName="Community" ma:displayName="Community" ma:default="" ma:fieldId="{3fd51d9e-2b46-4e40-b8a7-b13280b9089c}" ma:taxonomyMulti="true" ma:sspId="000e2059-5ee7-47e9-8d7c-e5c5b9f97e02" ma:termSetId="cbff4a31-9767-48d3-9f7e-7d5fae8965a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6ca6858a6d4e1eb1b2576b3483cc38" ma:index="15" nillable="true" ma:taxonomy="true" ma:internalName="e16ca6858a6d4e1eb1b2576b3483cc38" ma:taxonomyFieldName="Steria_x0020_location" ma:displayName="Steria location" ma:default="" ma:fieldId="{e16ca685-8a6d-4e1e-b1b2-576b3483cc38}" ma:taxonomyMulti="true" ma:sspId="000e2059-5ee7-47e9-8d7c-e5c5b9f97e02" ma:termSetId="06fb51a1-70d9-4608-80ae-c46ce699b39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7384e601db497bbb88b8939feae4db" ma:index="17" nillable="true" ma:taxonomy="true" ma:internalName="cb7384e601db497bbb88b8939feae4db" ma:taxonomyFieldName="Languages" ma:displayName="Languages" ma:default="" ma:fieldId="{cb7384e6-01db-497b-bb88-b8939feae4db}" ma:taxonomyMulti="true" ma:sspId="000e2059-5ee7-47e9-8d7c-e5c5b9f97e02" ma:termSetId="5d5e187e-ca10-44f3-ac34-13e5ac42fd4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nsitivity_x0020_level" ma:index="19" nillable="true" ma:displayName="Sensitivity level" ma:description="Choose the sensitivity level of your document." ma:format="Dropdown" ma:internalName="Sensitivity_x0020_level">
      <xsd:simpleType>
        <xsd:restriction base="dms:Choice">
          <xsd:enumeration value="Open - None or Public"/>
          <xsd:enumeration value="Level 1 - For internal use only"/>
          <xsd:enumeration value="Level 2 - In confidence"/>
          <xsd:enumeration value="Level 3 - In strictest confidence"/>
        </xsd:restriction>
      </xsd:simpleType>
    </xsd:element>
    <xsd:element name="Sensitivity_x0020_subject" ma:index="20" nillable="true" ma:displayName="Sensitivity subject" ma:description="Free text to indicate the reason for the sensitivity level." ma:internalName="Sensitivity_x0020_subject">
      <xsd:simpleType>
        <xsd:restriction base="dms:Text">
          <xsd:maxLength value="255"/>
        </xsd:restriction>
      </xsd:simpleType>
    </xsd:element>
    <xsd:element name="Document_x0020_ID" ma:index="21" nillable="true" ma:displayName="Document ID" ma:description="Optional free text field which can be used to record your own or local client or project reference identifier." ma:internalName="Document_x0020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40806-fd11-4447-82a8-07bec90d064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000e2059-5ee7-47e9-8d7c-e5c5b9f97e0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000e2059-5ee7-47e9-8d7c-e5c5b9f97e02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ID xmlns="21f1b9a1-a14a-4bc7-a26e-d14c8d65680a" xsi:nil="true"/>
    <TaxCatchAll xmlns="21f1b9a1-a14a-4bc7-a26e-d14c8d65680a"/>
    <TaxKeywordTaxHTField xmlns="44440806-fd11-4447-82a8-07bec90d064d">
      <Terms xmlns="http://schemas.microsoft.com/office/infopath/2007/PartnerControls"/>
    </TaxKeywordTaxHTField>
    <Description_x0020__x0028_doc_x0029_ xmlns="21f1b9a1-a14a-4bc7-a26e-d14c8d65680a" xsi:nil="true"/>
    <jfd51d9e2b464e40b8a7b13280b9089c xmlns="21f1b9a1-a14a-4bc7-a26e-d14c8d65680a">
      <Terms xmlns="http://schemas.microsoft.com/office/infopath/2007/PartnerControls"/>
    </jfd51d9e2b464e40b8a7b13280b9089c>
    <Sensitivity_x0020_subject xmlns="21f1b9a1-a14a-4bc7-a26e-d14c8d65680a" xsi:nil="true"/>
    <Sensitivity_x0020_level xmlns="21f1b9a1-a14a-4bc7-a26e-d14c8d65680a">Level 1 - For internal use only</Sensitivity_x0020_level>
    <m7b91fbce3df4f5da115d1433180bceb xmlns="21f1b9a1-a14a-4bc7-a26e-d14c8d65680a">
      <Terms xmlns="http://schemas.microsoft.com/office/infopath/2007/PartnerControls"/>
    </m7b91fbce3df4f5da115d1433180bceb>
    <e16ca6858a6d4e1eb1b2576b3483cc38 xmlns="21f1b9a1-a14a-4bc7-a26e-d14c8d65680a">
      <Terms xmlns="http://schemas.microsoft.com/office/infopath/2007/PartnerControls"/>
    </e16ca6858a6d4e1eb1b2576b3483cc38>
    <cb7384e601db497bbb88b8939feae4db xmlns="21f1b9a1-a14a-4bc7-a26e-d14c8d65680a">
      <Terms xmlns="http://schemas.microsoft.com/office/infopath/2007/PartnerControls"/>
    </cb7384e601db497bbb88b8939feae4db>
  </documentManagement>
</p:properties>
</file>

<file path=customXml/itemProps1.xml><?xml version="1.0" encoding="utf-8"?>
<ds:datastoreItem xmlns:ds="http://schemas.openxmlformats.org/officeDocument/2006/customXml" ds:itemID="{03F68B5D-060D-461E-B35E-22CCF0143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f1b9a1-a14a-4bc7-a26e-d14c8d65680a"/>
    <ds:schemaRef ds:uri="44440806-fd11-4447-82a8-07bec90d0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9E2BBF-1766-4AF4-AA1A-C1E7D94DA7A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E368A512-73EB-49E2-B5D1-942B8B8998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5291E0E-528F-442D-9599-63A5567E7BA9}">
  <ds:schemaRefs>
    <ds:schemaRef ds:uri="http://purl.org/dc/dcmitype/"/>
    <ds:schemaRef ds:uri="44440806-fd11-4447-82a8-07bec90d064d"/>
    <ds:schemaRef ds:uri="http://www.w3.org/XML/1998/namespace"/>
    <ds:schemaRef ds:uri="http://schemas.microsoft.com/office/2006/documentManagement/types"/>
    <ds:schemaRef ds:uri="21f1b9a1-a14a-4bc7-a26e-d14c8d65680a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Sopra Steria Consulting</Template>
  <TotalTime>0</TotalTime>
  <Words>571</Words>
  <Application>Microsoft Office PowerPoint</Application>
  <PresentationFormat>Bildschirmpräsentation (4:3)</PresentationFormat>
  <Paragraphs>277</Paragraphs>
  <Slides>20</Slides>
  <Notes>19</Notes>
  <HiddenSlides>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Präsentation Sopra Steria Consulting</vt:lpstr>
      <vt:lpstr>think-cell Folie</vt:lpstr>
      <vt:lpstr>TechUpDate Status</vt:lpstr>
      <vt:lpstr>Titel</vt:lpstr>
      <vt:lpstr>PowerPoint-Präsentation</vt:lpstr>
      <vt:lpstr>ÜBERSCHRIFT KAPITEL 1 </vt:lpstr>
      <vt:lpstr>Überschrift Kapitel 2 </vt:lpstr>
      <vt:lpstr>Überschrift Kapitel 3</vt:lpstr>
      <vt:lpstr>Folientitel</vt:lpstr>
      <vt:lpstr>Titel folie</vt:lpstr>
      <vt:lpstr>Text &amp; bild</vt:lpstr>
      <vt:lpstr>A balanced end-to-end service offering</vt:lpstr>
      <vt:lpstr>titel</vt:lpstr>
      <vt:lpstr>ringdiagramm</vt:lpstr>
      <vt:lpstr>3 ElEmente mit grafiken</vt:lpstr>
      <vt:lpstr>4 andere elemente</vt:lpstr>
      <vt:lpstr>säulendiagramm</vt:lpstr>
      <vt:lpstr>tabellen</vt:lpstr>
      <vt:lpstr>fragen</vt:lpstr>
      <vt:lpstr>PowerPoint-Präsentation</vt:lpstr>
      <vt:lpstr>PowerPoint-Präsentation</vt:lpstr>
      <vt:lpstr>PowerPoint-Präsentation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TechUpDate Status</dc:title>
  <dc:creator>Christian ADAM</dc:creator>
  <cp:lastModifiedBy>Christian ADAM</cp:lastModifiedBy>
  <cp:revision>3</cp:revision>
  <cp:lastPrinted>2014-12-17T10:52:37Z</cp:lastPrinted>
  <dcterms:created xsi:type="dcterms:W3CDTF">2017-02-15T19:05:09Z</dcterms:created>
  <dcterms:modified xsi:type="dcterms:W3CDTF">2017-02-15T19:24:01Z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0x010100B2595B23E8A70249AE3893FA40C3D0AC</vt:lpwstr>
  </property>
  <property fmtid="{D5CDD505-2E9C-101B-9397-08002B2CF9AE}" pid="3" name="TaxKeyword">
    <vt:lpwstr/>
  </property>
  <property fmtid="{D5CDD505-2E9C-101B-9397-08002B2CF9AE}" pid="4" name="DokuNr">
    <vt:lpwstr>31.215</vt:lpwstr>
  </property>
  <property fmtid="{D5CDD505-2E9C-101B-9397-08002B2CF9AE}" pid="5" name="VorlageVersion">
    <vt:lpwstr>03</vt:lpwstr>
  </property>
  <property fmtid="{D5CDD505-2E9C-101B-9397-08002B2CF9AE}" pid="6" name="DOC_StatusRahmen">
    <vt:bool>false</vt:bool>
  </property>
  <property fmtid="{D5CDD505-2E9C-101B-9397-08002B2CF9AE}" pid="7" name="DOC_Datum">
    <vt:lpwstr> </vt:lpwstr>
  </property>
  <property fmtid="{D5CDD505-2E9C-101B-9397-08002B2CF9AE}" pid="8" name="DOC_Team">
    <vt:lpwstr> </vt:lpwstr>
  </property>
  <property fmtid="{D5CDD505-2E9C-101B-9397-08002B2CF9AE}" pid="9" name="DOC_Titel">
    <vt:lpwstr>Titel</vt:lpwstr>
  </property>
  <property fmtid="{D5CDD505-2E9C-101B-9397-08002B2CF9AE}" pid="10" name="DOC_Untertitel">
    <vt:lpwstr>Untertitel</vt:lpwstr>
  </property>
  <property fmtid="{D5CDD505-2E9C-101B-9397-08002B2CF9AE}" pid="11" name="DOC_Ort">
    <vt:lpwstr> </vt:lpwstr>
  </property>
  <property fmtid="{D5CDD505-2E9C-101B-9397-08002B2CF9AE}" pid="12" name="UD_Bezeichnung">
    <vt:lpwstr>Sopra Steria GmbH</vt:lpwstr>
  </property>
  <property fmtid="{D5CDD505-2E9C-101B-9397-08002B2CF9AE}" pid="13" name="UD_Kurzbezeichnung">
    <vt:lpwstr>Sopra Steria Consulting</vt:lpwstr>
  </property>
  <property fmtid="{D5CDD505-2E9C-101B-9397-08002B2CF9AE}" pid="14" name="UD_Geschaeftsfuehrung1">
    <vt:lpwstr>Vorsitzender des Aufsichtsrates: François Enaud</vt:lpwstr>
  </property>
  <property fmtid="{D5CDD505-2E9C-101B-9397-08002B2CF9AE}" pid="15" name="UD_Geschaeftsfuehrung2">
    <vt:lpwstr>Geschäftsführer: Urs Michael Krämer</vt:lpwstr>
  </property>
  <property fmtid="{D5CDD505-2E9C-101B-9397-08002B2CF9AE}" pid="16" name="UD_Gesellschaftssitz">
    <vt:lpwstr>Gesellschaftssitz: Hamburg</vt:lpwstr>
  </property>
  <property fmtid="{D5CDD505-2E9C-101B-9397-08002B2CF9AE}" pid="17" name="UD_Registereintrag">
    <vt:lpwstr>HRB 130 165 Amtsgericht Hamburg - USt-ID-Nr.: DE118671351</vt:lpwstr>
  </property>
  <property fmtid="{D5CDD505-2E9C-101B-9397-08002B2CF9AE}" pid="18" name="SO_StrasseNr">
    <vt:lpwstr>Neue Weyerstraße 6</vt:lpwstr>
  </property>
  <property fmtid="{D5CDD505-2E9C-101B-9397-08002B2CF9AE}" pid="19" name="SO_LKE">
    <vt:lpwstr>D</vt:lpwstr>
  </property>
  <property fmtid="{D5CDD505-2E9C-101B-9397-08002B2CF9AE}" pid="20" name="SO_PLZ">
    <vt:lpwstr>50676</vt:lpwstr>
  </property>
  <property fmtid="{D5CDD505-2E9C-101B-9397-08002B2CF9AE}" pid="21" name="SO_ORT">
    <vt:lpwstr>Köln</vt:lpwstr>
  </property>
  <property fmtid="{D5CDD505-2E9C-101B-9397-08002B2CF9AE}" pid="22" name="SO_TELEFON">
    <vt:lpwstr>+49 221 92404</vt:lpwstr>
  </property>
  <property fmtid="{D5CDD505-2E9C-101B-9397-08002B2CF9AE}" pid="23" name="UE_Telefon">
    <vt:lpwstr>Telefon</vt:lpwstr>
  </property>
  <property fmtid="{D5CDD505-2E9C-101B-9397-08002B2CF9AE}" pid="24" name="UE_Fax">
    <vt:lpwstr>Fax</vt:lpwstr>
  </property>
  <property fmtid="{D5CDD505-2E9C-101B-9397-08002B2CF9AE}" pid="25" name="SO_Fax">
    <vt:lpwstr>7999</vt:lpwstr>
  </property>
  <property fmtid="{D5CDD505-2E9C-101B-9397-08002B2CF9AE}" pid="26" name="UE_Email">
    <vt:lpwstr>E-Mail</vt:lpwstr>
  </property>
  <property fmtid="{D5CDD505-2E9C-101B-9397-08002B2CF9AE}" pid="27" name="US_Email">
    <vt:lpwstr>bettina.dinslage@steria-mummert.de</vt:lpwstr>
  </property>
  <property fmtid="{D5CDD505-2E9C-101B-9397-08002B2CF9AE}" pid="28" name="UD_LogoMittel">
    <vt:lpwstr>Logo_SMC standard 40.jpg</vt:lpwstr>
  </property>
  <property fmtid="{D5CDD505-2E9C-101B-9397-08002B2CF9AE}" pid="29" name="UD_LogoGross">
    <vt:lpwstr>Logo_SMC cover 64.jpg</vt:lpwstr>
  </property>
  <property fmtid="{D5CDD505-2E9C-101B-9397-08002B2CF9AE}" pid="30" name="UD_LogoWhite">
    <vt:lpwstr> </vt:lpwstr>
  </property>
  <property fmtid="{D5CDD505-2E9C-101B-9397-08002B2CF9AE}" pid="31" name="US_UD_ID">
    <vt:lpwstr>DE10</vt:lpwstr>
  </property>
  <property fmtid="{D5CDD505-2E9C-101B-9397-08002B2CF9AE}" pid="32" name="UD_ID">
    <vt:lpwstr>DE10</vt:lpwstr>
  </property>
  <property fmtid="{D5CDD505-2E9C-101B-9397-08002B2CF9AE}" pid="33" name="UD_Anzeigetext">
    <vt:lpwstr>Sopra Steria Consulting (D)</vt:lpwstr>
  </property>
  <property fmtid="{D5CDD505-2E9C-101B-9397-08002B2CF9AE}" pid="34" name="DOC_UD_ID">
    <vt:lpwstr>DE10</vt:lpwstr>
  </property>
  <property fmtid="{D5CDD505-2E9C-101B-9397-08002B2CF9AE}" pid="35" name="US_SO_ID">
    <vt:lpwstr>5</vt:lpwstr>
  </property>
  <property fmtid="{D5CDD505-2E9C-101B-9397-08002B2CF9AE}" pid="36" name="DOC_SO_ID">
    <vt:lpwstr>5</vt:lpwstr>
  </property>
  <property fmtid="{D5CDD505-2E9C-101B-9397-08002B2CF9AE}" pid="37" name="DOC_U1Gesellschaft">
    <vt:lpwstr>Sopra Steria Consulting (D)</vt:lpwstr>
  </property>
  <property fmtid="{D5CDD505-2E9C-101B-9397-08002B2CF9AE}" pid="38" name="DOC_U1Standort">
    <vt:lpwstr>Köln</vt:lpwstr>
  </property>
  <property fmtid="{D5CDD505-2E9C-101B-9397-08002B2CF9AE}" pid="39" name="DOC_Sprache">
    <vt:lpwstr>Deutsch</vt:lpwstr>
  </property>
  <property fmtid="{D5CDD505-2E9C-101B-9397-08002B2CF9AE}" pid="40" name="UD_Zusatzlogo">
    <vt:lpwstr> </vt:lpwstr>
  </property>
  <property fmtid="{D5CDD505-2E9C-101B-9397-08002B2CF9AE}" pid="41" name="SO_Durchwahl">
    <vt:lpwstr>0</vt:lpwstr>
  </property>
  <property fmtid="{D5CDD505-2E9C-101B-9397-08002B2CF9AE}" pid="42" name="UD_Email">
    <vt:lpwstr>info.de@soprasteria.com</vt:lpwstr>
  </property>
  <property fmtid="{D5CDD505-2E9C-101B-9397-08002B2CF9AE}" pid="43" name="UD_InternetAdresse">
    <vt:lpwstr>www.soprasteria.com</vt:lpwstr>
  </property>
  <property fmtid="{D5CDD505-2E9C-101B-9397-08002B2CF9AE}" pid="44" name="UD_LogoKlein">
    <vt:lpwstr>Logo_SMC standard 40.jpg</vt:lpwstr>
  </property>
</Properties>
</file>