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19" r:id="rId6"/>
    <p:sldId id="299" r:id="rId7"/>
    <p:sldId id="349" r:id="rId8"/>
    <p:sldId id="350" r:id="rId9"/>
    <p:sldId id="348" r:id="rId10"/>
    <p:sldId id="351" r:id="rId11"/>
    <p:sldId id="356" r:id="rId12"/>
    <p:sldId id="339" r:id="rId13"/>
    <p:sldId id="352" r:id="rId14"/>
    <p:sldId id="329" r:id="rId15"/>
    <p:sldId id="354" r:id="rId16"/>
    <p:sldId id="328" r:id="rId17"/>
    <p:sldId id="355" r:id="rId18"/>
    <p:sldId id="357" r:id="rId19"/>
    <p:sldId id="274" r:id="rId20"/>
    <p:sldId id="332" r:id="rId21"/>
  </p:sldIdLst>
  <p:sldSz cx="9144000" cy="6858000" type="screen4x3"/>
  <p:notesSz cx="6805613" cy="9944100"/>
  <p:custDataLst>
    <p:tags r:id="rId24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1002" y="-108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01.03.2017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3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22.02.2017</a:t>
            </a:r>
            <a:endParaRPr lang="de-DE" dirty="0"/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Themenspeicher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Blockchain</a:t>
            </a:r>
            <a:endParaRPr lang="de-DE" dirty="0"/>
          </a:p>
          <a:p>
            <a:pPr lvl="0"/>
            <a:r>
              <a:rPr lang="de-DE" dirty="0" err="1"/>
              <a:t>CoreBanking</a:t>
            </a:r>
            <a:endParaRPr lang="de-DE" dirty="0"/>
          </a:p>
          <a:p>
            <a:pPr lvl="0"/>
            <a:r>
              <a:rPr lang="de-DE" dirty="0" err="1"/>
              <a:t>AxWay</a:t>
            </a:r>
            <a:r>
              <a:rPr lang="de-DE" dirty="0"/>
              <a:t>/ </a:t>
            </a:r>
            <a:r>
              <a:rPr lang="de-DE" dirty="0" err="1" smtClean="0"/>
              <a:t>Apiomat</a:t>
            </a:r>
            <a:endParaRPr lang="de-DE" dirty="0"/>
          </a:p>
          <a:p>
            <a:pPr lvl="0"/>
            <a:r>
              <a:rPr lang="de-DE" dirty="0" err="1" smtClean="0"/>
              <a:t>Themenclustermap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Themenspeicher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Wie geht es weiter?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Konzeption zum Aufbau eines </a:t>
            </a:r>
            <a:r>
              <a:rPr lang="de-DE" dirty="0" err="1" smtClean="0"/>
              <a:t>Blockchain</a:t>
            </a:r>
            <a:r>
              <a:rPr lang="de-DE" dirty="0" smtClean="0"/>
              <a:t> Prototyps</a:t>
            </a:r>
          </a:p>
          <a:p>
            <a:pPr lvl="0"/>
            <a:r>
              <a:rPr lang="de-DE" dirty="0" smtClean="0"/>
              <a:t>Aufbau einer </a:t>
            </a:r>
            <a:r>
              <a:rPr lang="de-DE" dirty="0" err="1" smtClean="0"/>
              <a:t>Continuous</a:t>
            </a:r>
            <a:r>
              <a:rPr lang="de-DE" dirty="0" smtClean="0"/>
              <a:t> Integration Infrastruktur</a:t>
            </a:r>
          </a:p>
          <a:p>
            <a:pPr lvl="0"/>
            <a:r>
              <a:rPr lang="de-DE" dirty="0" err="1" smtClean="0"/>
              <a:t>CoreBanking</a:t>
            </a:r>
            <a:r>
              <a:rPr lang="de-DE" dirty="0" smtClean="0"/>
              <a:t> Prototyp erweitern</a:t>
            </a:r>
          </a:p>
          <a:p>
            <a:pPr lvl="0"/>
            <a:r>
              <a:rPr lang="de-DE" dirty="0" smtClean="0"/>
              <a:t>Integration </a:t>
            </a:r>
            <a:r>
              <a:rPr lang="de-DE" dirty="0" err="1" smtClean="0"/>
              <a:t>ThemenClusterMap</a:t>
            </a:r>
            <a:r>
              <a:rPr lang="de-DE" dirty="0" smtClean="0"/>
              <a:t>: Links, bearbeitete Themen</a:t>
            </a:r>
          </a:p>
          <a:p>
            <a:pPr lvl="0"/>
            <a:r>
              <a:rPr lang="de-DE" dirty="0" smtClean="0"/>
              <a:t>Unterstützung durch Werkstudent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smtClean="0"/>
              <a:t>Account umwandeln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Roadmap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noProof="0" smtClean="0"/>
              <a:pPr/>
              <a:t>14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8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18356" y="51186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en-US" sz="1400" dirty="0"/>
              <a:t>Business Unit Promotional &amp; Cooperative </a:t>
            </a:r>
            <a:r>
              <a:rPr lang="en-US" sz="1400" dirty="0" smtClean="0"/>
              <a:t>Banks</a:t>
            </a:r>
          </a:p>
          <a:p>
            <a:r>
              <a:rPr lang="de-DE" sz="1400" dirty="0"/>
              <a:t>Unit Banking Java Mobile Web </a:t>
            </a:r>
            <a:r>
              <a:rPr lang="de-DE" sz="1400" dirty="0" smtClean="0"/>
              <a:t>(Klaudio Misselwitz)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4894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18988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Michael ENZ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18822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178 661 2752</a:t>
            </a:r>
            <a:endParaRPr lang="de-DE" sz="800" dirty="0"/>
          </a:p>
          <a:p>
            <a:pPr algn="r"/>
            <a:r>
              <a:rPr lang="de-DE" sz="800" dirty="0" smtClean="0"/>
              <a:t>Michael.Enz@soprasteria.com</a:t>
            </a:r>
            <a:endParaRPr lang="de-DE" sz="80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418356" y="2360755"/>
            <a:ext cx="20676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IHRE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4114" y="2844394"/>
            <a:ext cx="1914754" cy="584606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 bwMode="gray">
          <a:xfrm>
            <a:off x="40962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ZoneTexte 2"/>
          <p:cNvSpPr txBox="1"/>
          <p:nvPr/>
        </p:nvSpPr>
        <p:spPr bwMode="gray">
          <a:xfrm>
            <a:off x="55056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Christian ADAM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15" name="ContactBusinessCard"/>
          <p:cNvSpPr txBox="1"/>
          <p:nvPr/>
        </p:nvSpPr>
        <p:spPr bwMode="gray">
          <a:xfrm>
            <a:off x="54890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151 4062 8356</a:t>
            </a:r>
            <a:endParaRPr lang="de-DE" sz="800" dirty="0"/>
          </a:p>
          <a:p>
            <a:pPr algn="r"/>
            <a:r>
              <a:rPr lang="de-DE" sz="800" dirty="0" smtClean="0"/>
              <a:t>Christian.Adam@soprasteria.com</a:t>
            </a:r>
            <a:endParaRPr lang="de-DE" sz="800" dirty="0"/>
          </a:p>
        </p:txBody>
      </p:sp>
      <p:pic>
        <p:nvPicPr>
          <p:cNvPr id="16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20914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1|Idee und Ziele</a:t>
            </a:r>
          </a:p>
          <a:p>
            <a:pPr marL="271463" indent="-270000"/>
            <a:r>
              <a:rPr lang="de-DE" dirty="0" smtClean="0"/>
              <a:t>2|Organisation</a:t>
            </a:r>
            <a:endParaRPr lang="de-DE" dirty="0"/>
          </a:p>
          <a:p>
            <a:pPr marL="270000" indent="-270000"/>
            <a:r>
              <a:rPr lang="de-DE" dirty="0"/>
              <a:t>3</a:t>
            </a:r>
            <a:r>
              <a:rPr lang="de-DE" dirty="0" smtClean="0"/>
              <a:t>|Bestandsaufnahme</a:t>
            </a:r>
            <a:endParaRPr lang="de-DE" dirty="0"/>
          </a:p>
          <a:p>
            <a:pPr marL="270000" indent="-270000"/>
            <a:r>
              <a:rPr lang="de-DE" dirty="0"/>
              <a:t>4</a:t>
            </a:r>
            <a:r>
              <a:rPr lang="de-DE" dirty="0" smtClean="0"/>
              <a:t>|Themenspeicher</a:t>
            </a:r>
          </a:p>
          <a:p>
            <a:pPr marL="270000" indent="-270000"/>
            <a:r>
              <a:rPr lang="de-DE" dirty="0"/>
              <a:t>5</a:t>
            </a:r>
            <a:r>
              <a:rPr lang="de-DE" dirty="0" smtClean="0"/>
              <a:t>|Nächste Schritte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8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Idee</a:t>
            </a:r>
          </a:p>
          <a:p>
            <a:pPr lvl="1"/>
            <a:r>
              <a:rPr lang="de-DE" sz="1600" dirty="0" smtClean="0"/>
              <a:t>Schaffung </a:t>
            </a:r>
            <a:r>
              <a:rPr lang="de-DE" sz="1600" dirty="0"/>
              <a:t>einer Plattform zur Erprobung marktrelevanter neuer Technologien im Java-Umfeld für die Mitarbeiter</a:t>
            </a:r>
          </a:p>
          <a:p>
            <a:pPr lvl="1"/>
            <a:r>
              <a:rPr lang="de-DE" sz="1600" dirty="0"/>
              <a:t>Basis ist das Weiterbildungsbudget je Mitarbeiter</a:t>
            </a:r>
          </a:p>
          <a:p>
            <a:pPr lvl="1"/>
            <a:r>
              <a:rPr lang="de-DE" sz="1600" dirty="0"/>
              <a:t>Budget kann durch F&amp;E erweitert werden</a:t>
            </a:r>
          </a:p>
          <a:p>
            <a:pPr lvl="0"/>
            <a:r>
              <a:rPr lang="de-DE" dirty="0" smtClean="0"/>
              <a:t>Ziele</a:t>
            </a:r>
          </a:p>
          <a:p>
            <a:pPr lvl="1"/>
            <a:r>
              <a:rPr lang="de-DE" sz="1600" dirty="0" smtClean="0"/>
              <a:t>Sprachfähigkeit </a:t>
            </a:r>
            <a:r>
              <a:rPr lang="de-DE" sz="1600" dirty="0"/>
              <a:t>zu aktuellen technologischen Entwicklungen</a:t>
            </a:r>
          </a:p>
          <a:p>
            <a:pPr lvl="1"/>
            <a:r>
              <a:rPr lang="de-DE" sz="1600" dirty="0" err="1"/>
              <a:t>Know-How</a:t>
            </a:r>
            <a:r>
              <a:rPr lang="de-DE" sz="1600" dirty="0"/>
              <a:t> Aufbau (technologisch und methodisch)</a:t>
            </a:r>
          </a:p>
          <a:p>
            <a:pPr lvl="1"/>
            <a:r>
              <a:rPr lang="de-DE" sz="1600" dirty="0"/>
              <a:t>Wissensaustausch innerhalb des Teilnehmerkreises/Vernetzung</a:t>
            </a:r>
          </a:p>
          <a:p>
            <a:pPr lvl="1"/>
            <a:r>
              <a:rPr lang="de-DE" sz="1600" dirty="0"/>
              <a:t>Themen-Bearbeitung erfolgt agil in unterschiedlichen </a:t>
            </a:r>
            <a:r>
              <a:rPr lang="de-DE" sz="1600" dirty="0" smtClean="0"/>
              <a:t>Teamsettings</a:t>
            </a:r>
          </a:p>
          <a:p>
            <a:r>
              <a:rPr lang="de-DE" dirty="0"/>
              <a:t>Aktivitäten</a:t>
            </a:r>
          </a:p>
          <a:p>
            <a:pPr lvl="1"/>
            <a:r>
              <a:rPr lang="de-DE" sz="1600" dirty="0"/>
              <a:t>Aufbau Prototyp eines modularen </a:t>
            </a:r>
            <a:r>
              <a:rPr lang="de-DE" sz="1600" dirty="0" err="1"/>
              <a:t>CoreBanking</a:t>
            </a:r>
            <a:r>
              <a:rPr lang="de-DE" sz="1600" dirty="0"/>
              <a:t>-Systems mit Multikanal-Frontend</a:t>
            </a:r>
          </a:p>
          <a:p>
            <a:pPr lvl="1"/>
            <a:r>
              <a:rPr lang="de-DE" sz="1600" dirty="0"/>
              <a:t>Dient als Basis-Plattform zur </a:t>
            </a:r>
            <a:r>
              <a:rPr lang="de-DE" sz="1600" dirty="0" err="1"/>
              <a:t>Verprobung</a:t>
            </a:r>
            <a:r>
              <a:rPr lang="de-DE" sz="1600" dirty="0"/>
              <a:t> neuer Paradigmen, Frameworks, Schnittstellen, (Cloud-)Services, usw.</a:t>
            </a:r>
          </a:p>
          <a:p>
            <a:pPr lvl="1"/>
            <a:r>
              <a:rPr lang="de-DE" sz="1600" dirty="0"/>
              <a:t>Pipeline: Referenzarchitektur, Mobile-Frameworks, </a:t>
            </a:r>
            <a:r>
              <a:rPr lang="de-DE" sz="1600" dirty="0" err="1"/>
              <a:t>Blockchain</a:t>
            </a:r>
            <a:r>
              <a:rPr lang="de-DE" sz="1600" dirty="0"/>
              <a:t>, Testautomatisierung, </a:t>
            </a:r>
            <a:r>
              <a:rPr lang="de-DE" sz="1600" dirty="0" err="1"/>
              <a:t>InMemory</a:t>
            </a:r>
            <a:r>
              <a:rPr lang="de-DE" sz="1600" dirty="0"/>
              <a:t> DBs, UI-Technologien, </a:t>
            </a:r>
            <a:r>
              <a:rPr lang="de-DE" sz="1600" dirty="0" err="1"/>
              <a:t>AxWay</a:t>
            </a:r>
            <a:r>
              <a:rPr lang="de-DE" sz="1600" dirty="0"/>
              <a:t>, </a:t>
            </a:r>
            <a:r>
              <a:rPr lang="de-DE" sz="1600" dirty="0" err="1"/>
              <a:t>Apiomat</a:t>
            </a:r>
            <a:endParaRPr lang="de-DE" sz="1600" dirty="0"/>
          </a:p>
          <a:p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Termine / Vorgehen / Ansprechpartner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5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Termine</a:t>
            </a:r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alle 6 Wochen mit alle Unit </a:t>
            </a:r>
            <a:r>
              <a:rPr lang="de-DE" dirty="0" err="1" smtClean="0"/>
              <a:t>MA‘s</a:t>
            </a:r>
            <a:endParaRPr lang="de-DE" dirty="0" smtClean="0"/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der aktiven Teilnehmer alle 2 Wochen</a:t>
            </a:r>
          </a:p>
          <a:p>
            <a:pPr lvl="1"/>
            <a:r>
              <a:rPr lang="de-DE" dirty="0" smtClean="0"/>
              <a:t>Treffen in der GS FFM alle 2 Wochen, alternierend zur </a:t>
            </a:r>
            <a:r>
              <a:rPr lang="de-DE" dirty="0" err="1" smtClean="0"/>
              <a:t>Telko</a:t>
            </a:r>
            <a:endParaRPr lang="de-DE" dirty="0" smtClean="0"/>
          </a:p>
          <a:p>
            <a:pPr lvl="0"/>
            <a:r>
              <a:rPr lang="de-DE" dirty="0" smtClean="0"/>
              <a:t>Vorgehen</a:t>
            </a:r>
          </a:p>
          <a:p>
            <a:pPr lvl="1"/>
            <a:r>
              <a:rPr lang="de-DE" dirty="0"/>
              <a:t>Iterationen </a:t>
            </a:r>
            <a:r>
              <a:rPr lang="de-DE" dirty="0" smtClean="0"/>
              <a:t>im </a:t>
            </a:r>
            <a:r>
              <a:rPr lang="de-DE" dirty="0"/>
              <a:t>6 </a:t>
            </a:r>
            <a:r>
              <a:rPr lang="de-DE" dirty="0" smtClean="0"/>
              <a:t>Wochen </a:t>
            </a:r>
            <a:r>
              <a:rPr lang="de-DE" dirty="0" err="1" smtClean="0"/>
              <a:t>Rythmus</a:t>
            </a:r>
            <a:endParaRPr lang="de-DE" dirty="0"/>
          </a:p>
          <a:p>
            <a:pPr lvl="2"/>
            <a:r>
              <a:rPr lang="de-DE" dirty="0" smtClean="0"/>
              <a:t>Pull-Prinzip: am Anfang jeder Iteration kann jeder MA entscheiden ob und mit welchem Thema er sich am </a:t>
            </a:r>
            <a:r>
              <a:rPr lang="de-DE" dirty="0" err="1" smtClean="0"/>
              <a:t>TechUpdate</a:t>
            </a:r>
            <a:r>
              <a:rPr lang="de-DE" dirty="0" smtClean="0"/>
              <a:t> beteiligen möchte und welche Ziele er für sich festlegt</a:t>
            </a:r>
          </a:p>
          <a:p>
            <a:pPr lvl="2"/>
            <a:r>
              <a:rPr lang="de-DE" dirty="0" smtClean="0"/>
              <a:t>Ziele werden möglichst konkret festgelegt</a:t>
            </a:r>
          </a:p>
          <a:p>
            <a:pPr lvl="2"/>
            <a:r>
              <a:rPr lang="de-DE" dirty="0" smtClean="0"/>
              <a:t>Themenbearbeitung selbstständig oder im kleinen Team, regelmäßiger Austausch mit den anderen aktiven Teilnehmern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Ansprechpartner</a:t>
            </a:r>
          </a:p>
          <a:p>
            <a:pPr lvl="1"/>
            <a:r>
              <a:rPr lang="de-DE" dirty="0" smtClean="0"/>
              <a:t>Michael Enz</a:t>
            </a:r>
          </a:p>
          <a:p>
            <a:pPr lvl="1"/>
            <a:r>
              <a:rPr lang="de-DE" dirty="0" smtClean="0"/>
              <a:t>Christian Adam</a:t>
            </a:r>
          </a:p>
          <a:p>
            <a:pPr lvl="1"/>
            <a:r>
              <a:rPr lang="de-DE" dirty="0" smtClean="0"/>
              <a:t>Klaudio Misselwitz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können wir?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UseCases</a:t>
            </a:r>
            <a:r>
              <a:rPr lang="de-DE" dirty="0"/>
              <a:t>/ </a:t>
            </a:r>
            <a:r>
              <a:rPr lang="de-DE" dirty="0" smtClean="0"/>
              <a:t>Datenschema</a:t>
            </a:r>
            <a:endParaRPr lang="de-DE" dirty="0"/>
          </a:p>
          <a:p>
            <a:pPr lvl="0"/>
            <a:r>
              <a:rPr lang="de-DE" dirty="0"/>
              <a:t>AWS Instanz</a:t>
            </a:r>
          </a:p>
          <a:p>
            <a:pPr lvl="0"/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Ticketsystem</a:t>
            </a:r>
          </a:p>
          <a:p>
            <a:pPr lvl="1"/>
            <a:r>
              <a:rPr lang="de-DE" dirty="0"/>
              <a:t>[Links/ Einladung / …]</a:t>
            </a:r>
          </a:p>
          <a:p>
            <a:pPr lvl="0"/>
            <a:r>
              <a:rPr lang="de-DE" dirty="0" err="1"/>
              <a:t>CoreBanking</a:t>
            </a:r>
            <a:r>
              <a:rPr lang="de-DE" dirty="0"/>
              <a:t> </a:t>
            </a:r>
            <a:r>
              <a:rPr lang="de-DE" dirty="0" smtClean="0"/>
              <a:t>Prototyp</a:t>
            </a:r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können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412</Words>
  <Application>Microsoft Office PowerPoint</Application>
  <PresentationFormat>Bildschirmpräsentation (4:3)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Präsentation Sopra Steria Consulting</vt:lpstr>
      <vt:lpstr>think-cell Folie</vt:lpstr>
      <vt:lpstr>TechUpDate Status</vt:lpstr>
      <vt:lpstr>PowerPoint-Präsentation</vt:lpstr>
      <vt:lpstr>Idee und Ziele</vt:lpstr>
      <vt:lpstr>Idee und Ziele</vt:lpstr>
      <vt:lpstr>Organisation</vt:lpstr>
      <vt:lpstr>Organisation</vt:lpstr>
      <vt:lpstr>Organisation</vt:lpstr>
      <vt:lpstr>Bestandsaufnahme</vt:lpstr>
      <vt:lpstr>Bestandsaufnahme</vt:lpstr>
      <vt:lpstr>Themenspeicher</vt:lpstr>
      <vt:lpstr>Themenspeicher</vt:lpstr>
      <vt:lpstr>Nächste Schritte</vt:lpstr>
      <vt:lpstr>Nächste Schritte</vt:lpstr>
      <vt:lpstr>Roadmap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Christian ADAM</cp:lastModifiedBy>
  <cp:revision>19</cp:revision>
  <cp:lastPrinted>2014-12-17T10:52:37Z</cp:lastPrinted>
  <dcterms:created xsi:type="dcterms:W3CDTF">2017-02-15T19:05:09Z</dcterms:created>
  <dcterms:modified xsi:type="dcterms:W3CDTF">2017-03-01T18:26:23Z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