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5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7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4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2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4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9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6F7F-C91D-47F1-983A-458D7327585D}" type="datetimeFigureOut">
              <a:rPr lang="zh-CN" altLang="en-US" smtClean="0"/>
              <a:t>2020-06-08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FE17-7056-4745-A162-89284F521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6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97" y="1471025"/>
            <a:ext cx="2152381" cy="18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7" y="3772866"/>
            <a:ext cx="2561905" cy="21047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02455" y="2269629"/>
            <a:ext cx="92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Locks</a:t>
            </a:r>
            <a:endParaRPr lang="zh-CN" altLang="en-US" b="1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51" y="1130157"/>
            <a:ext cx="4118496" cy="474747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14297" y="684113"/>
            <a:ext cx="218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P10 Module: 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320x320x22mm</a:t>
            </a:r>
            <a:endParaRPr lang="zh-CN" altLang="en-US" b="1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25720" y="694925"/>
            <a:ext cx="218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Cabinet Reference</a:t>
            </a:r>
            <a:endParaRPr lang="zh-CN" altLang="en-US" b="1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22141" y="492964"/>
            <a:ext cx="37603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Cabinet :</a:t>
            </a:r>
          </a:p>
          <a:p>
            <a:endParaRPr lang="en-US" altLang="zh-CN" b="1" dirty="0" smtClean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Make 5 windows on corresponding position of Cross in front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back can be a complete sheet, welding some Threaded poles to mount power supplies, Receiving Card, T3 Card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it works in very hot </a:t>
            </a:r>
            <a:r>
              <a:rPr lang="en-US" altLang="zh-CN" b="1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emperature, a fan can be added for cooling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All parts can be assembled and dismounted from front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Reserve a hole for AC Mains power cable input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Reserve 2 holes for T3 Card Antennas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Keep all holes and fixing positions water resisted. </a:t>
            </a:r>
            <a:endParaRPr lang="zh-CN" altLang="en-US" b="1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00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4" y="572501"/>
            <a:ext cx="9603317" cy="6124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24587" y="82056"/>
            <a:ext cx="417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Power Supply</a:t>
            </a:r>
            <a:r>
              <a:rPr lang="en-US" altLang="zh-CN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VAT-UP300S-5-60L-A</a:t>
            </a:r>
            <a:endParaRPr lang="en-US" altLang="zh-CN" b="1" dirty="0" smtClean="0">
              <a:solidFill>
                <a:srgbClr val="7030A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6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2" y="1850013"/>
            <a:ext cx="5230812" cy="30648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98" y="760289"/>
            <a:ext cx="6429752" cy="52442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56488" y="1260004"/>
            <a:ext cx="294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Receiving Card: 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MRV336</a:t>
            </a:r>
            <a:endParaRPr lang="zh-CN" altLang="en-US" b="1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0757" y="390957"/>
            <a:ext cx="294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WiFi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Sending Card: </a:t>
            </a:r>
            <a:r>
              <a:rPr lang="en-US" altLang="zh-CN" b="1" dirty="0" smtClean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T3</a:t>
            </a:r>
            <a:endParaRPr lang="zh-CN" altLang="en-US" b="1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94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103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18</cp:revision>
  <dcterms:created xsi:type="dcterms:W3CDTF">2020-05-29T07:32:24Z</dcterms:created>
  <dcterms:modified xsi:type="dcterms:W3CDTF">2020-06-08T14:43:49Z</dcterms:modified>
</cp:coreProperties>
</file>