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1EFD5723-E005-4576-BB38-7AF29E67D605}" type="datetimeFigureOut">
              <a:rPr lang="de-DE" smtClean="0"/>
              <a:t>16.01.2024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5C5EE18A-F7EE-4690-8E6B-0968982BB33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2852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D5723-E005-4576-BB38-7AF29E67D605}" type="datetimeFigureOut">
              <a:rPr lang="de-DE" smtClean="0"/>
              <a:t>16.01.2024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EE18A-F7EE-4690-8E6B-0968982BB33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9652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D5723-E005-4576-BB38-7AF29E67D605}" type="datetimeFigureOut">
              <a:rPr lang="de-DE" smtClean="0"/>
              <a:t>16.01.2024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EE18A-F7EE-4690-8E6B-0968982BB33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2902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D5723-E005-4576-BB38-7AF29E67D605}" type="datetimeFigureOut">
              <a:rPr lang="de-DE" smtClean="0"/>
              <a:t>16.01.2024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EE18A-F7EE-4690-8E6B-0968982BB33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2966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D5723-E005-4576-BB38-7AF29E67D605}" type="datetimeFigureOut">
              <a:rPr lang="de-DE" smtClean="0"/>
              <a:t>16.01.2024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EE18A-F7EE-4690-8E6B-0968982BB33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7170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D5723-E005-4576-BB38-7AF29E67D605}" type="datetimeFigureOut">
              <a:rPr lang="de-DE" smtClean="0"/>
              <a:t>16.01.2024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EE18A-F7EE-4690-8E6B-0968982BB33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7931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D5723-E005-4576-BB38-7AF29E67D605}" type="datetimeFigureOut">
              <a:rPr lang="de-DE" smtClean="0"/>
              <a:t>16.01.2024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EE18A-F7EE-4690-8E6B-0968982BB33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803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D5723-E005-4576-BB38-7AF29E67D605}" type="datetimeFigureOut">
              <a:rPr lang="de-DE" smtClean="0"/>
              <a:t>16.01.2024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EE18A-F7EE-4690-8E6B-0968982BB33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5496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D5723-E005-4576-BB38-7AF29E67D605}" type="datetimeFigureOut">
              <a:rPr lang="de-DE" smtClean="0"/>
              <a:t>16.01.2024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EE18A-F7EE-4690-8E6B-0968982BB33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1390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D5723-E005-4576-BB38-7AF29E67D605}" type="datetimeFigureOut">
              <a:rPr lang="de-DE" smtClean="0"/>
              <a:t>16.01.2024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5C5EE18A-F7EE-4690-8E6B-0968982BB33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7765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1EFD5723-E005-4576-BB38-7AF29E67D605}" type="datetimeFigureOut">
              <a:rPr lang="de-DE" smtClean="0"/>
              <a:t>16.01.2024</a:t>
            </a:fld>
            <a:endParaRPr lang="de-DE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de-DE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5C5EE18A-F7EE-4690-8E6B-0968982BB33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49892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1EFD5723-E005-4576-BB38-7AF29E67D605}" type="datetimeFigureOut">
              <a:rPr lang="de-DE" smtClean="0"/>
              <a:t>16.01.2024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5C5EE18A-F7EE-4690-8E6B-0968982BB33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5683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734037-105A-A1E9-51B2-93EB6C864E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AES70 OCP.1 </a:t>
            </a:r>
            <a:br>
              <a:rPr lang="de-DE" dirty="0"/>
            </a:br>
            <a:r>
              <a:rPr lang="de-DE" dirty="0"/>
              <a:t>PDU Generator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64C9D8D-9A1F-98C3-4ACC-B39F2105DC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4907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D64C9D8D-9A1F-98C3-4ACC-B39F2105DC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7512" y="2823099"/>
            <a:ext cx="10527230" cy="3606746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Companion and debugging tool for integrating AES70-capable devices into remote control solutions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Generates binary strings (or PDUs) for a variety of common Commands defined by the AES70 standard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PDUs are represented as text in hexadecimal notation</a:t>
            </a: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474E0B5F-3118-1E97-AC97-C9AE255CCF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1253642"/>
          </a:xfrm>
        </p:spPr>
        <p:txBody>
          <a:bodyPr/>
          <a:lstStyle/>
          <a:p>
            <a:r>
              <a:rPr lang="de-DE" sz="7200" dirty="0" err="1"/>
              <a:t>What</a:t>
            </a:r>
            <a:r>
              <a:rPr lang="de-DE" sz="7200" dirty="0"/>
              <a:t> </a:t>
            </a:r>
            <a:r>
              <a:rPr lang="de-DE" sz="7200" dirty="0" err="1"/>
              <a:t>is</a:t>
            </a:r>
            <a:r>
              <a:rPr lang="de-DE" sz="7200" dirty="0"/>
              <a:t> </a:t>
            </a:r>
            <a:r>
              <a:rPr lang="de-DE" sz="7200" dirty="0" err="1"/>
              <a:t>this</a:t>
            </a:r>
            <a:r>
              <a:rPr lang="de-DE" sz="7200" dirty="0"/>
              <a:t> </a:t>
            </a:r>
            <a:r>
              <a:rPr lang="de-DE" sz="7200" dirty="0" err="1"/>
              <a:t>tool</a:t>
            </a:r>
            <a:r>
              <a:rPr lang="de-DE" sz="7200" dirty="0"/>
              <a:t> </a:t>
            </a:r>
            <a:r>
              <a:rPr lang="de-DE" sz="7200" dirty="0" err="1"/>
              <a:t>for</a:t>
            </a:r>
            <a:r>
              <a:rPr lang="de-DE" sz="72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700004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Metropolitan">
  <a:themeElements>
    <a:clrScheme name="Benutzerdefiniert 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B414D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0</TotalTime>
  <Words>51</Words>
  <Application>Microsoft Office PowerPoint</Application>
  <PresentationFormat>Breitbild</PresentationFormat>
  <Paragraphs>5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Rockwell</vt:lpstr>
      <vt:lpstr>Tw Cen MT</vt:lpstr>
      <vt:lpstr>Metropolitan</vt:lpstr>
      <vt:lpstr>AES70 OCP.1  PDU Generator</vt:lpstr>
      <vt:lpstr>What is this tool for?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AES70 OCP.1  PDU Generator</dc:title>
  <dc:creator>Bernardo Escalona</dc:creator>
  <cp:lastModifiedBy>Bernardo Escalona</cp:lastModifiedBy>
  <cp:revision>1</cp:revision>
  <dcterms:created xsi:type="dcterms:W3CDTF">2024-01-16T17:36:45Z</dcterms:created>
  <dcterms:modified xsi:type="dcterms:W3CDTF">2024-01-16T17:57:09Z</dcterms:modified>
</cp:coreProperties>
</file>