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Helvetica" panose="020B0604020202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0A4AB0-ED9C-9D29-6BCF-61E83E57831D}" name="Gomez, Christian A" initials="GCA" userId="Gomez, Christian 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62" autoAdjust="0"/>
  </p:normalViewPr>
  <p:slideViewPr>
    <p:cSldViewPr snapToGrid="0">
      <p:cViewPr varScale="1">
        <p:scale>
          <a:sx n="99" d="100"/>
          <a:sy n="99" d="100"/>
        </p:scale>
        <p:origin x="99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26eebae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26eebae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Segoe UI" panose="020B0502040204020203" pitchFamily="34" charset="0"/>
              </a:rPr>
              <a:t>First, we start with the UML Class Diagram that we made for the </a:t>
            </a:r>
            <a:r>
              <a:rPr lang="en-US" sz="1800" dirty="0" err="1">
                <a:effectLst/>
                <a:latin typeface="Segoe UI" panose="020B0502040204020203" pitchFamily="34" charset="0"/>
              </a:rPr>
              <a:t>TicketMiner</a:t>
            </a:r>
            <a:r>
              <a:rPr lang="en-US" sz="1800" dirty="0">
                <a:effectLst/>
                <a:latin typeface="Segoe UI" panose="020B0502040204020203" pitchFamily="34" charset="0"/>
              </a:rPr>
              <a:t>.</a:t>
            </a:r>
            <a:br>
              <a:rPr lang="en-US" sz="1800" dirty="0">
                <a:effectLst/>
                <a:latin typeface="Segoe UI" panose="020B0502040204020203" pitchFamily="34" charset="0"/>
              </a:rPr>
            </a:br>
            <a:r>
              <a:rPr lang="en-US" sz="1800" dirty="0">
                <a:effectLst/>
                <a:latin typeface="Segoe UI" panose="020B0502040204020203" pitchFamily="34" charset="0"/>
              </a:rPr>
              <a:t>Since Power Point was not very helpful to us to present a good quality image, we have the option of presenting the Class Diagram through PDF. Either way I will be explaining quickly how we have the class diagram.</a:t>
            </a:r>
            <a:br>
              <a:rPr lang="en-US" sz="1800" dirty="0">
                <a:effectLst/>
                <a:latin typeface="Segoe UI" panose="020B0502040204020203" pitchFamily="34" charset="0"/>
              </a:rPr>
            </a:br>
            <a:r>
              <a:rPr lang="en-US" sz="1800" dirty="0">
                <a:effectLst/>
                <a:latin typeface="Segoe UI" panose="020B0502040204020203" pitchFamily="34" charset="0"/>
              </a:rPr>
              <a:t>The Class Diagram consists of a total of 21 classes and 3 interfaces. From these 21 classes, 2 of them are abstract which would be Event and Venue. These abstract classes (which we can call parents) have their own children. Event has Sport, Concert and Special as children while Venue has as children the 4 venues provided. Parents and children at the end are connected / related to the main class called </a:t>
            </a:r>
            <a:r>
              <a:rPr lang="en-US" sz="1800" dirty="0" err="1">
                <a:effectLst/>
                <a:latin typeface="Segoe UI" panose="020B0502040204020203" pitchFamily="34" charset="0"/>
              </a:rPr>
              <a:t>RunTicketMiner</a:t>
            </a:r>
            <a:r>
              <a:rPr lang="en-US" sz="1800" dirty="0">
                <a:effectLst/>
                <a:latin typeface="Segoe UI" panose="020B0502040204020203" pitchFamily="34" charset="0"/>
              </a:rPr>
              <a:t>, where we will be doing most of the tasks and requirements of the PA. Speaking about interfaces, 2 of them are connected to a Costumer and the third interface is simply for Taxes.</a:t>
            </a:r>
            <a:endParaRPr lang="en-US" sz="1800" dirty="0">
              <a:effectLst/>
              <a:latin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26eebaef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26eebaef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26eebaef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26eebaef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r>
              <a:rPr lang="en-US" sz="1800" dirty="0">
                <a:effectLst/>
                <a:latin typeface="Calibri" panose="020F0502020204030204" pitchFamily="34" charset="0"/>
                <a:ea typeface="Calibri" panose="020F0502020204030204" pitchFamily="34" charset="0"/>
                <a:cs typeface="Times New Roman" panose="02020603050405020304" pitchFamily="18" charset="0"/>
              </a:rPr>
              <a:t>During our discussions we were talking about implementing those Design Patterns that were appropriate according to our program and requirements. Some Design Pattern that was easy to implement and easy to read and understand when making code.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Clean code because the client/context does not use a complex interface and the system is more flexible and reusable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 we used it? </a:t>
            </a:r>
            <a:r>
              <a:rPr lang="en-US" sz="18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CustomerRespository</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will be the principal instance we will use in </a:t>
            </a:r>
            <a:r>
              <a:rPr lang="en-US" sz="18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RunTicketMiner</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to have access to the </a:t>
            </a:r>
            <a:r>
              <a:rPr lang="en-US" sz="18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customers information. In case where we want to get a specific method from the </a:t>
            </a:r>
            <a:r>
              <a:rPr lang="en-US" sz="180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CustomerRepository</a:t>
            </a:r>
            <a:r>
              <a:rPr lang="en-US" sz="1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to get some specific information from the customers we use the method provided in the Container interface.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26eebaef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26eebaef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26eebaef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26eebaef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For the UML State Diagram, we decided to do it on the options menu that is provided for the administrator. Our State Diagram consists of a total of 9 states, 1 initial states, and 2 final states. Why 2 final states? In this case we think that there are two ways to end the program and one would be through the power source being turned off or the admin deciding to end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26eebaef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26eebaef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26eebaef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26eebaefc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b="1"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How did we break up the problem to complete this 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-We can say that having an action plan, constant communication and always asking for help in difficult moments was the best way to solve this problem. It should be noted that we were using a methodology which consisted of identifying the problem, looking for a solution to the problem, and finally planning multiple ways to solve it. Once we had this resolved we could proceed with the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How did we grow in this course?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-We </a:t>
            </a:r>
            <a:r>
              <a:rPr lang="en-US" sz="1800" dirty="0">
                <a:solidFill>
                  <a:srgbClr val="333333"/>
                </a:solidFill>
                <a:effectLst/>
                <a:latin typeface="Calibri Light" panose="020F0302020204030204" pitchFamily="34" charset="0"/>
                <a:ea typeface="Times New Roman" panose="02020603050405020304" pitchFamily="18" charset="0"/>
                <a:cs typeface="Times New Roman" panose="02020603050405020304" pitchFamily="18" charset="0"/>
              </a:rPr>
              <a:t>can conclude that thanks to this semester we have been able to get new skills as programmers and improve those skills that we already possessed. Everything brings us to the point where not only the two of us, but the entire group from today can confirm that we feel more capable and with a better visualization of the future within this field.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26eebaef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26eebaef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7500" y="0"/>
            <a:ext cx="9132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13"/>
          <p:cNvCxnSpPr/>
          <p:nvPr/>
        </p:nvCxnSpPr>
        <p:spPr>
          <a:xfrm>
            <a:off x="841350" y="460903"/>
            <a:ext cx="0" cy="4261800"/>
          </a:xfrm>
          <a:prstGeom prst="straightConnector1">
            <a:avLst/>
          </a:prstGeom>
          <a:noFill/>
          <a:ln w="38100" cap="flat" cmpd="sng">
            <a:solidFill>
              <a:srgbClr val="FFFFFF"/>
            </a:solidFill>
            <a:prstDash val="solid"/>
            <a:round/>
            <a:headEnd type="none" w="sm" len="sm"/>
            <a:tailEnd type="none" w="sm" len="sm"/>
          </a:ln>
        </p:spPr>
      </p:cxnSp>
      <p:cxnSp>
        <p:nvCxnSpPr>
          <p:cNvPr id="53" name="Google Shape;53;p13"/>
          <p:cNvCxnSpPr/>
          <p:nvPr/>
        </p:nvCxnSpPr>
        <p:spPr>
          <a:xfrm>
            <a:off x="8337675" y="460903"/>
            <a:ext cx="0" cy="4261800"/>
          </a:xfrm>
          <a:prstGeom prst="straightConnector1">
            <a:avLst/>
          </a:prstGeom>
          <a:noFill/>
          <a:ln w="38100" cap="flat" cmpd="sng">
            <a:solidFill>
              <a:srgbClr val="FFFFFF"/>
            </a:solidFill>
            <a:prstDash val="solid"/>
            <a:round/>
            <a:headEnd type="none" w="sm" len="sm"/>
            <a:tailEnd type="none" w="sm" len="sm"/>
          </a:ln>
        </p:spPr>
      </p:cxnSp>
      <p:sp>
        <p:nvSpPr>
          <p:cNvPr id="54" name="Google Shape;54;p13"/>
          <p:cNvSpPr/>
          <p:nvPr/>
        </p:nvSpPr>
        <p:spPr>
          <a:xfrm rot="-5400000">
            <a:off x="4327200" y="853550"/>
            <a:ext cx="483000" cy="427200"/>
          </a:xfrm>
          <a:prstGeom prst="hexagon">
            <a:avLst>
              <a:gd name="adj" fmla="val 28666"/>
              <a:gd name="vf" fmla="val 115470"/>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1883125" y="1447250"/>
            <a:ext cx="5400900" cy="1971900"/>
          </a:xfrm>
          <a:prstGeom prst="rect">
            <a:avLst/>
          </a:prstGeom>
          <a:noFill/>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343C44"/>
              </a:buClr>
              <a:buSzPts val="3600"/>
              <a:buNone/>
              <a:defRPr sz="3600" b="1">
                <a:solidFill>
                  <a:srgbClr val="343C44"/>
                </a:solidFill>
              </a:defRPr>
            </a:lvl1pPr>
            <a:lvl2pPr lvl="1" algn="ctr" rtl="0">
              <a:lnSpc>
                <a:spcPct val="100000"/>
              </a:lnSpc>
              <a:spcBef>
                <a:spcPts val="0"/>
              </a:spcBef>
              <a:spcAft>
                <a:spcPts val="0"/>
              </a:spcAft>
              <a:buClr>
                <a:srgbClr val="343C44"/>
              </a:buClr>
              <a:buSzPts val="3600"/>
              <a:buNone/>
              <a:defRPr sz="3600" b="1">
                <a:solidFill>
                  <a:srgbClr val="343C44"/>
                </a:solidFill>
              </a:defRPr>
            </a:lvl2pPr>
            <a:lvl3pPr lvl="2" algn="ctr" rtl="0">
              <a:lnSpc>
                <a:spcPct val="100000"/>
              </a:lnSpc>
              <a:spcBef>
                <a:spcPts val="0"/>
              </a:spcBef>
              <a:spcAft>
                <a:spcPts val="0"/>
              </a:spcAft>
              <a:buClr>
                <a:srgbClr val="343C44"/>
              </a:buClr>
              <a:buSzPts val="3600"/>
              <a:buNone/>
              <a:defRPr sz="3600" b="1">
                <a:solidFill>
                  <a:srgbClr val="343C44"/>
                </a:solidFill>
              </a:defRPr>
            </a:lvl3pPr>
            <a:lvl4pPr lvl="3" algn="ctr" rtl="0">
              <a:lnSpc>
                <a:spcPct val="100000"/>
              </a:lnSpc>
              <a:spcBef>
                <a:spcPts val="0"/>
              </a:spcBef>
              <a:spcAft>
                <a:spcPts val="0"/>
              </a:spcAft>
              <a:buClr>
                <a:srgbClr val="343C44"/>
              </a:buClr>
              <a:buSzPts val="3600"/>
              <a:buNone/>
              <a:defRPr sz="3600" b="1">
                <a:solidFill>
                  <a:srgbClr val="343C44"/>
                </a:solidFill>
              </a:defRPr>
            </a:lvl4pPr>
            <a:lvl5pPr lvl="4" algn="ctr" rtl="0">
              <a:lnSpc>
                <a:spcPct val="100000"/>
              </a:lnSpc>
              <a:spcBef>
                <a:spcPts val="0"/>
              </a:spcBef>
              <a:spcAft>
                <a:spcPts val="0"/>
              </a:spcAft>
              <a:buClr>
                <a:srgbClr val="343C44"/>
              </a:buClr>
              <a:buSzPts val="3600"/>
              <a:buNone/>
              <a:defRPr sz="3600" b="1">
                <a:solidFill>
                  <a:srgbClr val="343C44"/>
                </a:solidFill>
              </a:defRPr>
            </a:lvl5pPr>
            <a:lvl6pPr lvl="5" algn="ctr" rtl="0">
              <a:lnSpc>
                <a:spcPct val="100000"/>
              </a:lnSpc>
              <a:spcBef>
                <a:spcPts val="0"/>
              </a:spcBef>
              <a:spcAft>
                <a:spcPts val="0"/>
              </a:spcAft>
              <a:buClr>
                <a:srgbClr val="343C44"/>
              </a:buClr>
              <a:buSzPts val="3600"/>
              <a:buNone/>
              <a:defRPr sz="3600" b="1">
                <a:solidFill>
                  <a:srgbClr val="343C44"/>
                </a:solidFill>
              </a:defRPr>
            </a:lvl6pPr>
            <a:lvl7pPr lvl="6" algn="ctr" rtl="0">
              <a:lnSpc>
                <a:spcPct val="100000"/>
              </a:lnSpc>
              <a:spcBef>
                <a:spcPts val="0"/>
              </a:spcBef>
              <a:spcAft>
                <a:spcPts val="0"/>
              </a:spcAft>
              <a:buClr>
                <a:srgbClr val="343C44"/>
              </a:buClr>
              <a:buSzPts val="3600"/>
              <a:buNone/>
              <a:defRPr sz="3600" b="1">
                <a:solidFill>
                  <a:srgbClr val="343C44"/>
                </a:solidFill>
              </a:defRPr>
            </a:lvl7pPr>
            <a:lvl8pPr lvl="7" algn="ctr" rtl="0">
              <a:lnSpc>
                <a:spcPct val="100000"/>
              </a:lnSpc>
              <a:spcBef>
                <a:spcPts val="0"/>
              </a:spcBef>
              <a:spcAft>
                <a:spcPts val="0"/>
              </a:spcAft>
              <a:buClr>
                <a:srgbClr val="343C44"/>
              </a:buClr>
              <a:buSzPts val="3600"/>
              <a:buNone/>
              <a:defRPr sz="3600" b="1">
                <a:solidFill>
                  <a:srgbClr val="343C44"/>
                </a:solidFill>
              </a:defRPr>
            </a:lvl8pPr>
            <a:lvl9pPr lvl="8" algn="ctr" rtl="0">
              <a:lnSpc>
                <a:spcPct val="100000"/>
              </a:lnSpc>
              <a:spcBef>
                <a:spcPts val="0"/>
              </a:spcBef>
              <a:spcAft>
                <a:spcPts val="0"/>
              </a:spcAft>
              <a:buClr>
                <a:srgbClr val="343C44"/>
              </a:buClr>
              <a:buSzPts val="3600"/>
              <a:buNone/>
              <a:defRPr sz="3600" b="1">
                <a:solidFill>
                  <a:srgbClr val="343C44"/>
                </a:solidFill>
              </a:defRPr>
            </a:lvl9pPr>
          </a:lstStyle>
          <a:p>
            <a:endParaRPr/>
          </a:p>
        </p:txBody>
      </p:sp>
      <p:sp>
        <p:nvSpPr>
          <p:cNvPr id="56" name="Google Shape;56;p13"/>
          <p:cNvSpPr txBox="1">
            <a:spLocks noGrp="1"/>
          </p:cNvSpPr>
          <p:nvPr>
            <p:ph type="subTitle" idx="1"/>
          </p:nvPr>
        </p:nvSpPr>
        <p:spPr>
          <a:xfrm>
            <a:off x="2429850" y="3493650"/>
            <a:ext cx="4287600" cy="788100"/>
          </a:xfrm>
          <a:prstGeom prst="rect">
            <a:avLst/>
          </a:prstGeom>
          <a:noFill/>
        </p:spPr>
        <p:txBody>
          <a:bodyPr spcFirstLastPara="1" wrap="square" lIns="91425" tIns="91425" rIns="91425" bIns="91425" anchor="t" anchorCtr="0">
            <a:normAutofit/>
          </a:bodyPr>
          <a:lstStyle>
            <a:lvl1pPr lvl="0" algn="ctr"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1800"/>
              <a:buNone/>
              <a:defRPr sz="1800">
                <a:solidFill>
                  <a:srgbClr val="FFFFFF"/>
                </a:solidFill>
              </a:defRPr>
            </a:lvl2pPr>
            <a:lvl3pPr lvl="2" algn="ctr" rtl="0">
              <a:lnSpc>
                <a:spcPct val="100000"/>
              </a:lnSpc>
              <a:spcBef>
                <a:spcPts val="0"/>
              </a:spcBef>
              <a:spcAft>
                <a:spcPts val="0"/>
              </a:spcAft>
              <a:buClr>
                <a:srgbClr val="FFFFFF"/>
              </a:buClr>
              <a:buSzPts val="1800"/>
              <a:buNone/>
              <a:defRPr sz="1800">
                <a:solidFill>
                  <a:srgbClr val="FFFFFF"/>
                </a:solidFill>
              </a:defRPr>
            </a:lvl3pPr>
            <a:lvl4pPr lvl="3" algn="ctr" rtl="0">
              <a:lnSpc>
                <a:spcPct val="100000"/>
              </a:lnSpc>
              <a:spcBef>
                <a:spcPts val="0"/>
              </a:spcBef>
              <a:spcAft>
                <a:spcPts val="0"/>
              </a:spcAft>
              <a:buClr>
                <a:srgbClr val="FFFFFF"/>
              </a:buClr>
              <a:buSzPts val="1800"/>
              <a:buNone/>
              <a:defRPr sz="1800">
                <a:solidFill>
                  <a:srgbClr val="FFFFFF"/>
                </a:solidFill>
              </a:defRPr>
            </a:lvl4pPr>
            <a:lvl5pPr lvl="4" algn="ctr" rtl="0">
              <a:lnSpc>
                <a:spcPct val="100000"/>
              </a:lnSpc>
              <a:spcBef>
                <a:spcPts val="0"/>
              </a:spcBef>
              <a:spcAft>
                <a:spcPts val="0"/>
              </a:spcAft>
              <a:buClr>
                <a:srgbClr val="FFFFFF"/>
              </a:buClr>
              <a:buSzPts val="1800"/>
              <a:buNone/>
              <a:defRPr sz="1800">
                <a:solidFill>
                  <a:srgbClr val="FFFFFF"/>
                </a:solidFill>
              </a:defRPr>
            </a:lvl5pPr>
            <a:lvl6pPr lvl="5" algn="ctr" rtl="0">
              <a:lnSpc>
                <a:spcPct val="100000"/>
              </a:lnSpc>
              <a:spcBef>
                <a:spcPts val="0"/>
              </a:spcBef>
              <a:spcAft>
                <a:spcPts val="0"/>
              </a:spcAft>
              <a:buClr>
                <a:srgbClr val="FFFFFF"/>
              </a:buClr>
              <a:buSzPts val="1800"/>
              <a:buNone/>
              <a:defRPr sz="1800">
                <a:solidFill>
                  <a:srgbClr val="FFFFFF"/>
                </a:solidFill>
              </a:defRPr>
            </a:lvl6pPr>
            <a:lvl7pPr lvl="6" algn="ctr" rtl="0">
              <a:lnSpc>
                <a:spcPct val="100000"/>
              </a:lnSpc>
              <a:spcBef>
                <a:spcPts val="0"/>
              </a:spcBef>
              <a:spcAft>
                <a:spcPts val="0"/>
              </a:spcAft>
              <a:buClr>
                <a:srgbClr val="FFFFFF"/>
              </a:buClr>
              <a:buSzPts val="1800"/>
              <a:buNone/>
              <a:defRPr sz="1800">
                <a:solidFill>
                  <a:srgbClr val="FFFFFF"/>
                </a:solidFill>
              </a:defRPr>
            </a:lvl7pPr>
            <a:lvl8pPr lvl="7" algn="ctr" rtl="0">
              <a:lnSpc>
                <a:spcPct val="100000"/>
              </a:lnSpc>
              <a:spcBef>
                <a:spcPts val="0"/>
              </a:spcBef>
              <a:spcAft>
                <a:spcPts val="0"/>
              </a:spcAft>
              <a:buClr>
                <a:srgbClr val="FFFFFF"/>
              </a:buClr>
              <a:buSzPts val="1800"/>
              <a:buNone/>
              <a:defRPr sz="1800">
                <a:solidFill>
                  <a:srgbClr val="FFFFFF"/>
                </a:solidFill>
              </a:defRPr>
            </a:lvl8pPr>
            <a:lvl9pPr lvl="8" algn="ctr"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57" name="Google Shape;57;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434343"/>
                </a:solidFill>
              </a:defRPr>
            </a:lvl1pPr>
            <a:lvl2pPr lvl="1" algn="r" rtl="0">
              <a:lnSpc>
                <a:spcPct val="100000"/>
              </a:lnSpc>
              <a:spcAft>
                <a:spcPts val="0"/>
              </a:spcAft>
              <a:buNone/>
              <a:defRPr sz="1000">
                <a:solidFill>
                  <a:srgbClr val="434343"/>
                </a:solidFill>
              </a:defRPr>
            </a:lvl2pPr>
            <a:lvl3pPr lvl="2" algn="r" rtl="0">
              <a:lnSpc>
                <a:spcPct val="100000"/>
              </a:lnSpc>
              <a:spcAft>
                <a:spcPts val="0"/>
              </a:spcAft>
              <a:buNone/>
              <a:defRPr sz="1000">
                <a:solidFill>
                  <a:srgbClr val="434343"/>
                </a:solidFill>
              </a:defRPr>
            </a:lvl3pPr>
            <a:lvl4pPr lvl="3" algn="r" rtl="0">
              <a:lnSpc>
                <a:spcPct val="100000"/>
              </a:lnSpc>
              <a:spcAft>
                <a:spcPts val="0"/>
              </a:spcAft>
              <a:buNone/>
              <a:defRPr sz="1000">
                <a:solidFill>
                  <a:srgbClr val="434343"/>
                </a:solidFill>
              </a:defRPr>
            </a:lvl4pPr>
            <a:lvl5pPr lvl="4" algn="r" rtl="0">
              <a:lnSpc>
                <a:spcPct val="100000"/>
              </a:lnSpc>
              <a:spcAft>
                <a:spcPts val="0"/>
              </a:spcAft>
              <a:buNone/>
              <a:defRPr sz="1000">
                <a:solidFill>
                  <a:srgbClr val="434343"/>
                </a:solidFill>
              </a:defRPr>
            </a:lvl5pPr>
            <a:lvl6pPr lvl="5" algn="r" rtl="0">
              <a:lnSpc>
                <a:spcPct val="100000"/>
              </a:lnSpc>
              <a:spcAft>
                <a:spcPts val="0"/>
              </a:spcAft>
              <a:buNone/>
              <a:defRPr sz="1000">
                <a:solidFill>
                  <a:srgbClr val="434343"/>
                </a:solidFill>
              </a:defRPr>
            </a:lvl6pPr>
            <a:lvl7pPr lvl="6" algn="r" rtl="0">
              <a:lnSpc>
                <a:spcPct val="100000"/>
              </a:lnSpc>
              <a:spcAft>
                <a:spcPts val="0"/>
              </a:spcAft>
              <a:buNone/>
              <a:defRPr sz="1000">
                <a:solidFill>
                  <a:srgbClr val="434343"/>
                </a:solidFill>
              </a:defRPr>
            </a:lvl7pPr>
            <a:lvl8pPr lvl="7" algn="r" rtl="0">
              <a:lnSpc>
                <a:spcPct val="100000"/>
              </a:lnSpc>
              <a:spcAft>
                <a:spcPts val="0"/>
              </a:spcAft>
              <a:buNone/>
              <a:defRPr sz="1000">
                <a:solidFill>
                  <a:srgbClr val="434343"/>
                </a:solidFill>
              </a:defRPr>
            </a:lvl8pPr>
            <a:lvl9pPr lvl="8" algn="r" rtl="0">
              <a:lnSpc>
                <a:spcPct val="100000"/>
              </a:lnSpc>
              <a:spcAft>
                <a:spcPts val="0"/>
              </a:spcAft>
              <a:buNone/>
              <a:defRPr sz="1000">
                <a:solidFill>
                  <a:srgbClr val="43434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2">
  <p:cSld name="AUTOLAYOUT_2">
    <p:bg>
      <p:bgPr>
        <a:solidFill>
          <a:srgbClr val="FFFFFF"/>
        </a:solidFill>
        <a:effectLst/>
      </p:bgPr>
    </p:bg>
    <p:spTree>
      <p:nvGrpSpPr>
        <p:cNvPr id="1"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29"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5400000">
            <a:off x="7406225" y="300"/>
            <a:ext cx="1738200" cy="1737300"/>
          </a:xfrm>
          <a:prstGeom prst="rtTriangle">
            <a:avLst/>
          </a:prstGeom>
          <a:solidFill>
            <a:srgbClr val="FFFFFF">
              <a:alpha val="43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title"/>
          </p:nvPr>
        </p:nvSpPr>
        <p:spPr>
          <a:xfrm>
            <a:off x="324475" y="148225"/>
            <a:ext cx="5244900" cy="13737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None/>
              <a:defRPr sz="2800" b="1">
                <a:solidFill>
                  <a:srgbClr val="FFFFFF"/>
                </a:solidFill>
              </a:defRPr>
            </a:lvl1pPr>
            <a:lvl2pPr lvl="1" algn="l" rtl="0">
              <a:lnSpc>
                <a:spcPct val="100000"/>
              </a:lnSpc>
              <a:spcBef>
                <a:spcPts val="0"/>
              </a:spcBef>
              <a:spcAft>
                <a:spcPts val="0"/>
              </a:spcAft>
              <a:buNone/>
              <a:defRPr sz="2800" b="1">
                <a:solidFill>
                  <a:srgbClr val="FFFFFF"/>
                </a:solidFill>
              </a:defRPr>
            </a:lvl2pPr>
            <a:lvl3pPr lvl="2" algn="l" rtl="0">
              <a:lnSpc>
                <a:spcPct val="100000"/>
              </a:lnSpc>
              <a:spcBef>
                <a:spcPts val="0"/>
              </a:spcBef>
              <a:spcAft>
                <a:spcPts val="0"/>
              </a:spcAft>
              <a:buNone/>
              <a:defRPr sz="2800" b="1">
                <a:solidFill>
                  <a:srgbClr val="FFFFFF"/>
                </a:solidFill>
              </a:defRPr>
            </a:lvl3pPr>
            <a:lvl4pPr lvl="3" algn="l" rtl="0">
              <a:lnSpc>
                <a:spcPct val="100000"/>
              </a:lnSpc>
              <a:spcBef>
                <a:spcPts val="0"/>
              </a:spcBef>
              <a:spcAft>
                <a:spcPts val="0"/>
              </a:spcAft>
              <a:buNone/>
              <a:defRPr sz="2800" b="1">
                <a:solidFill>
                  <a:srgbClr val="FFFFFF"/>
                </a:solidFill>
              </a:defRPr>
            </a:lvl4pPr>
            <a:lvl5pPr lvl="4" algn="l" rtl="0">
              <a:lnSpc>
                <a:spcPct val="100000"/>
              </a:lnSpc>
              <a:spcBef>
                <a:spcPts val="0"/>
              </a:spcBef>
              <a:spcAft>
                <a:spcPts val="0"/>
              </a:spcAft>
              <a:buNone/>
              <a:defRPr sz="2800" b="1">
                <a:solidFill>
                  <a:srgbClr val="FFFFFF"/>
                </a:solidFill>
              </a:defRPr>
            </a:lvl5pPr>
            <a:lvl6pPr lvl="5" algn="l" rtl="0">
              <a:lnSpc>
                <a:spcPct val="100000"/>
              </a:lnSpc>
              <a:spcBef>
                <a:spcPts val="0"/>
              </a:spcBef>
              <a:spcAft>
                <a:spcPts val="0"/>
              </a:spcAft>
              <a:buNone/>
              <a:defRPr sz="2800" b="1">
                <a:solidFill>
                  <a:srgbClr val="FFFFFF"/>
                </a:solidFill>
              </a:defRPr>
            </a:lvl6pPr>
            <a:lvl7pPr lvl="6" algn="l" rtl="0">
              <a:lnSpc>
                <a:spcPct val="100000"/>
              </a:lnSpc>
              <a:spcBef>
                <a:spcPts val="0"/>
              </a:spcBef>
              <a:spcAft>
                <a:spcPts val="0"/>
              </a:spcAft>
              <a:buNone/>
              <a:defRPr sz="2800" b="1">
                <a:solidFill>
                  <a:srgbClr val="FFFFFF"/>
                </a:solidFill>
              </a:defRPr>
            </a:lvl7pPr>
            <a:lvl8pPr lvl="7" algn="l" rtl="0">
              <a:lnSpc>
                <a:spcPct val="100000"/>
              </a:lnSpc>
              <a:spcBef>
                <a:spcPts val="0"/>
              </a:spcBef>
              <a:spcAft>
                <a:spcPts val="0"/>
              </a:spcAft>
              <a:buNone/>
              <a:defRPr sz="2800" b="1">
                <a:solidFill>
                  <a:srgbClr val="FFFFFF"/>
                </a:solidFill>
              </a:defRPr>
            </a:lvl8pPr>
            <a:lvl9pPr lvl="8" algn="l" rtl="0">
              <a:lnSpc>
                <a:spcPct val="100000"/>
              </a:lnSpc>
              <a:spcBef>
                <a:spcPts val="0"/>
              </a:spcBef>
              <a:spcAft>
                <a:spcPts val="0"/>
              </a:spcAft>
              <a:buNone/>
              <a:defRPr sz="2800" b="1">
                <a:solidFill>
                  <a:srgbClr val="FFFFFF"/>
                </a:solidFill>
              </a:defRPr>
            </a:lvl9pPr>
          </a:lstStyle>
          <a:p>
            <a:endParaRPr/>
          </a:p>
        </p:txBody>
      </p:sp>
      <p:sp>
        <p:nvSpPr>
          <p:cNvPr id="63" name="Google Shape;63;p14"/>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rgbClr val="616161"/>
              </a:buClr>
              <a:buSzPts val="1800"/>
              <a:buChar char="●"/>
              <a:defRPr sz="1800">
                <a:solidFill>
                  <a:srgbClr val="616161"/>
                </a:solidFill>
              </a:defRPr>
            </a:lvl1pPr>
            <a:lvl2pPr marL="914400" lvl="1" indent="-317500" algn="l" rtl="0">
              <a:lnSpc>
                <a:spcPct val="115000"/>
              </a:lnSpc>
              <a:spcBef>
                <a:spcPts val="0"/>
              </a:spcBef>
              <a:spcAft>
                <a:spcPts val="0"/>
              </a:spcAft>
              <a:buClr>
                <a:srgbClr val="616161"/>
              </a:buClr>
              <a:buSzPts val="1400"/>
              <a:buChar char="○"/>
              <a:defRPr sz="1400">
                <a:solidFill>
                  <a:srgbClr val="616161"/>
                </a:solidFill>
              </a:defRPr>
            </a:lvl2pPr>
            <a:lvl3pPr marL="1371600" lvl="2" indent="-317500" algn="l" rtl="0">
              <a:lnSpc>
                <a:spcPct val="115000"/>
              </a:lnSpc>
              <a:spcBef>
                <a:spcPts val="0"/>
              </a:spcBef>
              <a:spcAft>
                <a:spcPts val="0"/>
              </a:spcAft>
              <a:buClr>
                <a:srgbClr val="616161"/>
              </a:buClr>
              <a:buSzPts val="1400"/>
              <a:buChar char="■"/>
              <a:defRPr sz="1400">
                <a:solidFill>
                  <a:srgbClr val="616161"/>
                </a:solidFill>
              </a:defRPr>
            </a:lvl3pPr>
            <a:lvl4pPr marL="1828800" lvl="3" indent="-317500" algn="l" rtl="0">
              <a:lnSpc>
                <a:spcPct val="115000"/>
              </a:lnSpc>
              <a:spcBef>
                <a:spcPts val="0"/>
              </a:spcBef>
              <a:spcAft>
                <a:spcPts val="0"/>
              </a:spcAft>
              <a:buClr>
                <a:srgbClr val="616161"/>
              </a:buClr>
              <a:buSzPts val="1400"/>
              <a:buChar char="●"/>
              <a:defRPr sz="1400">
                <a:solidFill>
                  <a:srgbClr val="616161"/>
                </a:solidFill>
              </a:defRPr>
            </a:lvl4pPr>
            <a:lvl5pPr marL="2286000" lvl="4" indent="-317500" algn="l" rtl="0">
              <a:lnSpc>
                <a:spcPct val="115000"/>
              </a:lnSpc>
              <a:spcBef>
                <a:spcPts val="0"/>
              </a:spcBef>
              <a:spcAft>
                <a:spcPts val="0"/>
              </a:spcAft>
              <a:buClr>
                <a:srgbClr val="616161"/>
              </a:buClr>
              <a:buSzPts val="1400"/>
              <a:buChar char="○"/>
              <a:defRPr sz="1400">
                <a:solidFill>
                  <a:srgbClr val="616161"/>
                </a:solidFill>
              </a:defRPr>
            </a:lvl5pPr>
            <a:lvl6pPr marL="2743200" lvl="5" indent="-317500" algn="l" rtl="0">
              <a:lnSpc>
                <a:spcPct val="115000"/>
              </a:lnSpc>
              <a:spcBef>
                <a:spcPts val="0"/>
              </a:spcBef>
              <a:spcAft>
                <a:spcPts val="0"/>
              </a:spcAft>
              <a:buClr>
                <a:srgbClr val="616161"/>
              </a:buClr>
              <a:buSzPts val="1400"/>
              <a:buChar char="■"/>
              <a:defRPr sz="1400">
                <a:solidFill>
                  <a:srgbClr val="616161"/>
                </a:solidFill>
              </a:defRPr>
            </a:lvl6pPr>
            <a:lvl7pPr marL="3200400" lvl="6" indent="-317500" algn="l" rtl="0">
              <a:lnSpc>
                <a:spcPct val="115000"/>
              </a:lnSpc>
              <a:spcBef>
                <a:spcPts val="0"/>
              </a:spcBef>
              <a:spcAft>
                <a:spcPts val="0"/>
              </a:spcAft>
              <a:buClr>
                <a:srgbClr val="616161"/>
              </a:buClr>
              <a:buSzPts val="1400"/>
              <a:buChar char="●"/>
              <a:defRPr sz="1400">
                <a:solidFill>
                  <a:srgbClr val="616161"/>
                </a:solidFill>
              </a:defRPr>
            </a:lvl7pPr>
            <a:lvl8pPr marL="3657600" lvl="7" indent="-317500" algn="l" rtl="0">
              <a:lnSpc>
                <a:spcPct val="115000"/>
              </a:lnSpc>
              <a:spcBef>
                <a:spcPts val="0"/>
              </a:spcBef>
              <a:spcAft>
                <a:spcPts val="0"/>
              </a:spcAft>
              <a:buClr>
                <a:srgbClr val="616161"/>
              </a:buClr>
              <a:buSzPts val="1400"/>
              <a:buChar char="○"/>
              <a:defRPr sz="1400">
                <a:solidFill>
                  <a:srgbClr val="616161"/>
                </a:solidFill>
              </a:defRPr>
            </a:lvl8pPr>
            <a:lvl9pPr marL="4114800" lvl="8" indent="-317500" algn="l" rtl="0">
              <a:lnSpc>
                <a:spcPct val="115000"/>
              </a:lnSpc>
              <a:spcBef>
                <a:spcPts val="0"/>
              </a:spcBef>
              <a:spcAft>
                <a:spcPts val="0"/>
              </a:spcAft>
              <a:buClr>
                <a:srgbClr val="616161"/>
              </a:buClr>
              <a:buSzPts val="1400"/>
              <a:buChar char="■"/>
              <a:defRPr sz="1400">
                <a:solidFill>
                  <a:srgbClr val="616161"/>
                </a:solidFill>
              </a:defRPr>
            </a:lvl9pPr>
          </a:lstStyle>
          <a:p>
            <a:endParaRPr/>
          </a:p>
        </p:txBody>
      </p:sp>
      <p:sp>
        <p:nvSpPr>
          <p:cNvPr id="64" name="Google Shape;6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AUTOLAYOUT_3">
    <p:bg>
      <p:bgPr>
        <a:solidFill>
          <a:srgbClr val="FFFFFF"/>
        </a:solidFill>
        <a:effectLst/>
      </p:bgPr>
    </p:bg>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5"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551675" y="0"/>
            <a:ext cx="25923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10800000">
            <a:off x="3991228"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10800000">
            <a:off x="3991228" y="0"/>
            <a:ext cx="1727100" cy="1741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10800000">
            <a:off x="4431837"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10800000">
            <a:off x="4431837" y="0"/>
            <a:ext cx="1727100" cy="1741500"/>
          </a:xfrm>
          <a:prstGeom prst="flowChartDelay">
            <a:avLst/>
          </a:pr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10800000">
            <a:off x="4856511"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10800000">
            <a:off x="4856511" y="0"/>
            <a:ext cx="1727100" cy="1741500"/>
          </a:xfrm>
          <a:prstGeom prst="flowChartDelay">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None/>
              <a:defRPr sz="2800" b="1">
                <a:solidFill>
                  <a:schemeClr val="lt1"/>
                </a:solidFill>
              </a:defRPr>
            </a:lvl1pPr>
            <a:lvl2pPr lvl="1" algn="l" rtl="0">
              <a:lnSpc>
                <a:spcPct val="100000"/>
              </a:lnSpc>
              <a:spcBef>
                <a:spcPts val="0"/>
              </a:spcBef>
              <a:spcAft>
                <a:spcPts val="0"/>
              </a:spcAft>
              <a:buNone/>
              <a:defRPr sz="2800" b="1">
                <a:solidFill>
                  <a:schemeClr val="lt1"/>
                </a:solidFill>
              </a:defRPr>
            </a:lvl2pPr>
            <a:lvl3pPr lvl="2" algn="l" rtl="0">
              <a:lnSpc>
                <a:spcPct val="100000"/>
              </a:lnSpc>
              <a:spcBef>
                <a:spcPts val="0"/>
              </a:spcBef>
              <a:spcAft>
                <a:spcPts val="0"/>
              </a:spcAft>
              <a:buNone/>
              <a:defRPr sz="2800" b="1">
                <a:solidFill>
                  <a:schemeClr val="lt1"/>
                </a:solidFill>
              </a:defRPr>
            </a:lvl3pPr>
            <a:lvl4pPr lvl="3" algn="l" rtl="0">
              <a:lnSpc>
                <a:spcPct val="100000"/>
              </a:lnSpc>
              <a:spcBef>
                <a:spcPts val="0"/>
              </a:spcBef>
              <a:spcAft>
                <a:spcPts val="0"/>
              </a:spcAft>
              <a:buNone/>
              <a:defRPr sz="2800" b="1">
                <a:solidFill>
                  <a:schemeClr val="lt1"/>
                </a:solidFill>
              </a:defRPr>
            </a:lvl4pPr>
            <a:lvl5pPr lvl="4" algn="l" rtl="0">
              <a:lnSpc>
                <a:spcPct val="100000"/>
              </a:lnSpc>
              <a:spcBef>
                <a:spcPts val="0"/>
              </a:spcBef>
              <a:spcAft>
                <a:spcPts val="0"/>
              </a:spcAft>
              <a:buNone/>
              <a:defRPr sz="2800" b="1">
                <a:solidFill>
                  <a:schemeClr val="lt1"/>
                </a:solidFill>
              </a:defRPr>
            </a:lvl5pPr>
            <a:lvl6pPr lvl="5" algn="l" rtl="0">
              <a:lnSpc>
                <a:spcPct val="100000"/>
              </a:lnSpc>
              <a:spcBef>
                <a:spcPts val="0"/>
              </a:spcBef>
              <a:spcAft>
                <a:spcPts val="0"/>
              </a:spcAft>
              <a:buNone/>
              <a:defRPr sz="2800" b="1">
                <a:solidFill>
                  <a:schemeClr val="lt1"/>
                </a:solidFill>
              </a:defRPr>
            </a:lvl6pPr>
            <a:lvl7pPr lvl="6" algn="l" rtl="0">
              <a:lnSpc>
                <a:spcPct val="100000"/>
              </a:lnSpc>
              <a:spcBef>
                <a:spcPts val="0"/>
              </a:spcBef>
              <a:spcAft>
                <a:spcPts val="0"/>
              </a:spcAft>
              <a:buNone/>
              <a:defRPr sz="2800" b="1">
                <a:solidFill>
                  <a:schemeClr val="lt1"/>
                </a:solidFill>
              </a:defRPr>
            </a:lvl7pPr>
            <a:lvl8pPr lvl="7" algn="l" rtl="0">
              <a:lnSpc>
                <a:spcPct val="100000"/>
              </a:lnSpc>
              <a:spcBef>
                <a:spcPts val="0"/>
              </a:spcBef>
              <a:spcAft>
                <a:spcPts val="0"/>
              </a:spcAft>
              <a:buNone/>
              <a:defRPr sz="2800" b="1">
                <a:solidFill>
                  <a:schemeClr val="lt1"/>
                </a:solidFill>
              </a:defRPr>
            </a:lvl8pPr>
            <a:lvl9pPr lvl="8" algn="l" rtl="0">
              <a:lnSpc>
                <a:spcPct val="100000"/>
              </a:lnSpc>
              <a:spcBef>
                <a:spcPts val="0"/>
              </a:spcBef>
              <a:spcAft>
                <a:spcPts val="0"/>
              </a:spcAft>
              <a:buNone/>
              <a:defRPr sz="2800" b="1">
                <a:solidFill>
                  <a:schemeClr val="lt1"/>
                </a:solidFill>
              </a:defRPr>
            </a:lvl9pPr>
          </a:lstStyle>
          <a:p>
            <a:endParaRPr/>
          </a:p>
        </p:txBody>
      </p:sp>
      <p:sp>
        <p:nvSpPr>
          <p:cNvPr id="76" name="Google Shape;76;p15"/>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0"/>
              </a:spcBef>
              <a:spcAft>
                <a:spcPts val="0"/>
              </a:spcAft>
              <a:buClr>
                <a:schemeClr val="dk2"/>
              </a:buClr>
              <a:buSzPts val="1400"/>
              <a:buChar char="○"/>
              <a:defRPr sz="1400">
                <a:solidFill>
                  <a:schemeClr val="dk2"/>
                </a:solidFill>
              </a:defRPr>
            </a:lvl2pPr>
            <a:lvl3pPr marL="1371600" lvl="2" indent="-317500" algn="l" rtl="0">
              <a:lnSpc>
                <a:spcPct val="115000"/>
              </a:lnSpc>
              <a:spcBef>
                <a:spcPts val="0"/>
              </a:spcBef>
              <a:spcAft>
                <a:spcPts val="0"/>
              </a:spcAft>
              <a:buClr>
                <a:schemeClr val="dk2"/>
              </a:buClr>
              <a:buSzPts val="1400"/>
              <a:buChar char="■"/>
              <a:defRPr sz="1400">
                <a:solidFill>
                  <a:schemeClr val="dk2"/>
                </a:solidFill>
              </a:defRPr>
            </a:lvl3pPr>
            <a:lvl4pPr marL="1828800" lvl="3" indent="-317500" algn="l" rtl="0">
              <a:lnSpc>
                <a:spcPct val="115000"/>
              </a:lnSpc>
              <a:spcBef>
                <a:spcPts val="0"/>
              </a:spcBef>
              <a:spcAft>
                <a:spcPts val="0"/>
              </a:spcAft>
              <a:buClr>
                <a:schemeClr val="dk2"/>
              </a:buClr>
              <a:buSzPts val="1400"/>
              <a:buChar char="●"/>
              <a:defRPr sz="1400">
                <a:solidFill>
                  <a:schemeClr val="dk2"/>
                </a:solidFill>
              </a:defRPr>
            </a:lvl4pPr>
            <a:lvl5pPr marL="2286000" lvl="4" indent="-317500" algn="l" rtl="0">
              <a:lnSpc>
                <a:spcPct val="115000"/>
              </a:lnSpc>
              <a:spcBef>
                <a:spcPts val="0"/>
              </a:spcBef>
              <a:spcAft>
                <a:spcPts val="0"/>
              </a:spcAft>
              <a:buClr>
                <a:schemeClr val="dk2"/>
              </a:buClr>
              <a:buSzPts val="1400"/>
              <a:buChar char="○"/>
              <a:defRPr sz="1400">
                <a:solidFill>
                  <a:schemeClr val="dk2"/>
                </a:solidFill>
              </a:defRPr>
            </a:lvl5pPr>
            <a:lvl6pPr marL="2743200" lvl="5" indent="-317500" algn="l" rtl="0">
              <a:lnSpc>
                <a:spcPct val="115000"/>
              </a:lnSpc>
              <a:spcBef>
                <a:spcPts val="0"/>
              </a:spcBef>
              <a:spcAft>
                <a:spcPts val="0"/>
              </a:spcAft>
              <a:buClr>
                <a:schemeClr val="dk2"/>
              </a:buClr>
              <a:buSzPts val="1400"/>
              <a:buChar char="■"/>
              <a:defRPr sz="1400">
                <a:solidFill>
                  <a:schemeClr val="dk2"/>
                </a:solidFill>
              </a:defRPr>
            </a:lvl6pPr>
            <a:lvl7pPr marL="3200400" lvl="6" indent="-317500" algn="l" rtl="0">
              <a:lnSpc>
                <a:spcPct val="115000"/>
              </a:lnSpc>
              <a:spcBef>
                <a:spcPts val="0"/>
              </a:spcBef>
              <a:spcAft>
                <a:spcPts val="0"/>
              </a:spcAft>
              <a:buClr>
                <a:schemeClr val="dk2"/>
              </a:buClr>
              <a:buSzPts val="1400"/>
              <a:buChar char="●"/>
              <a:defRPr sz="1400">
                <a:solidFill>
                  <a:schemeClr val="dk2"/>
                </a:solidFill>
              </a:defRPr>
            </a:lvl7pPr>
            <a:lvl8pPr marL="3657600" lvl="7" indent="-317500" algn="l" rtl="0">
              <a:lnSpc>
                <a:spcPct val="115000"/>
              </a:lnSpc>
              <a:spcBef>
                <a:spcPts val="0"/>
              </a:spcBef>
              <a:spcAft>
                <a:spcPts val="0"/>
              </a:spcAft>
              <a:buClr>
                <a:schemeClr val="dk2"/>
              </a:buClr>
              <a:buSzPts val="1400"/>
              <a:buChar char="○"/>
              <a:defRPr sz="1400">
                <a:solidFill>
                  <a:schemeClr val="dk2"/>
                </a:solidFill>
              </a:defRPr>
            </a:lvl8pPr>
            <a:lvl9pPr marL="4114800" lvl="8" indent="-317500" algn="l"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77" name="Google Shape;77;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4">
  <p:cSld name="AUTOLAYOUT_4">
    <p:bg>
      <p:bgPr>
        <a:solidFill>
          <a:srgbClr val="FFFFFF"/>
        </a:solidFill>
        <a:effectLst/>
      </p:bgPr>
    </p:bg>
    <p:spTree>
      <p:nvGrpSpPr>
        <p:cNvPr id="1" name="Shape 78"/>
        <p:cNvGrpSpPr/>
        <p:nvPr/>
      </p:nvGrpSpPr>
      <p:grpSpPr>
        <a:xfrm>
          <a:off x="0" y="0"/>
          <a:ext cx="0" cy="0"/>
          <a:chOff x="0" y="0"/>
          <a:chExt cx="0" cy="0"/>
        </a:xfrm>
      </p:grpSpPr>
      <p:sp>
        <p:nvSpPr>
          <p:cNvPr id="79" name="Google Shape;79;p1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6"/>
          <p:cNvCxnSpPr/>
          <p:nvPr/>
        </p:nvCxnSpPr>
        <p:spPr>
          <a:xfrm>
            <a:off x="3027472" y="0"/>
            <a:ext cx="0" cy="51333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81" name="Google Shape;81;p16"/>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284100" y="307975"/>
            <a:ext cx="2479800" cy="42687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3000"/>
              <a:buNone/>
              <a:defRPr sz="3000" b="1">
                <a:solidFill>
                  <a:schemeClr val="lt1"/>
                </a:solidFill>
              </a:defRPr>
            </a:lvl1pPr>
            <a:lvl2pPr lvl="1" algn="l" rtl="0">
              <a:lnSpc>
                <a:spcPct val="100000"/>
              </a:lnSpc>
              <a:spcBef>
                <a:spcPts val="0"/>
              </a:spcBef>
              <a:spcAft>
                <a:spcPts val="0"/>
              </a:spcAft>
              <a:buClr>
                <a:schemeClr val="lt1"/>
              </a:buClr>
              <a:buSzPts val="3000"/>
              <a:buNone/>
              <a:defRPr sz="3000" b="1">
                <a:solidFill>
                  <a:schemeClr val="lt1"/>
                </a:solidFill>
              </a:defRPr>
            </a:lvl2pPr>
            <a:lvl3pPr lvl="2" algn="l" rtl="0">
              <a:lnSpc>
                <a:spcPct val="100000"/>
              </a:lnSpc>
              <a:spcBef>
                <a:spcPts val="0"/>
              </a:spcBef>
              <a:spcAft>
                <a:spcPts val="0"/>
              </a:spcAft>
              <a:buClr>
                <a:schemeClr val="lt1"/>
              </a:buClr>
              <a:buSzPts val="3000"/>
              <a:buNone/>
              <a:defRPr sz="3000" b="1">
                <a:solidFill>
                  <a:schemeClr val="lt1"/>
                </a:solidFill>
              </a:defRPr>
            </a:lvl3pPr>
            <a:lvl4pPr lvl="3" algn="l" rtl="0">
              <a:lnSpc>
                <a:spcPct val="100000"/>
              </a:lnSpc>
              <a:spcBef>
                <a:spcPts val="0"/>
              </a:spcBef>
              <a:spcAft>
                <a:spcPts val="0"/>
              </a:spcAft>
              <a:buClr>
                <a:schemeClr val="lt1"/>
              </a:buClr>
              <a:buSzPts val="3000"/>
              <a:buNone/>
              <a:defRPr sz="3000" b="1">
                <a:solidFill>
                  <a:schemeClr val="lt1"/>
                </a:solidFill>
              </a:defRPr>
            </a:lvl4pPr>
            <a:lvl5pPr lvl="4" algn="l" rtl="0">
              <a:lnSpc>
                <a:spcPct val="100000"/>
              </a:lnSpc>
              <a:spcBef>
                <a:spcPts val="0"/>
              </a:spcBef>
              <a:spcAft>
                <a:spcPts val="0"/>
              </a:spcAft>
              <a:buClr>
                <a:schemeClr val="lt1"/>
              </a:buClr>
              <a:buSzPts val="3000"/>
              <a:buNone/>
              <a:defRPr sz="3000" b="1">
                <a:solidFill>
                  <a:schemeClr val="lt1"/>
                </a:solidFill>
              </a:defRPr>
            </a:lvl5pPr>
            <a:lvl6pPr lvl="5" algn="l" rtl="0">
              <a:lnSpc>
                <a:spcPct val="100000"/>
              </a:lnSpc>
              <a:spcBef>
                <a:spcPts val="0"/>
              </a:spcBef>
              <a:spcAft>
                <a:spcPts val="0"/>
              </a:spcAft>
              <a:buClr>
                <a:schemeClr val="lt1"/>
              </a:buClr>
              <a:buSzPts val="3000"/>
              <a:buNone/>
              <a:defRPr sz="3000" b="1">
                <a:solidFill>
                  <a:schemeClr val="lt1"/>
                </a:solidFill>
              </a:defRPr>
            </a:lvl6pPr>
            <a:lvl7pPr lvl="6" algn="l" rtl="0">
              <a:lnSpc>
                <a:spcPct val="100000"/>
              </a:lnSpc>
              <a:spcBef>
                <a:spcPts val="0"/>
              </a:spcBef>
              <a:spcAft>
                <a:spcPts val="0"/>
              </a:spcAft>
              <a:buClr>
                <a:schemeClr val="lt1"/>
              </a:buClr>
              <a:buSzPts val="3000"/>
              <a:buNone/>
              <a:defRPr sz="3000" b="1">
                <a:solidFill>
                  <a:schemeClr val="lt1"/>
                </a:solidFill>
              </a:defRPr>
            </a:lvl7pPr>
            <a:lvl8pPr lvl="7" algn="l" rtl="0">
              <a:lnSpc>
                <a:spcPct val="100000"/>
              </a:lnSpc>
              <a:spcBef>
                <a:spcPts val="0"/>
              </a:spcBef>
              <a:spcAft>
                <a:spcPts val="0"/>
              </a:spcAft>
              <a:buClr>
                <a:schemeClr val="lt1"/>
              </a:buClr>
              <a:buSzPts val="3000"/>
              <a:buNone/>
              <a:defRPr sz="3000" b="1">
                <a:solidFill>
                  <a:schemeClr val="lt1"/>
                </a:solidFill>
              </a:defRPr>
            </a:lvl8pPr>
            <a:lvl9pPr lvl="8" algn="l" rtl="0">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83" name="Google Shape;83;p16"/>
          <p:cNvSpPr txBox="1">
            <a:spLocks noGrp="1"/>
          </p:cNvSpPr>
          <p:nvPr>
            <p:ph type="body" idx="1"/>
          </p:nvPr>
        </p:nvSpPr>
        <p:spPr>
          <a:xfrm>
            <a:off x="3381100" y="307975"/>
            <a:ext cx="5451300" cy="42687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0"/>
              </a:spcBef>
              <a:spcAft>
                <a:spcPts val="0"/>
              </a:spcAft>
              <a:buClr>
                <a:schemeClr val="dk2"/>
              </a:buClr>
              <a:buSzPts val="1400"/>
              <a:buChar char="○"/>
              <a:defRPr sz="1400">
                <a:solidFill>
                  <a:schemeClr val="dk2"/>
                </a:solidFill>
              </a:defRPr>
            </a:lvl2pPr>
            <a:lvl3pPr marL="1371600" lvl="2" indent="-317500" algn="l" rtl="0">
              <a:lnSpc>
                <a:spcPct val="115000"/>
              </a:lnSpc>
              <a:spcBef>
                <a:spcPts val="0"/>
              </a:spcBef>
              <a:spcAft>
                <a:spcPts val="0"/>
              </a:spcAft>
              <a:buClr>
                <a:schemeClr val="dk2"/>
              </a:buClr>
              <a:buSzPts val="1400"/>
              <a:buChar char="■"/>
              <a:defRPr sz="1400">
                <a:solidFill>
                  <a:schemeClr val="dk2"/>
                </a:solidFill>
              </a:defRPr>
            </a:lvl3pPr>
            <a:lvl4pPr marL="1828800" lvl="3" indent="-317500" algn="l" rtl="0">
              <a:lnSpc>
                <a:spcPct val="115000"/>
              </a:lnSpc>
              <a:spcBef>
                <a:spcPts val="0"/>
              </a:spcBef>
              <a:spcAft>
                <a:spcPts val="0"/>
              </a:spcAft>
              <a:buClr>
                <a:schemeClr val="dk2"/>
              </a:buClr>
              <a:buSzPts val="1400"/>
              <a:buChar char="●"/>
              <a:defRPr sz="1400">
                <a:solidFill>
                  <a:schemeClr val="dk2"/>
                </a:solidFill>
              </a:defRPr>
            </a:lvl4pPr>
            <a:lvl5pPr marL="2286000" lvl="4" indent="-317500" algn="l" rtl="0">
              <a:lnSpc>
                <a:spcPct val="115000"/>
              </a:lnSpc>
              <a:spcBef>
                <a:spcPts val="0"/>
              </a:spcBef>
              <a:spcAft>
                <a:spcPts val="0"/>
              </a:spcAft>
              <a:buClr>
                <a:schemeClr val="dk2"/>
              </a:buClr>
              <a:buSzPts val="1400"/>
              <a:buChar char="○"/>
              <a:defRPr sz="1400">
                <a:solidFill>
                  <a:schemeClr val="dk2"/>
                </a:solidFill>
              </a:defRPr>
            </a:lvl5pPr>
            <a:lvl6pPr marL="2743200" lvl="5" indent="-317500" algn="l" rtl="0">
              <a:lnSpc>
                <a:spcPct val="115000"/>
              </a:lnSpc>
              <a:spcBef>
                <a:spcPts val="0"/>
              </a:spcBef>
              <a:spcAft>
                <a:spcPts val="0"/>
              </a:spcAft>
              <a:buClr>
                <a:schemeClr val="dk2"/>
              </a:buClr>
              <a:buSzPts val="1400"/>
              <a:buChar char="■"/>
              <a:defRPr sz="1400">
                <a:solidFill>
                  <a:schemeClr val="dk2"/>
                </a:solidFill>
              </a:defRPr>
            </a:lvl6pPr>
            <a:lvl7pPr marL="3200400" lvl="6" indent="-317500" algn="l" rtl="0">
              <a:lnSpc>
                <a:spcPct val="115000"/>
              </a:lnSpc>
              <a:spcBef>
                <a:spcPts val="0"/>
              </a:spcBef>
              <a:spcAft>
                <a:spcPts val="0"/>
              </a:spcAft>
              <a:buClr>
                <a:schemeClr val="dk2"/>
              </a:buClr>
              <a:buSzPts val="1400"/>
              <a:buChar char="●"/>
              <a:defRPr sz="1400">
                <a:solidFill>
                  <a:schemeClr val="dk2"/>
                </a:solidFill>
              </a:defRPr>
            </a:lvl7pPr>
            <a:lvl8pPr marL="3657600" lvl="7" indent="-317500" algn="l" rtl="0">
              <a:lnSpc>
                <a:spcPct val="115000"/>
              </a:lnSpc>
              <a:spcBef>
                <a:spcPts val="0"/>
              </a:spcBef>
              <a:spcAft>
                <a:spcPts val="0"/>
              </a:spcAft>
              <a:buClr>
                <a:schemeClr val="dk2"/>
              </a:buClr>
              <a:buSzPts val="1400"/>
              <a:buChar char="○"/>
              <a:defRPr sz="1400">
                <a:solidFill>
                  <a:schemeClr val="dk2"/>
                </a:solidFill>
              </a:defRPr>
            </a:lvl8pPr>
            <a:lvl9pPr marL="4114800" lvl="8" indent="-317500" algn="l"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84" name="Google Shape;84;p1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p:cSld name="AUTOLAYOUT_5">
    <p:bg>
      <p:bgPr>
        <a:solidFill>
          <a:srgbClr val="FFFFFF"/>
        </a:solidFill>
        <a:effectLst/>
      </p:bgPr>
    </p:bg>
    <p:spTree>
      <p:nvGrpSpPr>
        <p:cNvPr id="1" name="Shape 85"/>
        <p:cNvGrpSpPr/>
        <p:nvPr/>
      </p:nvGrpSpPr>
      <p:grpSpPr>
        <a:xfrm>
          <a:off x="0" y="0"/>
          <a:ext cx="0" cy="0"/>
          <a:chOff x="0" y="0"/>
          <a:chExt cx="0" cy="0"/>
        </a:xfrm>
      </p:grpSpPr>
      <p:sp>
        <p:nvSpPr>
          <p:cNvPr id="86" name="Google Shape;86;p17"/>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17"/>
          <p:cNvCxnSpPr/>
          <p:nvPr/>
        </p:nvCxnSpPr>
        <p:spPr>
          <a:xfrm>
            <a:off x="3027472" y="0"/>
            <a:ext cx="0" cy="5133300"/>
          </a:xfrm>
          <a:prstGeom prst="straightConnector1">
            <a:avLst/>
          </a:prstGeom>
          <a:noFill/>
          <a:ln w="9525" cap="flat" cmpd="sng">
            <a:solidFill>
              <a:srgbClr val="F2F2F2"/>
            </a:solidFill>
            <a:prstDash val="solid"/>
            <a:miter lim="8000"/>
            <a:headEnd type="none" w="sm" len="sm"/>
            <a:tailEnd type="none" w="sm" len="sm"/>
          </a:ln>
          <a:effectLst>
            <a:outerShdw blurRad="50800" dist="38100" algn="l" rotWithShape="0">
              <a:srgbClr val="000000">
                <a:alpha val="40000"/>
              </a:srgbClr>
            </a:outerShdw>
          </a:effectLst>
        </p:spPr>
      </p:cxnSp>
      <p:sp>
        <p:nvSpPr>
          <p:cNvPr id="88" name="Google Shape;88;p17"/>
          <p:cNvSpPr/>
          <p:nvPr/>
        </p:nvSpPr>
        <p:spPr>
          <a:xfrm>
            <a:off x="0" y="0"/>
            <a:ext cx="3048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284100" y="307975"/>
            <a:ext cx="2479800" cy="42687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3000"/>
              <a:buNone/>
              <a:defRPr sz="3000" b="1">
                <a:solidFill>
                  <a:schemeClr val="lt1"/>
                </a:solidFill>
              </a:defRPr>
            </a:lvl1pPr>
            <a:lvl2pPr lvl="1" algn="l" rtl="0">
              <a:lnSpc>
                <a:spcPct val="100000"/>
              </a:lnSpc>
              <a:spcBef>
                <a:spcPts val="0"/>
              </a:spcBef>
              <a:spcAft>
                <a:spcPts val="0"/>
              </a:spcAft>
              <a:buClr>
                <a:schemeClr val="lt1"/>
              </a:buClr>
              <a:buSzPts val="3000"/>
              <a:buNone/>
              <a:defRPr sz="3000" b="1">
                <a:solidFill>
                  <a:schemeClr val="lt1"/>
                </a:solidFill>
              </a:defRPr>
            </a:lvl2pPr>
            <a:lvl3pPr lvl="2" algn="l" rtl="0">
              <a:lnSpc>
                <a:spcPct val="100000"/>
              </a:lnSpc>
              <a:spcBef>
                <a:spcPts val="0"/>
              </a:spcBef>
              <a:spcAft>
                <a:spcPts val="0"/>
              </a:spcAft>
              <a:buClr>
                <a:schemeClr val="lt1"/>
              </a:buClr>
              <a:buSzPts val="3000"/>
              <a:buNone/>
              <a:defRPr sz="3000" b="1">
                <a:solidFill>
                  <a:schemeClr val="lt1"/>
                </a:solidFill>
              </a:defRPr>
            </a:lvl3pPr>
            <a:lvl4pPr lvl="3" algn="l" rtl="0">
              <a:lnSpc>
                <a:spcPct val="100000"/>
              </a:lnSpc>
              <a:spcBef>
                <a:spcPts val="0"/>
              </a:spcBef>
              <a:spcAft>
                <a:spcPts val="0"/>
              </a:spcAft>
              <a:buClr>
                <a:schemeClr val="lt1"/>
              </a:buClr>
              <a:buSzPts val="3000"/>
              <a:buNone/>
              <a:defRPr sz="3000" b="1">
                <a:solidFill>
                  <a:schemeClr val="lt1"/>
                </a:solidFill>
              </a:defRPr>
            </a:lvl4pPr>
            <a:lvl5pPr lvl="4" algn="l" rtl="0">
              <a:lnSpc>
                <a:spcPct val="100000"/>
              </a:lnSpc>
              <a:spcBef>
                <a:spcPts val="0"/>
              </a:spcBef>
              <a:spcAft>
                <a:spcPts val="0"/>
              </a:spcAft>
              <a:buClr>
                <a:schemeClr val="lt1"/>
              </a:buClr>
              <a:buSzPts val="3000"/>
              <a:buNone/>
              <a:defRPr sz="3000" b="1">
                <a:solidFill>
                  <a:schemeClr val="lt1"/>
                </a:solidFill>
              </a:defRPr>
            </a:lvl5pPr>
            <a:lvl6pPr lvl="5" algn="l" rtl="0">
              <a:lnSpc>
                <a:spcPct val="100000"/>
              </a:lnSpc>
              <a:spcBef>
                <a:spcPts val="0"/>
              </a:spcBef>
              <a:spcAft>
                <a:spcPts val="0"/>
              </a:spcAft>
              <a:buClr>
                <a:schemeClr val="lt1"/>
              </a:buClr>
              <a:buSzPts val="3000"/>
              <a:buNone/>
              <a:defRPr sz="3000" b="1">
                <a:solidFill>
                  <a:schemeClr val="lt1"/>
                </a:solidFill>
              </a:defRPr>
            </a:lvl6pPr>
            <a:lvl7pPr lvl="6" algn="l" rtl="0">
              <a:lnSpc>
                <a:spcPct val="100000"/>
              </a:lnSpc>
              <a:spcBef>
                <a:spcPts val="0"/>
              </a:spcBef>
              <a:spcAft>
                <a:spcPts val="0"/>
              </a:spcAft>
              <a:buClr>
                <a:schemeClr val="lt1"/>
              </a:buClr>
              <a:buSzPts val="3000"/>
              <a:buNone/>
              <a:defRPr sz="3000" b="1">
                <a:solidFill>
                  <a:schemeClr val="lt1"/>
                </a:solidFill>
              </a:defRPr>
            </a:lvl7pPr>
            <a:lvl8pPr lvl="7" algn="l" rtl="0">
              <a:lnSpc>
                <a:spcPct val="100000"/>
              </a:lnSpc>
              <a:spcBef>
                <a:spcPts val="0"/>
              </a:spcBef>
              <a:spcAft>
                <a:spcPts val="0"/>
              </a:spcAft>
              <a:buClr>
                <a:schemeClr val="lt1"/>
              </a:buClr>
              <a:buSzPts val="3000"/>
              <a:buNone/>
              <a:defRPr sz="3000" b="1">
                <a:solidFill>
                  <a:schemeClr val="lt1"/>
                </a:solidFill>
              </a:defRPr>
            </a:lvl8pPr>
            <a:lvl9pPr lvl="8" algn="l" rtl="0">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90" name="Google Shape;90;p17"/>
          <p:cNvSpPr txBox="1">
            <a:spLocks noGrp="1"/>
          </p:cNvSpPr>
          <p:nvPr>
            <p:ph type="body" idx="1"/>
          </p:nvPr>
        </p:nvSpPr>
        <p:spPr>
          <a:xfrm>
            <a:off x="3381100" y="307975"/>
            <a:ext cx="5451300" cy="42687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0"/>
              </a:spcBef>
              <a:spcAft>
                <a:spcPts val="0"/>
              </a:spcAft>
              <a:buClr>
                <a:schemeClr val="dk2"/>
              </a:buClr>
              <a:buSzPts val="1400"/>
              <a:buChar char="○"/>
              <a:defRPr sz="1400">
                <a:solidFill>
                  <a:schemeClr val="dk2"/>
                </a:solidFill>
              </a:defRPr>
            </a:lvl2pPr>
            <a:lvl3pPr marL="1371600" lvl="2" indent="-317500" algn="l" rtl="0">
              <a:lnSpc>
                <a:spcPct val="115000"/>
              </a:lnSpc>
              <a:spcBef>
                <a:spcPts val="0"/>
              </a:spcBef>
              <a:spcAft>
                <a:spcPts val="0"/>
              </a:spcAft>
              <a:buClr>
                <a:schemeClr val="dk2"/>
              </a:buClr>
              <a:buSzPts val="1400"/>
              <a:buChar char="■"/>
              <a:defRPr sz="1400">
                <a:solidFill>
                  <a:schemeClr val="dk2"/>
                </a:solidFill>
              </a:defRPr>
            </a:lvl3pPr>
            <a:lvl4pPr marL="1828800" lvl="3" indent="-317500" algn="l" rtl="0">
              <a:lnSpc>
                <a:spcPct val="115000"/>
              </a:lnSpc>
              <a:spcBef>
                <a:spcPts val="0"/>
              </a:spcBef>
              <a:spcAft>
                <a:spcPts val="0"/>
              </a:spcAft>
              <a:buClr>
                <a:schemeClr val="dk2"/>
              </a:buClr>
              <a:buSzPts val="1400"/>
              <a:buChar char="●"/>
              <a:defRPr sz="1400">
                <a:solidFill>
                  <a:schemeClr val="dk2"/>
                </a:solidFill>
              </a:defRPr>
            </a:lvl4pPr>
            <a:lvl5pPr marL="2286000" lvl="4" indent="-317500" algn="l" rtl="0">
              <a:lnSpc>
                <a:spcPct val="115000"/>
              </a:lnSpc>
              <a:spcBef>
                <a:spcPts val="0"/>
              </a:spcBef>
              <a:spcAft>
                <a:spcPts val="0"/>
              </a:spcAft>
              <a:buClr>
                <a:schemeClr val="dk2"/>
              </a:buClr>
              <a:buSzPts val="1400"/>
              <a:buChar char="○"/>
              <a:defRPr sz="1400">
                <a:solidFill>
                  <a:schemeClr val="dk2"/>
                </a:solidFill>
              </a:defRPr>
            </a:lvl5pPr>
            <a:lvl6pPr marL="2743200" lvl="5" indent="-317500" algn="l" rtl="0">
              <a:lnSpc>
                <a:spcPct val="115000"/>
              </a:lnSpc>
              <a:spcBef>
                <a:spcPts val="0"/>
              </a:spcBef>
              <a:spcAft>
                <a:spcPts val="0"/>
              </a:spcAft>
              <a:buClr>
                <a:schemeClr val="dk2"/>
              </a:buClr>
              <a:buSzPts val="1400"/>
              <a:buChar char="■"/>
              <a:defRPr sz="1400">
                <a:solidFill>
                  <a:schemeClr val="dk2"/>
                </a:solidFill>
              </a:defRPr>
            </a:lvl6pPr>
            <a:lvl7pPr marL="3200400" lvl="6" indent="-317500" algn="l" rtl="0">
              <a:lnSpc>
                <a:spcPct val="115000"/>
              </a:lnSpc>
              <a:spcBef>
                <a:spcPts val="0"/>
              </a:spcBef>
              <a:spcAft>
                <a:spcPts val="0"/>
              </a:spcAft>
              <a:buClr>
                <a:schemeClr val="dk2"/>
              </a:buClr>
              <a:buSzPts val="1400"/>
              <a:buChar char="●"/>
              <a:defRPr sz="1400">
                <a:solidFill>
                  <a:schemeClr val="dk2"/>
                </a:solidFill>
              </a:defRPr>
            </a:lvl7pPr>
            <a:lvl8pPr marL="3657600" lvl="7" indent="-317500" algn="l" rtl="0">
              <a:lnSpc>
                <a:spcPct val="115000"/>
              </a:lnSpc>
              <a:spcBef>
                <a:spcPts val="0"/>
              </a:spcBef>
              <a:spcAft>
                <a:spcPts val="0"/>
              </a:spcAft>
              <a:buClr>
                <a:schemeClr val="dk2"/>
              </a:buClr>
              <a:buSzPts val="1400"/>
              <a:buChar char="○"/>
              <a:defRPr sz="1400">
                <a:solidFill>
                  <a:schemeClr val="dk2"/>
                </a:solidFill>
              </a:defRPr>
            </a:lvl8pPr>
            <a:lvl9pPr marL="4114800" lvl="8" indent="-317500" algn="l"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91" name="Google Shape;91;p1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6">
  <p:cSld name="AUTOLAYOUT_6">
    <p:bg>
      <p:bgPr>
        <a:solidFill>
          <a:srgbClr val="2D3142"/>
        </a:solidFill>
        <a:effectLst/>
      </p:bgPr>
    </p:bg>
    <p:spTree>
      <p:nvGrpSpPr>
        <p:cNvPr id="1" name="Shape 92"/>
        <p:cNvGrpSpPr/>
        <p:nvPr/>
      </p:nvGrpSpPr>
      <p:grpSpPr>
        <a:xfrm>
          <a:off x="0" y="0"/>
          <a:ext cx="0" cy="0"/>
          <a:chOff x="0" y="0"/>
          <a:chExt cx="0" cy="0"/>
        </a:xfrm>
      </p:grpSpPr>
      <p:sp>
        <p:nvSpPr>
          <p:cNvPr id="93" name="Google Shape;93;p18"/>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318029" y="318875"/>
            <a:ext cx="8470800" cy="45057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141725" y="656801"/>
            <a:ext cx="8860500" cy="385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a:spLocks noGrp="1"/>
          </p:cNvSpPr>
          <p:nvPr>
            <p:ph type="title"/>
          </p:nvPr>
        </p:nvSpPr>
        <p:spPr>
          <a:xfrm>
            <a:off x="1350600" y="977425"/>
            <a:ext cx="6442800" cy="1331400"/>
          </a:xfrm>
          <a:prstGeom prst="rect">
            <a:avLst/>
          </a:prstGeom>
          <a:noFill/>
        </p:spPr>
        <p:txBody>
          <a:bodyPr spcFirstLastPara="1" wrap="square" lIns="91425" tIns="91425" rIns="91425" bIns="91425" anchor="ctr" anchorCtr="0">
            <a:normAutofit/>
          </a:bodyPr>
          <a:lstStyle>
            <a:lvl1pPr lvl="0" algn="ctr" rtl="0">
              <a:lnSpc>
                <a:spcPct val="100000"/>
              </a:lnSpc>
              <a:spcBef>
                <a:spcPts val="0"/>
              </a:spcBef>
              <a:spcAft>
                <a:spcPts val="0"/>
              </a:spcAft>
              <a:buClr>
                <a:srgbClr val="F2D7EE"/>
              </a:buClr>
              <a:buSzPts val="3000"/>
              <a:buNone/>
              <a:defRPr sz="3000" b="1">
                <a:solidFill>
                  <a:srgbClr val="F2D7EE"/>
                </a:solidFill>
              </a:defRPr>
            </a:lvl1pPr>
            <a:lvl2pPr lvl="1" algn="ctr" rtl="0">
              <a:lnSpc>
                <a:spcPct val="100000"/>
              </a:lnSpc>
              <a:spcBef>
                <a:spcPts val="0"/>
              </a:spcBef>
              <a:spcAft>
                <a:spcPts val="0"/>
              </a:spcAft>
              <a:buClr>
                <a:srgbClr val="F2D7EE"/>
              </a:buClr>
              <a:buSzPts val="3200"/>
              <a:buNone/>
              <a:defRPr sz="3200" b="1">
                <a:solidFill>
                  <a:srgbClr val="F2D7EE"/>
                </a:solidFill>
              </a:defRPr>
            </a:lvl2pPr>
            <a:lvl3pPr lvl="2" algn="ctr" rtl="0">
              <a:lnSpc>
                <a:spcPct val="100000"/>
              </a:lnSpc>
              <a:spcBef>
                <a:spcPts val="0"/>
              </a:spcBef>
              <a:spcAft>
                <a:spcPts val="0"/>
              </a:spcAft>
              <a:buClr>
                <a:srgbClr val="F2D7EE"/>
              </a:buClr>
              <a:buSzPts val="3200"/>
              <a:buNone/>
              <a:defRPr sz="3200" b="1">
                <a:solidFill>
                  <a:srgbClr val="F2D7EE"/>
                </a:solidFill>
              </a:defRPr>
            </a:lvl3pPr>
            <a:lvl4pPr lvl="3" algn="ctr" rtl="0">
              <a:lnSpc>
                <a:spcPct val="100000"/>
              </a:lnSpc>
              <a:spcBef>
                <a:spcPts val="0"/>
              </a:spcBef>
              <a:spcAft>
                <a:spcPts val="0"/>
              </a:spcAft>
              <a:buClr>
                <a:srgbClr val="F2D7EE"/>
              </a:buClr>
              <a:buSzPts val="3200"/>
              <a:buNone/>
              <a:defRPr sz="3200" b="1">
                <a:solidFill>
                  <a:srgbClr val="F2D7EE"/>
                </a:solidFill>
              </a:defRPr>
            </a:lvl4pPr>
            <a:lvl5pPr lvl="4" algn="ctr" rtl="0">
              <a:lnSpc>
                <a:spcPct val="100000"/>
              </a:lnSpc>
              <a:spcBef>
                <a:spcPts val="0"/>
              </a:spcBef>
              <a:spcAft>
                <a:spcPts val="0"/>
              </a:spcAft>
              <a:buClr>
                <a:srgbClr val="F2D7EE"/>
              </a:buClr>
              <a:buSzPts val="3200"/>
              <a:buNone/>
              <a:defRPr sz="3200" b="1">
                <a:solidFill>
                  <a:srgbClr val="F2D7EE"/>
                </a:solidFill>
              </a:defRPr>
            </a:lvl5pPr>
            <a:lvl6pPr lvl="5" algn="ctr" rtl="0">
              <a:lnSpc>
                <a:spcPct val="100000"/>
              </a:lnSpc>
              <a:spcBef>
                <a:spcPts val="0"/>
              </a:spcBef>
              <a:spcAft>
                <a:spcPts val="0"/>
              </a:spcAft>
              <a:buClr>
                <a:srgbClr val="F2D7EE"/>
              </a:buClr>
              <a:buSzPts val="3200"/>
              <a:buNone/>
              <a:defRPr sz="3200" b="1">
                <a:solidFill>
                  <a:srgbClr val="F2D7EE"/>
                </a:solidFill>
              </a:defRPr>
            </a:lvl6pPr>
            <a:lvl7pPr lvl="6" algn="ctr" rtl="0">
              <a:lnSpc>
                <a:spcPct val="100000"/>
              </a:lnSpc>
              <a:spcBef>
                <a:spcPts val="0"/>
              </a:spcBef>
              <a:spcAft>
                <a:spcPts val="0"/>
              </a:spcAft>
              <a:buClr>
                <a:srgbClr val="F2D7EE"/>
              </a:buClr>
              <a:buSzPts val="3200"/>
              <a:buNone/>
              <a:defRPr sz="3200" b="1">
                <a:solidFill>
                  <a:srgbClr val="F2D7EE"/>
                </a:solidFill>
              </a:defRPr>
            </a:lvl7pPr>
            <a:lvl8pPr lvl="7" algn="ctr" rtl="0">
              <a:lnSpc>
                <a:spcPct val="100000"/>
              </a:lnSpc>
              <a:spcBef>
                <a:spcPts val="0"/>
              </a:spcBef>
              <a:spcAft>
                <a:spcPts val="0"/>
              </a:spcAft>
              <a:buClr>
                <a:srgbClr val="F2D7EE"/>
              </a:buClr>
              <a:buSzPts val="3200"/>
              <a:buNone/>
              <a:defRPr sz="3200" b="1">
                <a:solidFill>
                  <a:srgbClr val="F2D7EE"/>
                </a:solidFill>
              </a:defRPr>
            </a:lvl8pPr>
            <a:lvl9pPr lvl="8" algn="ctr" rtl="0">
              <a:lnSpc>
                <a:spcPct val="100000"/>
              </a:lnSpc>
              <a:spcBef>
                <a:spcPts val="0"/>
              </a:spcBef>
              <a:spcAft>
                <a:spcPts val="0"/>
              </a:spcAft>
              <a:buClr>
                <a:srgbClr val="F2D7EE"/>
              </a:buClr>
              <a:buSzPts val="3200"/>
              <a:buNone/>
              <a:defRPr sz="3200" b="1">
                <a:solidFill>
                  <a:srgbClr val="F2D7EE"/>
                </a:solidFill>
              </a:defRPr>
            </a:lvl9pPr>
          </a:lstStyle>
          <a:p>
            <a:endParaRPr/>
          </a:p>
        </p:txBody>
      </p:sp>
      <p:sp>
        <p:nvSpPr>
          <p:cNvPr id="97" name="Google Shape;97;p18"/>
          <p:cNvSpPr txBox="1">
            <a:spLocks noGrp="1"/>
          </p:cNvSpPr>
          <p:nvPr>
            <p:ph type="body" idx="1"/>
          </p:nvPr>
        </p:nvSpPr>
        <p:spPr>
          <a:xfrm>
            <a:off x="1350600" y="2574700"/>
            <a:ext cx="6442800" cy="1623900"/>
          </a:xfrm>
          <a:prstGeom prst="rect">
            <a:avLst/>
          </a:prstGeom>
          <a:noFill/>
        </p:spPr>
        <p:txBody>
          <a:bodyPr spcFirstLastPara="1" wrap="square" lIns="91425" tIns="91425" rIns="91425" bIns="91425" anchor="t" anchorCtr="0">
            <a:normAutofit/>
          </a:bodyPr>
          <a:lstStyle>
            <a:lvl1pPr marL="457200" lvl="0" indent="-317500" algn="ctr" rtl="0">
              <a:lnSpc>
                <a:spcPct val="115000"/>
              </a:lnSpc>
              <a:spcBef>
                <a:spcPts val="0"/>
              </a:spcBef>
              <a:spcAft>
                <a:spcPts val="0"/>
              </a:spcAft>
              <a:buClr>
                <a:srgbClr val="F2D7EE"/>
              </a:buClr>
              <a:buSzPts val="1400"/>
              <a:buChar char="●"/>
              <a:defRPr sz="1400">
                <a:solidFill>
                  <a:srgbClr val="F2D7EE"/>
                </a:solidFill>
              </a:defRPr>
            </a:lvl1pPr>
            <a:lvl2pPr marL="914400" lvl="1" indent="-304800" algn="ctr" rtl="0">
              <a:lnSpc>
                <a:spcPct val="115000"/>
              </a:lnSpc>
              <a:spcBef>
                <a:spcPts val="0"/>
              </a:spcBef>
              <a:spcAft>
                <a:spcPts val="0"/>
              </a:spcAft>
              <a:buClr>
                <a:srgbClr val="F2D7EE"/>
              </a:buClr>
              <a:buSzPts val="1200"/>
              <a:buChar char="○"/>
              <a:defRPr sz="1200">
                <a:solidFill>
                  <a:srgbClr val="F2D7EE"/>
                </a:solidFill>
              </a:defRPr>
            </a:lvl2pPr>
            <a:lvl3pPr marL="1371600" lvl="2" indent="-304800" algn="ctr" rtl="0">
              <a:lnSpc>
                <a:spcPct val="115000"/>
              </a:lnSpc>
              <a:spcBef>
                <a:spcPts val="0"/>
              </a:spcBef>
              <a:spcAft>
                <a:spcPts val="0"/>
              </a:spcAft>
              <a:buClr>
                <a:srgbClr val="F2D7EE"/>
              </a:buClr>
              <a:buSzPts val="1200"/>
              <a:buChar char="■"/>
              <a:defRPr sz="1200">
                <a:solidFill>
                  <a:srgbClr val="F2D7EE"/>
                </a:solidFill>
              </a:defRPr>
            </a:lvl3pPr>
            <a:lvl4pPr marL="1828800" lvl="3" indent="-304800" algn="ctr" rtl="0">
              <a:lnSpc>
                <a:spcPct val="115000"/>
              </a:lnSpc>
              <a:spcBef>
                <a:spcPts val="0"/>
              </a:spcBef>
              <a:spcAft>
                <a:spcPts val="0"/>
              </a:spcAft>
              <a:buClr>
                <a:srgbClr val="F2D7EE"/>
              </a:buClr>
              <a:buSzPts val="1200"/>
              <a:buChar char="●"/>
              <a:defRPr sz="1200">
                <a:solidFill>
                  <a:srgbClr val="F2D7EE"/>
                </a:solidFill>
              </a:defRPr>
            </a:lvl4pPr>
            <a:lvl5pPr marL="2286000" lvl="4" indent="-304800" algn="ctr" rtl="0">
              <a:lnSpc>
                <a:spcPct val="115000"/>
              </a:lnSpc>
              <a:spcBef>
                <a:spcPts val="0"/>
              </a:spcBef>
              <a:spcAft>
                <a:spcPts val="0"/>
              </a:spcAft>
              <a:buClr>
                <a:srgbClr val="F2D7EE"/>
              </a:buClr>
              <a:buSzPts val="1200"/>
              <a:buChar char="○"/>
              <a:defRPr sz="1200">
                <a:solidFill>
                  <a:srgbClr val="F2D7EE"/>
                </a:solidFill>
              </a:defRPr>
            </a:lvl5pPr>
            <a:lvl6pPr marL="2743200" lvl="5" indent="-304800" algn="ctr" rtl="0">
              <a:lnSpc>
                <a:spcPct val="115000"/>
              </a:lnSpc>
              <a:spcBef>
                <a:spcPts val="0"/>
              </a:spcBef>
              <a:spcAft>
                <a:spcPts val="0"/>
              </a:spcAft>
              <a:buClr>
                <a:srgbClr val="F2D7EE"/>
              </a:buClr>
              <a:buSzPts val="1200"/>
              <a:buChar char="■"/>
              <a:defRPr sz="1200">
                <a:solidFill>
                  <a:srgbClr val="F2D7EE"/>
                </a:solidFill>
              </a:defRPr>
            </a:lvl6pPr>
            <a:lvl7pPr marL="3200400" lvl="6" indent="-304800" algn="ctr" rtl="0">
              <a:lnSpc>
                <a:spcPct val="115000"/>
              </a:lnSpc>
              <a:spcBef>
                <a:spcPts val="0"/>
              </a:spcBef>
              <a:spcAft>
                <a:spcPts val="0"/>
              </a:spcAft>
              <a:buClr>
                <a:srgbClr val="F2D7EE"/>
              </a:buClr>
              <a:buSzPts val="1200"/>
              <a:buChar char="●"/>
              <a:defRPr sz="1200">
                <a:solidFill>
                  <a:srgbClr val="F2D7EE"/>
                </a:solidFill>
              </a:defRPr>
            </a:lvl7pPr>
            <a:lvl8pPr marL="3657600" lvl="7" indent="-304800" algn="ctr" rtl="0">
              <a:lnSpc>
                <a:spcPct val="115000"/>
              </a:lnSpc>
              <a:spcBef>
                <a:spcPts val="0"/>
              </a:spcBef>
              <a:spcAft>
                <a:spcPts val="0"/>
              </a:spcAft>
              <a:buClr>
                <a:srgbClr val="F2D7EE"/>
              </a:buClr>
              <a:buSzPts val="1200"/>
              <a:buChar char="○"/>
              <a:defRPr sz="1200">
                <a:solidFill>
                  <a:srgbClr val="F2D7EE"/>
                </a:solidFill>
              </a:defRPr>
            </a:lvl8pPr>
            <a:lvl9pPr marL="4114800" lvl="8" indent="-304800" algn="ctr" rtl="0">
              <a:lnSpc>
                <a:spcPct val="115000"/>
              </a:lnSpc>
              <a:spcBef>
                <a:spcPts val="0"/>
              </a:spcBef>
              <a:spcAft>
                <a:spcPts val="0"/>
              </a:spcAft>
              <a:buClr>
                <a:srgbClr val="F2D7EE"/>
              </a:buClr>
              <a:buSzPts val="1200"/>
              <a:buChar char="■"/>
              <a:defRPr sz="1200">
                <a:solidFill>
                  <a:srgbClr val="F2D7EE"/>
                </a:solidFill>
              </a:defRPr>
            </a:lvl9pPr>
          </a:lstStyle>
          <a:p>
            <a:endParaRPr/>
          </a:p>
        </p:txBody>
      </p:sp>
      <p:sp>
        <p:nvSpPr>
          <p:cNvPr id="98" name="Google Shape;98;p18"/>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7">
  <p:cSld name="AUTOLAYOUT_7">
    <p:bg>
      <p:bgPr>
        <a:solidFill>
          <a:srgbClr val="FFFFFF"/>
        </a:solidFill>
        <a:effectLst/>
      </p:bgPr>
    </p:bg>
    <p:spTree>
      <p:nvGrpSpPr>
        <p:cNvPr id="1" name="Shape 99"/>
        <p:cNvGrpSpPr/>
        <p:nvPr/>
      </p:nvGrpSpPr>
      <p:grpSpPr>
        <a:xfrm>
          <a:off x="0" y="0"/>
          <a:ext cx="0" cy="0"/>
          <a:chOff x="0" y="0"/>
          <a:chExt cx="0" cy="0"/>
        </a:xfrm>
      </p:grpSpPr>
      <p:sp>
        <p:nvSpPr>
          <p:cNvPr id="100" name="Google Shape;100;p19"/>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5" y="0"/>
            <a:ext cx="9144000" cy="17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6551675" y="0"/>
            <a:ext cx="2592300" cy="1741500"/>
          </a:xfrm>
          <a:prstGeom prst="rect">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rot="10800000">
            <a:off x="3991228"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rot="10800000">
            <a:off x="3991228" y="0"/>
            <a:ext cx="1727100" cy="1741500"/>
          </a:xfrm>
          <a:prstGeom prst="flowChartDelay">
            <a:avLst/>
          </a:pr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rot="10800000">
            <a:off x="4431837"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rot="10800000">
            <a:off x="4431837" y="0"/>
            <a:ext cx="1727100" cy="1741500"/>
          </a:xfrm>
          <a:prstGeom prst="flowChartDelay">
            <a:avLst/>
          </a:pr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rot="10800000">
            <a:off x="4856511" y="0"/>
            <a:ext cx="1727100" cy="17415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rot="10800000">
            <a:off x="4856511" y="0"/>
            <a:ext cx="1727100" cy="1741500"/>
          </a:xfrm>
          <a:prstGeom prst="flowChartDelay">
            <a:avLst/>
          </a:prstGeom>
          <a:solidFill>
            <a:srgbClr val="FFFFFF">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a:spLocks noGrp="1"/>
          </p:cNvSpPr>
          <p:nvPr>
            <p:ph type="title"/>
          </p:nvPr>
        </p:nvSpPr>
        <p:spPr>
          <a:xfrm>
            <a:off x="324475" y="148225"/>
            <a:ext cx="3559500" cy="13737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None/>
              <a:defRPr sz="2800" b="1">
                <a:solidFill>
                  <a:schemeClr val="lt1"/>
                </a:solidFill>
              </a:defRPr>
            </a:lvl1pPr>
            <a:lvl2pPr lvl="1" algn="l" rtl="0">
              <a:lnSpc>
                <a:spcPct val="100000"/>
              </a:lnSpc>
              <a:spcBef>
                <a:spcPts val="0"/>
              </a:spcBef>
              <a:spcAft>
                <a:spcPts val="0"/>
              </a:spcAft>
              <a:buNone/>
              <a:defRPr sz="2800" b="1">
                <a:solidFill>
                  <a:schemeClr val="lt1"/>
                </a:solidFill>
              </a:defRPr>
            </a:lvl2pPr>
            <a:lvl3pPr lvl="2" algn="l" rtl="0">
              <a:lnSpc>
                <a:spcPct val="100000"/>
              </a:lnSpc>
              <a:spcBef>
                <a:spcPts val="0"/>
              </a:spcBef>
              <a:spcAft>
                <a:spcPts val="0"/>
              </a:spcAft>
              <a:buNone/>
              <a:defRPr sz="2800" b="1">
                <a:solidFill>
                  <a:schemeClr val="lt1"/>
                </a:solidFill>
              </a:defRPr>
            </a:lvl3pPr>
            <a:lvl4pPr lvl="3" algn="l" rtl="0">
              <a:lnSpc>
                <a:spcPct val="100000"/>
              </a:lnSpc>
              <a:spcBef>
                <a:spcPts val="0"/>
              </a:spcBef>
              <a:spcAft>
                <a:spcPts val="0"/>
              </a:spcAft>
              <a:buNone/>
              <a:defRPr sz="2800" b="1">
                <a:solidFill>
                  <a:schemeClr val="lt1"/>
                </a:solidFill>
              </a:defRPr>
            </a:lvl4pPr>
            <a:lvl5pPr lvl="4" algn="l" rtl="0">
              <a:lnSpc>
                <a:spcPct val="100000"/>
              </a:lnSpc>
              <a:spcBef>
                <a:spcPts val="0"/>
              </a:spcBef>
              <a:spcAft>
                <a:spcPts val="0"/>
              </a:spcAft>
              <a:buNone/>
              <a:defRPr sz="2800" b="1">
                <a:solidFill>
                  <a:schemeClr val="lt1"/>
                </a:solidFill>
              </a:defRPr>
            </a:lvl5pPr>
            <a:lvl6pPr lvl="5" algn="l" rtl="0">
              <a:lnSpc>
                <a:spcPct val="100000"/>
              </a:lnSpc>
              <a:spcBef>
                <a:spcPts val="0"/>
              </a:spcBef>
              <a:spcAft>
                <a:spcPts val="0"/>
              </a:spcAft>
              <a:buNone/>
              <a:defRPr sz="2800" b="1">
                <a:solidFill>
                  <a:schemeClr val="lt1"/>
                </a:solidFill>
              </a:defRPr>
            </a:lvl6pPr>
            <a:lvl7pPr lvl="6" algn="l" rtl="0">
              <a:lnSpc>
                <a:spcPct val="100000"/>
              </a:lnSpc>
              <a:spcBef>
                <a:spcPts val="0"/>
              </a:spcBef>
              <a:spcAft>
                <a:spcPts val="0"/>
              </a:spcAft>
              <a:buNone/>
              <a:defRPr sz="2800" b="1">
                <a:solidFill>
                  <a:schemeClr val="lt1"/>
                </a:solidFill>
              </a:defRPr>
            </a:lvl7pPr>
            <a:lvl8pPr lvl="7" algn="l" rtl="0">
              <a:lnSpc>
                <a:spcPct val="100000"/>
              </a:lnSpc>
              <a:spcBef>
                <a:spcPts val="0"/>
              </a:spcBef>
              <a:spcAft>
                <a:spcPts val="0"/>
              </a:spcAft>
              <a:buNone/>
              <a:defRPr sz="2800" b="1">
                <a:solidFill>
                  <a:schemeClr val="lt1"/>
                </a:solidFill>
              </a:defRPr>
            </a:lvl8pPr>
            <a:lvl9pPr lvl="8" algn="l" rtl="0">
              <a:lnSpc>
                <a:spcPct val="100000"/>
              </a:lnSpc>
              <a:spcBef>
                <a:spcPts val="0"/>
              </a:spcBef>
              <a:spcAft>
                <a:spcPts val="0"/>
              </a:spcAft>
              <a:buNone/>
              <a:defRPr sz="2800" b="1">
                <a:solidFill>
                  <a:schemeClr val="lt1"/>
                </a:solidFill>
              </a:defRPr>
            </a:lvl9pPr>
          </a:lstStyle>
          <a:p>
            <a:endParaRPr/>
          </a:p>
        </p:txBody>
      </p:sp>
      <p:sp>
        <p:nvSpPr>
          <p:cNvPr id="110" name="Google Shape;110;p19"/>
          <p:cNvSpPr txBox="1">
            <a:spLocks noGrp="1"/>
          </p:cNvSpPr>
          <p:nvPr>
            <p:ph type="body" idx="1"/>
          </p:nvPr>
        </p:nvSpPr>
        <p:spPr>
          <a:xfrm>
            <a:off x="324475" y="1920450"/>
            <a:ext cx="8494800" cy="2704200"/>
          </a:xfrm>
          <a:prstGeom prst="rect">
            <a:avLst/>
          </a:prstGeom>
          <a:noFill/>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Clr>
                <a:schemeClr val="dk2"/>
              </a:buClr>
              <a:buSzPts val="1800"/>
              <a:buChar char="●"/>
              <a:defRPr sz="1800">
                <a:solidFill>
                  <a:schemeClr val="dk2"/>
                </a:solidFill>
              </a:defRPr>
            </a:lvl1pPr>
            <a:lvl2pPr marL="914400" lvl="1" indent="-317500" algn="l" rtl="0">
              <a:lnSpc>
                <a:spcPct val="115000"/>
              </a:lnSpc>
              <a:spcBef>
                <a:spcPts val="0"/>
              </a:spcBef>
              <a:spcAft>
                <a:spcPts val="0"/>
              </a:spcAft>
              <a:buClr>
                <a:schemeClr val="dk2"/>
              </a:buClr>
              <a:buSzPts val="1400"/>
              <a:buChar char="○"/>
              <a:defRPr sz="1400">
                <a:solidFill>
                  <a:schemeClr val="dk2"/>
                </a:solidFill>
              </a:defRPr>
            </a:lvl2pPr>
            <a:lvl3pPr marL="1371600" lvl="2" indent="-317500" algn="l" rtl="0">
              <a:lnSpc>
                <a:spcPct val="115000"/>
              </a:lnSpc>
              <a:spcBef>
                <a:spcPts val="0"/>
              </a:spcBef>
              <a:spcAft>
                <a:spcPts val="0"/>
              </a:spcAft>
              <a:buClr>
                <a:schemeClr val="dk2"/>
              </a:buClr>
              <a:buSzPts val="1400"/>
              <a:buChar char="■"/>
              <a:defRPr sz="1400">
                <a:solidFill>
                  <a:schemeClr val="dk2"/>
                </a:solidFill>
              </a:defRPr>
            </a:lvl3pPr>
            <a:lvl4pPr marL="1828800" lvl="3" indent="-317500" algn="l" rtl="0">
              <a:lnSpc>
                <a:spcPct val="115000"/>
              </a:lnSpc>
              <a:spcBef>
                <a:spcPts val="0"/>
              </a:spcBef>
              <a:spcAft>
                <a:spcPts val="0"/>
              </a:spcAft>
              <a:buClr>
                <a:schemeClr val="dk2"/>
              </a:buClr>
              <a:buSzPts val="1400"/>
              <a:buChar char="●"/>
              <a:defRPr sz="1400">
                <a:solidFill>
                  <a:schemeClr val="dk2"/>
                </a:solidFill>
              </a:defRPr>
            </a:lvl4pPr>
            <a:lvl5pPr marL="2286000" lvl="4" indent="-317500" algn="l" rtl="0">
              <a:lnSpc>
                <a:spcPct val="115000"/>
              </a:lnSpc>
              <a:spcBef>
                <a:spcPts val="0"/>
              </a:spcBef>
              <a:spcAft>
                <a:spcPts val="0"/>
              </a:spcAft>
              <a:buClr>
                <a:schemeClr val="dk2"/>
              </a:buClr>
              <a:buSzPts val="1400"/>
              <a:buChar char="○"/>
              <a:defRPr sz="1400">
                <a:solidFill>
                  <a:schemeClr val="dk2"/>
                </a:solidFill>
              </a:defRPr>
            </a:lvl5pPr>
            <a:lvl6pPr marL="2743200" lvl="5" indent="-317500" algn="l" rtl="0">
              <a:lnSpc>
                <a:spcPct val="115000"/>
              </a:lnSpc>
              <a:spcBef>
                <a:spcPts val="0"/>
              </a:spcBef>
              <a:spcAft>
                <a:spcPts val="0"/>
              </a:spcAft>
              <a:buClr>
                <a:schemeClr val="dk2"/>
              </a:buClr>
              <a:buSzPts val="1400"/>
              <a:buChar char="■"/>
              <a:defRPr sz="1400">
                <a:solidFill>
                  <a:schemeClr val="dk2"/>
                </a:solidFill>
              </a:defRPr>
            </a:lvl6pPr>
            <a:lvl7pPr marL="3200400" lvl="6" indent="-317500" algn="l" rtl="0">
              <a:lnSpc>
                <a:spcPct val="115000"/>
              </a:lnSpc>
              <a:spcBef>
                <a:spcPts val="0"/>
              </a:spcBef>
              <a:spcAft>
                <a:spcPts val="0"/>
              </a:spcAft>
              <a:buClr>
                <a:schemeClr val="dk2"/>
              </a:buClr>
              <a:buSzPts val="1400"/>
              <a:buChar char="●"/>
              <a:defRPr sz="1400">
                <a:solidFill>
                  <a:schemeClr val="dk2"/>
                </a:solidFill>
              </a:defRPr>
            </a:lvl7pPr>
            <a:lvl8pPr marL="3657600" lvl="7" indent="-317500" algn="l" rtl="0">
              <a:lnSpc>
                <a:spcPct val="115000"/>
              </a:lnSpc>
              <a:spcBef>
                <a:spcPts val="0"/>
              </a:spcBef>
              <a:spcAft>
                <a:spcPts val="0"/>
              </a:spcAft>
              <a:buClr>
                <a:schemeClr val="dk2"/>
              </a:buClr>
              <a:buSzPts val="1400"/>
              <a:buChar char="○"/>
              <a:defRPr sz="1400">
                <a:solidFill>
                  <a:schemeClr val="dk2"/>
                </a:solidFill>
              </a:defRPr>
            </a:lvl8pPr>
            <a:lvl9pPr marL="4114800" lvl="8" indent="-317500" algn="l" rtl="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111" name="Google Shape;111;p1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dk2"/>
                </a:solidFill>
              </a:defRPr>
            </a:lvl1pPr>
            <a:lvl2pPr lvl="1" algn="r" rtl="0">
              <a:lnSpc>
                <a:spcPct val="100000"/>
              </a:lnSpc>
              <a:spcAft>
                <a:spcPts val="0"/>
              </a:spcAft>
              <a:buNone/>
              <a:defRPr sz="1000">
                <a:solidFill>
                  <a:schemeClr val="dk2"/>
                </a:solidFill>
              </a:defRPr>
            </a:lvl2pPr>
            <a:lvl3pPr lvl="2" algn="r" rtl="0">
              <a:lnSpc>
                <a:spcPct val="100000"/>
              </a:lnSpc>
              <a:spcAft>
                <a:spcPts val="0"/>
              </a:spcAft>
              <a:buNone/>
              <a:defRPr sz="1000">
                <a:solidFill>
                  <a:schemeClr val="dk2"/>
                </a:solidFill>
              </a:defRPr>
            </a:lvl3pPr>
            <a:lvl4pPr lvl="3" algn="r" rtl="0">
              <a:lnSpc>
                <a:spcPct val="100000"/>
              </a:lnSpc>
              <a:spcAft>
                <a:spcPts val="0"/>
              </a:spcAft>
              <a:buNone/>
              <a:defRPr sz="1000">
                <a:solidFill>
                  <a:schemeClr val="dk2"/>
                </a:solidFill>
              </a:defRPr>
            </a:lvl4pPr>
            <a:lvl5pPr lvl="4" algn="r" rtl="0">
              <a:lnSpc>
                <a:spcPct val="100000"/>
              </a:lnSpc>
              <a:spcAft>
                <a:spcPts val="0"/>
              </a:spcAft>
              <a:buNone/>
              <a:defRPr sz="1000">
                <a:solidFill>
                  <a:schemeClr val="dk2"/>
                </a:solidFill>
              </a:defRPr>
            </a:lvl5pPr>
            <a:lvl6pPr lvl="5" algn="r" rtl="0">
              <a:lnSpc>
                <a:spcPct val="100000"/>
              </a:lnSpc>
              <a:spcAft>
                <a:spcPts val="0"/>
              </a:spcAft>
              <a:buNone/>
              <a:defRPr sz="1000">
                <a:solidFill>
                  <a:schemeClr val="dk2"/>
                </a:solidFill>
              </a:defRPr>
            </a:lvl6pPr>
            <a:lvl7pPr lvl="6" algn="r" rtl="0">
              <a:lnSpc>
                <a:spcPct val="100000"/>
              </a:lnSpc>
              <a:spcAft>
                <a:spcPts val="0"/>
              </a:spcAft>
              <a:buNone/>
              <a:defRPr sz="1000">
                <a:solidFill>
                  <a:schemeClr val="dk2"/>
                </a:solidFill>
              </a:defRPr>
            </a:lvl7pPr>
            <a:lvl8pPr lvl="7" algn="r" rtl="0">
              <a:lnSpc>
                <a:spcPct val="100000"/>
              </a:lnSpc>
              <a:spcAft>
                <a:spcPts val="0"/>
              </a:spcAft>
              <a:buNone/>
              <a:defRPr sz="1000">
                <a:solidFill>
                  <a:schemeClr val="dk2"/>
                </a:solidFill>
              </a:defRPr>
            </a:lvl8pPr>
            <a:lvl9pPr lvl="8" algn="r" rtl="0">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8">
  <p:cSld name="AUTOLAYOUT_8">
    <p:bg>
      <p:bgPr>
        <a:solidFill>
          <a:srgbClr val="FFFFFF"/>
        </a:solidFill>
        <a:effectLst/>
      </p:bgPr>
    </p:bg>
    <p:spTree>
      <p:nvGrpSpPr>
        <p:cNvPr id="1" name="Shape 112"/>
        <p:cNvGrpSpPr/>
        <p:nvPr/>
      </p:nvGrpSpPr>
      <p:grpSpPr>
        <a:xfrm>
          <a:off x="0" y="0"/>
          <a:ext cx="0" cy="0"/>
          <a:chOff x="0" y="0"/>
          <a:chExt cx="0" cy="0"/>
        </a:xfrm>
      </p:grpSpPr>
      <p:sp>
        <p:nvSpPr>
          <p:cNvPr id="113" name="Google Shape;113;p20"/>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114;p20"/>
          <p:cNvCxnSpPr/>
          <p:nvPr/>
        </p:nvCxnSpPr>
        <p:spPr>
          <a:xfrm>
            <a:off x="831620" y="615325"/>
            <a:ext cx="5948700" cy="0"/>
          </a:xfrm>
          <a:prstGeom prst="straightConnector1">
            <a:avLst/>
          </a:prstGeom>
          <a:noFill/>
          <a:ln w="76200" cap="flat" cmpd="sng">
            <a:solidFill>
              <a:schemeClr val="lt1"/>
            </a:solidFill>
            <a:prstDash val="solid"/>
            <a:round/>
            <a:headEnd type="none" w="sm" len="sm"/>
            <a:tailEnd type="none" w="sm" len="sm"/>
          </a:ln>
        </p:spPr>
      </p:cxnSp>
      <p:sp>
        <p:nvSpPr>
          <p:cNvPr id="115" name="Google Shape;115;p20"/>
          <p:cNvSpPr txBox="1">
            <a:spLocks noGrp="1"/>
          </p:cNvSpPr>
          <p:nvPr>
            <p:ph type="title"/>
          </p:nvPr>
        </p:nvSpPr>
        <p:spPr>
          <a:xfrm>
            <a:off x="832600" y="844000"/>
            <a:ext cx="5810400" cy="15504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16" name="Google Shape;116;p20"/>
          <p:cNvSpPr txBox="1">
            <a:spLocks noGrp="1"/>
          </p:cNvSpPr>
          <p:nvPr>
            <p:ph type="body" idx="1"/>
          </p:nvPr>
        </p:nvSpPr>
        <p:spPr>
          <a:xfrm>
            <a:off x="832600" y="2623081"/>
            <a:ext cx="5810400" cy="17388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chemeClr val="lt1"/>
              </a:buClr>
              <a:buSzPts val="1600"/>
              <a:buChar char="●"/>
              <a:defRPr sz="1600">
                <a:solidFill>
                  <a:schemeClr val="lt1"/>
                </a:solidFill>
              </a:defRPr>
            </a:lvl1pPr>
            <a:lvl2pPr marL="914400" lvl="1" indent="-317500" algn="l" rtl="0">
              <a:lnSpc>
                <a:spcPct val="115000"/>
              </a:lnSpc>
              <a:spcBef>
                <a:spcPts val="0"/>
              </a:spcBef>
              <a:spcAft>
                <a:spcPts val="0"/>
              </a:spcAft>
              <a:buClr>
                <a:schemeClr val="lt1"/>
              </a:buClr>
              <a:buSzPts val="1400"/>
              <a:buChar char="○"/>
              <a:defRPr sz="1400">
                <a:solidFill>
                  <a:schemeClr val="lt1"/>
                </a:solidFill>
              </a:defRPr>
            </a:lvl2pPr>
            <a:lvl3pPr marL="1371600" lvl="2" indent="-317500" algn="l" rtl="0">
              <a:lnSpc>
                <a:spcPct val="115000"/>
              </a:lnSpc>
              <a:spcBef>
                <a:spcPts val="0"/>
              </a:spcBef>
              <a:spcAft>
                <a:spcPts val="0"/>
              </a:spcAft>
              <a:buClr>
                <a:schemeClr val="lt1"/>
              </a:buClr>
              <a:buSzPts val="1400"/>
              <a:buChar char="■"/>
              <a:defRPr sz="1400">
                <a:solidFill>
                  <a:schemeClr val="lt1"/>
                </a:solidFill>
              </a:defRPr>
            </a:lvl3pPr>
            <a:lvl4pPr marL="1828800" lvl="3" indent="-317500" algn="l" rtl="0">
              <a:lnSpc>
                <a:spcPct val="115000"/>
              </a:lnSpc>
              <a:spcBef>
                <a:spcPts val="0"/>
              </a:spcBef>
              <a:spcAft>
                <a:spcPts val="0"/>
              </a:spcAft>
              <a:buClr>
                <a:schemeClr val="lt1"/>
              </a:buClr>
              <a:buSzPts val="1400"/>
              <a:buChar char="●"/>
              <a:defRPr sz="1400">
                <a:solidFill>
                  <a:schemeClr val="lt1"/>
                </a:solidFill>
              </a:defRPr>
            </a:lvl4pPr>
            <a:lvl5pPr marL="2286000" lvl="4" indent="-317500" algn="l" rtl="0">
              <a:lnSpc>
                <a:spcPct val="115000"/>
              </a:lnSpc>
              <a:spcBef>
                <a:spcPts val="0"/>
              </a:spcBef>
              <a:spcAft>
                <a:spcPts val="0"/>
              </a:spcAft>
              <a:buClr>
                <a:schemeClr val="lt1"/>
              </a:buClr>
              <a:buSzPts val="1400"/>
              <a:buChar char="○"/>
              <a:defRPr sz="1400">
                <a:solidFill>
                  <a:schemeClr val="lt1"/>
                </a:solidFill>
              </a:defRPr>
            </a:lvl5pPr>
            <a:lvl6pPr marL="2743200" lvl="5" indent="-317500" algn="l" rtl="0">
              <a:lnSpc>
                <a:spcPct val="115000"/>
              </a:lnSpc>
              <a:spcBef>
                <a:spcPts val="0"/>
              </a:spcBef>
              <a:spcAft>
                <a:spcPts val="0"/>
              </a:spcAft>
              <a:buClr>
                <a:schemeClr val="lt1"/>
              </a:buClr>
              <a:buSzPts val="1400"/>
              <a:buChar char="■"/>
              <a:defRPr sz="1400">
                <a:solidFill>
                  <a:schemeClr val="lt1"/>
                </a:solidFill>
              </a:defRPr>
            </a:lvl6pPr>
            <a:lvl7pPr marL="3200400" lvl="6" indent="-317500" algn="l" rtl="0">
              <a:lnSpc>
                <a:spcPct val="115000"/>
              </a:lnSpc>
              <a:spcBef>
                <a:spcPts val="0"/>
              </a:spcBef>
              <a:spcAft>
                <a:spcPts val="0"/>
              </a:spcAft>
              <a:buClr>
                <a:schemeClr val="lt1"/>
              </a:buClr>
              <a:buSzPts val="1400"/>
              <a:buChar char="●"/>
              <a:defRPr sz="1400">
                <a:solidFill>
                  <a:schemeClr val="lt1"/>
                </a:solidFill>
              </a:defRPr>
            </a:lvl7pPr>
            <a:lvl8pPr marL="3657600" lvl="7" indent="-317500" algn="l" rtl="0">
              <a:lnSpc>
                <a:spcPct val="115000"/>
              </a:lnSpc>
              <a:spcBef>
                <a:spcPts val="0"/>
              </a:spcBef>
              <a:spcAft>
                <a:spcPts val="0"/>
              </a:spcAft>
              <a:buClr>
                <a:schemeClr val="lt1"/>
              </a:buClr>
              <a:buSzPts val="1400"/>
              <a:buChar char="○"/>
              <a:defRPr sz="1400">
                <a:solidFill>
                  <a:schemeClr val="lt1"/>
                </a:solidFill>
              </a:defRPr>
            </a:lvl8pPr>
            <a:lvl9pPr marL="4114800" lvl="8" indent="-317500" algn="l" rtl="0">
              <a:lnSpc>
                <a:spcPct val="115000"/>
              </a:lnSpc>
              <a:spcBef>
                <a:spcPts val="0"/>
              </a:spcBef>
              <a:spcAft>
                <a:spcPts val="0"/>
              </a:spcAft>
              <a:buClr>
                <a:schemeClr val="lt1"/>
              </a:buClr>
              <a:buSzPts val="1400"/>
              <a:buChar char="■"/>
              <a:defRPr sz="1400">
                <a:solidFill>
                  <a:schemeClr val="lt1"/>
                </a:solidFill>
              </a:defRPr>
            </a:lvl9pPr>
          </a:lstStyle>
          <a:p>
            <a:endParaRPr/>
          </a:p>
        </p:txBody>
      </p:sp>
      <p:sp>
        <p:nvSpPr>
          <p:cNvPr id="117" name="Google Shape;117;p20"/>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1">
  <p:cSld name="AUTOLAYOUT_10">
    <p:bg>
      <p:bgPr>
        <a:solidFill>
          <a:srgbClr val="FFFFFF"/>
        </a:solidFill>
        <a:effectLst/>
      </p:bgPr>
    </p:bg>
    <p:spTree>
      <p:nvGrpSpPr>
        <p:cNvPr id="1" name="Shape 118"/>
        <p:cNvGrpSpPr/>
        <p:nvPr/>
      </p:nvGrpSpPr>
      <p:grpSpPr>
        <a:xfrm>
          <a:off x="0" y="0"/>
          <a:ext cx="0" cy="0"/>
          <a:chOff x="0" y="0"/>
          <a:chExt cx="0" cy="0"/>
        </a:xfrm>
      </p:grpSpPr>
      <p:sp>
        <p:nvSpPr>
          <p:cNvPr id="119" name="Google Shape;119;p21"/>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1"/>
          <p:cNvGrpSpPr/>
          <p:nvPr/>
        </p:nvGrpSpPr>
        <p:grpSpPr>
          <a:xfrm>
            <a:off x="4870649" y="2121826"/>
            <a:ext cx="3764843" cy="64502"/>
            <a:chOff x="595675" y="2820050"/>
            <a:chExt cx="7952774" cy="64502"/>
          </a:xfrm>
        </p:grpSpPr>
        <p:sp>
          <p:nvSpPr>
            <p:cNvPr id="121" name="Google Shape;121;p21"/>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1"/>
          <p:cNvSpPr txBox="1">
            <a:spLocks noGrp="1"/>
          </p:cNvSpPr>
          <p:nvPr>
            <p:ph type="title"/>
          </p:nvPr>
        </p:nvSpPr>
        <p:spPr>
          <a:xfrm>
            <a:off x="4771875" y="545025"/>
            <a:ext cx="3880800" cy="1438200"/>
          </a:xfrm>
          <a:prstGeom prst="rect">
            <a:avLst/>
          </a:prstGeom>
          <a:noFill/>
        </p:spPr>
        <p:txBody>
          <a:bodyPr spcFirstLastPara="1" wrap="square" lIns="91425" tIns="91425" rIns="91425" bIns="91425" anchor="b" anchorCtr="0">
            <a:normAutofit/>
          </a:bodyPr>
          <a:lstStyle>
            <a:lvl1pPr lvl="0" algn="l" rtl="0">
              <a:lnSpc>
                <a:spcPct val="100000"/>
              </a:lnSpc>
              <a:spcBef>
                <a:spcPts val="0"/>
              </a:spcBef>
              <a:spcAft>
                <a:spcPts val="0"/>
              </a:spcAft>
              <a:buNone/>
              <a:defRPr sz="2400" b="1">
                <a:solidFill>
                  <a:srgbClr val="434343"/>
                </a:solidFill>
              </a:defRPr>
            </a:lvl1pPr>
            <a:lvl2pPr lvl="1" algn="l" rtl="0">
              <a:lnSpc>
                <a:spcPct val="100000"/>
              </a:lnSpc>
              <a:spcBef>
                <a:spcPts val="0"/>
              </a:spcBef>
              <a:spcAft>
                <a:spcPts val="0"/>
              </a:spcAft>
              <a:buNone/>
              <a:defRPr sz="2400" b="1">
                <a:solidFill>
                  <a:srgbClr val="434343"/>
                </a:solidFill>
              </a:defRPr>
            </a:lvl2pPr>
            <a:lvl3pPr lvl="2" algn="l" rtl="0">
              <a:lnSpc>
                <a:spcPct val="100000"/>
              </a:lnSpc>
              <a:spcBef>
                <a:spcPts val="0"/>
              </a:spcBef>
              <a:spcAft>
                <a:spcPts val="0"/>
              </a:spcAft>
              <a:buNone/>
              <a:defRPr sz="2400" b="1">
                <a:solidFill>
                  <a:srgbClr val="434343"/>
                </a:solidFill>
              </a:defRPr>
            </a:lvl3pPr>
            <a:lvl4pPr lvl="3" algn="l" rtl="0">
              <a:lnSpc>
                <a:spcPct val="100000"/>
              </a:lnSpc>
              <a:spcBef>
                <a:spcPts val="0"/>
              </a:spcBef>
              <a:spcAft>
                <a:spcPts val="0"/>
              </a:spcAft>
              <a:buNone/>
              <a:defRPr sz="2400" b="1">
                <a:solidFill>
                  <a:srgbClr val="434343"/>
                </a:solidFill>
              </a:defRPr>
            </a:lvl4pPr>
            <a:lvl5pPr lvl="4" algn="l" rtl="0">
              <a:lnSpc>
                <a:spcPct val="100000"/>
              </a:lnSpc>
              <a:spcBef>
                <a:spcPts val="0"/>
              </a:spcBef>
              <a:spcAft>
                <a:spcPts val="0"/>
              </a:spcAft>
              <a:buNone/>
              <a:defRPr sz="2400" b="1">
                <a:solidFill>
                  <a:srgbClr val="434343"/>
                </a:solidFill>
              </a:defRPr>
            </a:lvl5pPr>
            <a:lvl6pPr lvl="5" algn="l" rtl="0">
              <a:lnSpc>
                <a:spcPct val="100000"/>
              </a:lnSpc>
              <a:spcBef>
                <a:spcPts val="0"/>
              </a:spcBef>
              <a:spcAft>
                <a:spcPts val="0"/>
              </a:spcAft>
              <a:buNone/>
              <a:defRPr sz="2400" b="1">
                <a:solidFill>
                  <a:srgbClr val="434343"/>
                </a:solidFill>
              </a:defRPr>
            </a:lvl6pPr>
            <a:lvl7pPr lvl="6" algn="l" rtl="0">
              <a:lnSpc>
                <a:spcPct val="100000"/>
              </a:lnSpc>
              <a:spcBef>
                <a:spcPts val="0"/>
              </a:spcBef>
              <a:spcAft>
                <a:spcPts val="0"/>
              </a:spcAft>
              <a:buNone/>
              <a:defRPr sz="2400" b="1">
                <a:solidFill>
                  <a:srgbClr val="434343"/>
                </a:solidFill>
              </a:defRPr>
            </a:lvl7pPr>
            <a:lvl8pPr lvl="7" algn="l" rtl="0">
              <a:lnSpc>
                <a:spcPct val="100000"/>
              </a:lnSpc>
              <a:spcBef>
                <a:spcPts val="0"/>
              </a:spcBef>
              <a:spcAft>
                <a:spcPts val="0"/>
              </a:spcAft>
              <a:buNone/>
              <a:defRPr sz="2400" b="1">
                <a:solidFill>
                  <a:srgbClr val="434343"/>
                </a:solidFill>
              </a:defRPr>
            </a:lvl8pPr>
            <a:lvl9pPr lvl="8" algn="l" rtl="0">
              <a:lnSpc>
                <a:spcPct val="100000"/>
              </a:lnSpc>
              <a:spcBef>
                <a:spcPts val="0"/>
              </a:spcBef>
              <a:spcAft>
                <a:spcPts val="0"/>
              </a:spcAft>
              <a:buNone/>
              <a:defRPr sz="2400" b="1">
                <a:solidFill>
                  <a:srgbClr val="434343"/>
                </a:solidFill>
              </a:defRPr>
            </a:lvl9pPr>
          </a:lstStyle>
          <a:p>
            <a:endParaRPr/>
          </a:p>
        </p:txBody>
      </p:sp>
      <p:sp>
        <p:nvSpPr>
          <p:cNvPr id="127" name="Google Shape;127;p21"/>
          <p:cNvSpPr txBox="1">
            <a:spLocks noGrp="1"/>
          </p:cNvSpPr>
          <p:nvPr>
            <p:ph type="body" idx="1"/>
          </p:nvPr>
        </p:nvSpPr>
        <p:spPr>
          <a:xfrm>
            <a:off x="4771875" y="2324775"/>
            <a:ext cx="3880800" cy="2273700"/>
          </a:xfrm>
          <a:prstGeom prst="rect">
            <a:avLst/>
          </a:prstGeom>
          <a:noFill/>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Clr>
                <a:srgbClr val="434343"/>
              </a:buClr>
              <a:buSzPts val="1400"/>
              <a:buChar char="●"/>
              <a:defRPr sz="1400">
                <a:solidFill>
                  <a:srgbClr val="434343"/>
                </a:solidFill>
              </a:defRPr>
            </a:lvl1pPr>
            <a:lvl2pPr marL="914400" lvl="1" indent="-304800" algn="l" rtl="0">
              <a:lnSpc>
                <a:spcPct val="115000"/>
              </a:lnSpc>
              <a:spcBef>
                <a:spcPts val="0"/>
              </a:spcBef>
              <a:spcAft>
                <a:spcPts val="0"/>
              </a:spcAft>
              <a:buClr>
                <a:srgbClr val="434343"/>
              </a:buClr>
              <a:buSzPts val="1200"/>
              <a:buChar char="○"/>
              <a:defRPr sz="1200">
                <a:solidFill>
                  <a:srgbClr val="434343"/>
                </a:solidFill>
              </a:defRPr>
            </a:lvl2pPr>
            <a:lvl3pPr marL="1371600" lvl="2" indent="-304800" algn="l" rtl="0">
              <a:lnSpc>
                <a:spcPct val="115000"/>
              </a:lnSpc>
              <a:spcBef>
                <a:spcPts val="0"/>
              </a:spcBef>
              <a:spcAft>
                <a:spcPts val="0"/>
              </a:spcAft>
              <a:buClr>
                <a:srgbClr val="434343"/>
              </a:buClr>
              <a:buSzPts val="1200"/>
              <a:buChar char="■"/>
              <a:defRPr sz="1200">
                <a:solidFill>
                  <a:srgbClr val="434343"/>
                </a:solidFill>
              </a:defRPr>
            </a:lvl3pPr>
            <a:lvl4pPr marL="1828800" lvl="3" indent="-304800" algn="l" rtl="0">
              <a:lnSpc>
                <a:spcPct val="115000"/>
              </a:lnSpc>
              <a:spcBef>
                <a:spcPts val="0"/>
              </a:spcBef>
              <a:spcAft>
                <a:spcPts val="0"/>
              </a:spcAft>
              <a:buClr>
                <a:srgbClr val="434343"/>
              </a:buClr>
              <a:buSzPts val="1200"/>
              <a:buChar char="●"/>
              <a:defRPr sz="1200">
                <a:solidFill>
                  <a:srgbClr val="434343"/>
                </a:solidFill>
              </a:defRPr>
            </a:lvl4pPr>
            <a:lvl5pPr marL="2286000" lvl="4" indent="-304800" algn="l" rtl="0">
              <a:lnSpc>
                <a:spcPct val="115000"/>
              </a:lnSpc>
              <a:spcBef>
                <a:spcPts val="0"/>
              </a:spcBef>
              <a:spcAft>
                <a:spcPts val="0"/>
              </a:spcAft>
              <a:buClr>
                <a:srgbClr val="434343"/>
              </a:buClr>
              <a:buSzPts val="1200"/>
              <a:buChar char="○"/>
              <a:defRPr sz="1200">
                <a:solidFill>
                  <a:srgbClr val="434343"/>
                </a:solidFill>
              </a:defRPr>
            </a:lvl5pPr>
            <a:lvl6pPr marL="2743200" lvl="5" indent="-304800" algn="l" rtl="0">
              <a:lnSpc>
                <a:spcPct val="115000"/>
              </a:lnSpc>
              <a:spcBef>
                <a:spcPts val="0"/>
              </a:spcBef>
              <a:spcAft>
                <a:spcPts val="0"/>
              </a:spcAft>
              <a:buClr>
                <a:srgbClr val="434343"/>
              </a:buClr>
              <a:buSzPts val="1200"/>
              <a:buChar char="■"/>
              <a:defRPr sz="1200">
                <a:solidFill>
                  <a:srgbClr val="434343"/>
                </a:solidFill>
              </a:defRPr>
            </a:lvl6pPr>
            <a:lvl7pPr marL="3200400" lvl="6" indent="-304800" algn="l" rtl="0">
              <a:lnSpc>
                <a:spcPct val="115000"/>
              </a:lnSpc>
              <a:spcBef>
                <a:spcPts val="0"/>
              </a:spcBef>
              <a:spcAft>
                <a:spcPts val="0"/>
              </a:spcAft>
              <a:buClr>
                <a:srgbClr val="434343"/>
              </a:buClr>
              <a:buSzPts val="1200"/>
              <a:buChar char="●"/>
              <a:defRPr sz="1200">
                <a:solidFill>
                  <a:srgbClr val="434343"/>
                </a:solidFill>
              </a:defRPr>
            </a:lvl7pPr>
            <a:lvl8pPr marL="3657600" lvl="7" indent="-304800" algn="l" rtl="0">
              <a:lnSpc>
                <a:spcPct val="115000"/>
              </a:lnSpc>
              <a:spcBef>
                <a:spcPts val="0"/>
              </a:spcBef>
              <a:spcAft>
                <a:spcPts val="0"/>
              </a:spcAft>
              <a:buClr>
                <a:srgbClr val="434343"/>
              </a:buClr>
              <a:buSzPts val="1200"/>
              <a:buChar char="○"/>
              <a:defRPr sz="1200">
                <a:solidFill>
                  <a:srgbClr val="434343"/>
                </a:solidFill>
              </a:defRPr>
            </a:lvl8pPr>
            <a:lvl9pPr marL="4114800" lvl="8" indent="-304800" algn="l" rtl="0">
              <a:lnSpc>
                <a:spcPct val="115000"/>
              </a:lnSpc>
              <a:spcBef>
                <a:spcPts val="0"/>
              </a:spcBef>
              <a:spcAft>
                <a:spcPts val="0"/>
              </a:spcAft>
              <a:buClr>
                <a:srgbClr val="434343"/>
              </a:buClr>
              <a:buSzPts val="1200"/>
              <a:buChar char="■"/>
              <a:defRPr sz="1200">
                <a:solidFill>
                  <a:srgbClr val="434343"/>
                </a:solidFill>
              </a:defRPr>
            </a:lvl9pPr>
          </a:lstStyle>
          <a:p>
            <a:endParaRPr/>
          </a:p>
        </p:txBody>
      </p:sp>
      <p:sp>
        <p:nvSpPr>
          <p:cNvPr id="128" name="Google Shape;128;p2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java/java_date.asp"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hyperlink" Target="https://doi.org/10.1007/978-1-4842-2838-8_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ctrTitle"/>
          </p:nvPr>
        </p:nvSpPr>
        <p:spPr>
          <a:xfrm>
            <a:off x="1871550" y="896150"/>
            <a:ext cx="5400900" cy="197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lt2"/>
                </a:solidFill>
                <a:latin typeface="Courier New"/>
                <a:ea typeface="Courier New"/>
                <a:cs typeface="Courier New"/>
                <a:sym typeface="Courier New"/>
              </a:rPr>
              <a:t>Null Masterminds</a:t>
            </a:r>
            <a:endParaRPr>
              <a:solidFill>
                <a:schemeClr val="lt2"/>
              </a:solidFill>
              <a:latin typeface="Courier New"/>
              <a:ea typeface="Courier New"/>
              <a:cs typeface="Courier New"/>
              <a:sym typeface="Courier New"/>
            </a:endParaRPr>
          </a:p>
          <a:p>
            <a:pPr marL="0" lvl="0" indent="0" algn="ctr" rtl="0">
              <a:spcBef>
                <a:spcPts val="0"/>
              </a:spcBef>
              <a:spcAft>
                <a:spcPts val="0"/>
              </a:spcAft>
              <a:buNone/>
            </a:pPr>
            <a:endParaRPr>
              <a:solidFill>
                <a:schemeClr val="lt2"/>
              </a:solidFill>
            </a:endParaRPr>
          </a:p>
        </p:txBody>
      </p:sp>
      <p:sp>
        <p:nvSpPr>
          <p:cNvPr id="134" name="Google Shape;134;p22"/>
          <p:cNvSpPr txBox="1">
            <a:spLocks noGrp="1"/>
          </p:cNvSpPr>
          <p:nvPr>
            <p:ph type="subTitle" idx="1"/>
          </p:nvPr>
        </p:nvSpPr>
        <p:spPr>
          <a:xfrm>
            <a:off x="2347925" y="1973050"/>
            <a:ext cx="4287600" cy="78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Courier New"/>
                <a:ea typeface="Courier New"/>
                <a:cs typeface="Courier New"/>
                <a:sym typeface="Courier New"/>
              </a:rPr>
              <a:t>Victor Herrera &amp; Christian A. Gomez</a:t>
            </a:r>
            <a:endParaRPr>
              <a:latin typeface="Courier New"/>
              <a:ea typeface="Courier New"/>
              <a:cs typeface="Courier New"/>
              <a:sym typeface="Courier New"/>
            </a:endParaRPr>
          </a:p>
        </p:txBody>
      </p:sp>
      <p:pic>
        <p:nvPicPr>
          <p:cNvPr id="135" name="Google Shape;135;p22"/>
          <p:cNvPicPr preferRelativeResize="0"/>
          <p:nvPr/>
        </p:nvPicPr>
        <p:blipFill>
          <a:blip r:embed="rId3">
            <a:alphaModFix/>
          </a:blip>
          <a:stretch>
            <a:fillRect/>
          </a:stretch>
        </p:blipFill>
        <p:spPr>
          <a:xfrm>
            <a:off x="2807863" y="2571750"/>
            <a:ext cx="3653475" cy="225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202450" y="509125"/>
            <a:ext cx="2479800" cy="129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UML Class Diagram</a:t>
            </a:r>
            <a:endParaRPr sz="2800">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41" name="Google Shape;141;p23"/>
          <p:cNvSpPr txBox="1"/>
          <p:nvPr/>
        </p:nvSpPr>
        <p:spPr>
          <a:xfrm>
            <a:off x="0" y="1943100"/>
            <a:ext cx="31842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rPr>
              <a:t>→ 21 Classes</a:t>
            </a:r>
            <a:endParaRPr sz="1300">
              <a:solidFill>
                <a:schemeClr val="lt1"/>
              </a:solidFill>
            </a:endParaRPr>
          </a:p>
          <a:p>
            <a:pPr marL="0" lvl="0" indent="0" algn="l" rtl="0">
              <a:spcBef>
                <a:spcPts val="0"/>
              </a:spcBef>
              <a:spcAft>
                <a:spcPts val="0"/>
              </a:spcAft>
              <a:buNone/>
            </a:pPr>
            <a:r>
              <a:rPr lang="en" sz="1300">
                <a:solidFill>
                  <a:schemeClr val="lt1"/>
                </a:solidFill>
              </a:rPr>
              <a:t>→ 2 are Abstract: Event &amp; Venue</a:t>
            </a: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Event: Sport,Special,Concert.</a:t>
            </a: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Venue: Stadium,Auditorium,Arena and Open Air.</a:t>
            </a:r>
            <a:endParaRPr sz="1300">
              <a:solidFill>
                <a:schemeClr val="lt1"/>
              </a:solidFill>
            </a:endParaRPr>
          </a:p>
          <a:p>
            <a:pPr marL="0" lvl="0" indent="0" algn="l" rtl="0">
              <a:spcBef>
                <a:spcPts val="0"/>
              </a:spcBef>
              <a:spcAft>
                <a:spcPts val="0"/>
              </a:spcAft>
              <a:buNone/>
            </a:pPr>
            <a:r>
              <a:rPr lang="en" sz="1300">
                <a:solidFill>
                  <a:schemeClr val="lt1"/>
                </a:solidFill>
              </a:rPr>
              <a:t>→ 4 Interfaces:</a:t>
            </a: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2 are connected to Customer Class.</a:t>
            </a: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1 is just for Taxes.</a:t>
            </a: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1 for Date Class.</a:t>
            </a:r>
            <a:endParaRPr sz="1300">
              <a:solidFill>
                <a:schemeClr val="lt1"/>
              </a:solidFill>
            </a:endParaRPr>
          </a:p>
        </p:txBody>
      </p:sp>
      <p:pic>
        <p:nvPicPr>
          <p:cNvPr id="142" name="Google Shape;142;p23"/>
          <p:cNvPicPr preferRelativeResize="0"/>
          <p:nvPr/>
        </p:nvPicPr>
        <p:blipFill>
          <a:blip r:embed="rId3">
            <a:alphaModFix/>
          </a:blip>
          <a:stretch>
            <a:fillRect/>
          </a:stretch>
        </p:blipFill>
        <p:spPr>
          <a:xfrm>
            <a:off x="3336600" y="152400"/>
            <a:ext cx="5063700" cy="4838702"/>
          </a:xfrm>
          <a:prstGeom prst="rect">
            <a:avLst/>
          </a:prstGeom>
          <a:noFill/>
          <a:ln>
            <a:noFill/>
          </a:ln>
        </p:spPr>
      </p:pic>
      <p:pic>
        <p:nvPicPr>
          <p:cNvPr id="143" name="Google Shape;143;p23"/>
          <p:cNvPicPr preferRelativeResize="0"/>
          <p:nvPr/>
        </p:nvPicPr>
        <p:blipFill>
          <a:blip r:embed="rId3">
            <a:alphaModFix/>
          </a:blip>
          <a:stretch>
            <a:fillRect/>
          </a:stretch>
        </p:blipFill>
        <p:spPr>
          <a:xfrm>
            <a:off x="3461814" y="0"/>
            <a:ext cx="538267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24475" y="148225"/>
            <a:ext cx="5244900" cy="137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Courier New"/>
                <a:ea typeface="Courier New"/>
                <a:cs typeface="Courier New"/>
                <a:sym typeface="Courier New"/>
              </a:rPr>
              <a:t>How did we use Object Oriented Programming?</a:t>
            </a:r>
            <a:endParaRPr>
              <a:latin typeface="Courier New"/>
              <a:ea typeface="Courier New"/>
              <a:cs typeface="Courier New"/>
              <a:sym typeface="Courier New"/>
            </a:endParaRPr>
          </a:p>
        </p:txBody>
      </p:sp>
      <p:sp>
        <p:nvSpPr>
          <p:cNvPr id="149" name="Google Shape;149;p24"/>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Abstraction -  Determined which classes to use as abstract. </a:t>
            </a:r>
            <a:endParaRPr/>
          </a:p>
          <a:p>
            <a:pPr marL="0" lvl="0" indent="0" algn="l" rtl="0">
              <a:spcBef>
                <a:spcPts val="1600"/>
              </a:spcBef>
              <a:spcAft>
                <a:spcPts val="0"/>
              </a:spcAft>
              <a:buNone/>
            </a:pPr>
            <a:r>
              <a:rPr lang="en"/>
              <a:t>Encapsulation - Information Hiding. The use of abstract classes and private variables. </a:t>
            </a:r>
            <a:endParaRPr/>
          </a:p>
          <a:p>
            <a:pPr marL="0" lvl="0" indent="0" algn="l" rtl="0">
              <a:spcBef>
                <a:spcPts val="1600"/>
              </a:spcBef>
              <a:spcAft>
                <a:spcPts val="0"/>
              </a:spcAft>
              <a:buNone/>
            </a:pPr>
            <a:r>
              <a:rPr lang="en"/>
              <a:t>Polymorphism - The use of Objects and Class methods to reach desired output. </a:t>
            </a:r>
            <a:endParaRPr/>
          </a:p>
          <a:p>
            <a:pPr marL="0" lvl="0" indent="0" algn="l" rtl="0">
              <a:spcBef>
                <a:spcPts val="1600"/>
              </a:spcBef>
              <a:spcAft>
                <a:spcPts val="1600"/>
              </a:spcAft>
              <a:buNone/>
            </a:pPr>
            <a:r>
              <a:rPr lang="en"/>
              <a:t>Inheritance  - Parent classes, Child classes(inherited parent attributes)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24475" y="857250"/>
            <a:ext cx="6523200" cy="664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latin typeface="Courier New"/>
                <a:ea typeface="Courier New"/>
                <a:cs typeface="Courier New"/>
                <a:sym typeface="Courier New"/>
              </a:rPr>
              <a:t>How did we use Design Patterns?</a:t>
            </a:r>
            <a:endParaRPr>
              <a:latin typeface="Courier New"/>
              <a:ea typeface="Courier New"/>
              <a:cs typeface="Courier New"/>
              <a:sym typeface="Courier New"/>
            </a:endParaRPr>
          </a:p>
        </p:txBody>
      </p:sp>
      <p:sp>
        <p:nvSpPr>
          <p:cNvPr id="155" name="Google Shape;155;p25"/>
          <p:cNvSpPr txBox="1">
            <a:spLocks noGrp="1"/>
          </p:cNvSpPr>
          <p:nvPr>
            <p:ph type="body" idx="1"/>
          </p:nvPr>
        </p:nvSpPr>
        <p:spPr>
          <a:xfrm>
            <a:off x="5368025" y="1920450"/>
            <a:ext cx="3642300" cy="37209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400" b="1">
                <a:solidFill>
                  <a:schemeClr val="dk1"/>
                </a:solidFill>
                <a:latin typeface="Courier New"/>
                <a:ea typeface="Courier New"/>
                <a:cs typeface="Courier New"/>
                <a:sym typeface="Courier New"/>
              </a:rPr>
              <a:t>Singleton Design Pattern</a:t>
            </a:r>
            <a:endParaRPr sz="140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b="1">
              <a:solidFill>
                <a:schemeClr val="dk1"/>
              </a:solidFill>
              <a:latin typeface="Courier New"/>
              <a:ea typeface="Courier New"/>
              <a:cs typeface="Courier New"/>
              <a:sym typeface="Courier New"/>
            </a:endParaRPr>
          </a:p>
          <a:p>
            <a:pPr marL="457200" lvl="0" indent="-317500" algn="l" rtl="0">
              <a:lnSpc>
                <a:spcPct val="100000"/>
              </a:lnSpc>
              <a:spcBef>
                <a:spcPts val="0"/>
              </a:spcBef>
              <a:spcAft>
                <a:spcPts val="0"/>
              </a:spcAft>
              <a:buClr>
                <a:schemeClr val="dk1"/>
              </a:buClr>
              <a:buSzPts val="1400"/>
              <a:buChar char="●"/>
            </a:pPr>
            <a:r>
              <a:rPr lang="en" sz="1200">
                <a:solidFill>
                  <a:srgbClr val="333333"/>
                </a:solidFill>
                <a:highlight>
                  <a:schemeClr val="lt1"/>
                </a:highlight>
              </a:rPr>
              <a:t>The Singleton pattern provides a way to coordinate actions across a system with the use of one object. .</a:t>
            </a:r>
            <a:endParaRPr sz="1250"/>
          </a:p>
          <a:p>
            <a:pPr marL="457200" lvl="0" indent="-304800" algn="l" rtl="0">
              <a:lnSpc>
                <a:spcPct val="100000"/>
              </a:lnSpc>
              <a:spcBef>
                <a:spcPts val="0"/>
              </a:spcBef>
              <a:spcAft>
                <a:spcPts val="0"/>
              </a:spcAft>
              <a:buClr>
                <a:srgbClr val="333333"/>
              </a:buClr>
              <a:buSzPts val="1200"/>
              <a:buChar char="●"/>
            </a:pPr>
            <a:r>
              <a:rPr lang="en" sz="1200" b="1">
                <a:solidFill>
                  <a:srgbClr val="333333"/>
                </a:solidFill>
                <a:highlight>
                  <a:schemeClr val="lt1"/>
                </a:highlight>
                <a:latin typeface="Courier New"/>
                <a:ea typeface="Courier New"/>
                <a:cs typeface="Courier New"/>
                <a:sym typeface="Courier New"/>
              </a:rPr>
              <a:t>Why?</a:t>
            </a:r>
            <a:br>
              <a:rPr lang="en" sz="1200" b="1">
                <a:solidFill>
                  <a:srgbClr val="333333"/>
                </a:solidFill>
                <a:highlight>
                  <a:schemeClr val="lt1"/>
                </a:highlight>
              </a:rPr>
            </a:br>
            <a:r>
              <a:rPr lang="en" sz="1200" b="1">
                <a:solidFill>
                  <a:srgbClr val="333333"/>
                </a:solidFill>
                <a:highlight>
                  <a:schemeClr val="lt1"/>
                </a:highlight>
              </a:rPr>
              <a:t>→ </a:t>
            </a:r>
            <a:r>
              <a:rPr lang="en" sz="1200">
                <a:solidFill>
                  <a:srgbClr val="333333"/>
                </a:solidFill>
                <a:highlight>
                  <a:schemeClr val="lt1"/>
                </a:highlight>
              </a:rPr>
              <a:t>Easy to implement and readable.</a:t>
            </a:r>
            <a:endParaRPr sz="1200">
              <a:solidFill>
                <a:srgbClr val="333333"/>
              </a:solidFill>
              <a:highlight>
                <a:schemeClr val="lt1"/>
              </a:highlight>
            </a:endParaRPr>
          </a:p>
          <a:p>
            <a:pPr marL="457200" lvl="0" indent="0" algn="l" rtl="0">
              <a:lnSpc>
                <a:spcPct val="100000"/>
              </a:lnSpc>
              <a:spcBef>
                <a:spcPts val="0"/>
              </a:spcBef>
              <a:spcAft>
                <a:spcPts val="0"/>
              </a:spcAft>
              <a:buNone/>
            </a:pPr>
            <a:r>
              <a:rPr lang="en" sz="1200">
                <a:solidFill>
                  <a:srgbClr val="333333"/>
                </a:solidFill>
                <a:highlight>
                  <a:schemeClr val="lt1"/>
                </a:highlight>
              </a:rPr>
              <a:t>→ Clean code</a:t>
            </a:r>
            <a:endParaRPr sz="1200">
              <a:solidFill>
                <a:srgbClr val="333333"/>
              </a:solidFill>
              <a:highlight>
                <a:schemeClr val="lt1"/>
              </a:highlight>
            </a:endParaRPr>
          </a:p>
          <a:p>
            <a:pPr marL="457200" lvl="0" indent="-304800" algn="l" rtl="0">
              <a:lnSpc>
                <a:spcPct val="100000"/>
              </a:lnSpc>
              <a:spcBef>
                <a:spcPts val="0"/>
              </a:spcBef>
              <a:spcAft>
                <a:spcPts val="0"/>
              </a:spcAft>
              <a:buClr>
                <a:srgbClr val="333333"/>
              </a:buClr>
              <a:buSzPts val="1200"/>
              <a:buFont typeface="Courier New"/>
              <a:buChar char="●"/>
            </a:pPr>
            <a:r>
              <a:rPr lang="en" sz="1200" b="1">
                <a:solidFill>
                  <a:srgbClr val="333333"/>
                </a:solidFill>
                <a:highlight>
                  <a:schemeClr val="lt1"/>
                </a:highlight>
                <a:latin typeface="Courier New"/>
                <a:ea typeface="Courier New"/>
                <a:cs typeface="Courier New"/>
                <a:sym typeface="Courier New"/>
              </a:rPr>
              <a:t>How it was used?</a:t>
            </a:r>
            <a:endParaRPr sz="1200" b="1">
              <a:solidFill>
                <a:srgbClr val="333333"/>
              </a:solidFill>
              <a:highlight>
                <a:schemeClr val="lt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 sz="1200" b="1">
                <a:solidFill>
                  <a:srgbClr val="333333"/>
                </a:solidFill>
                <a:highlight>
                  <a:schemeClr val="lt1"/>
                </a:highlight>
              </a:rPr>
              <a:t>→ </a:t>
            </a:r>
            <a:r>
              <a:rPr lang="en" sz="1200">
                <a:solidFill>
                  <a:srgbClr val="333333"/>
                </a:solidFill>
                <a:highlight>
                  <a:schemeClr val="lt1"/>
                </a:highlight>
              </a:rPr>
              <a:t>Implemented for RunTicketMiner.</a:t>
            </a:r>
            <a:endParaRPr sz="1200">
              <a:solidFill>
                <a:srgbClr val="333333"/>
              </a:solidFill>
              <a:highlight>
                <a:schemeClr val="lt1"/>
              </a:highlight>
            </a:endParaRPr>
          </a:p>
          <a:p>
            <a:pPr marL="457200" lvl="0" indent="-307975" algn="l" rtl="0">
              <a:spcBef>
                <a:spcPts val="0"/>
              </a:spcBef>
              <a:spcAft>
                <a:spcPts val="0"/>
              </a:spcAft>
              <a:buClr>
                <a:srgbClr val="202124"/>
              </a:buClr>
              <a:buSzPts val="1250"/>
              <a:buFont typeface="Roboto"/>
              <a:buChar char="●"/>
            </a:pPr>
            <a:r>
              <a:rPr lang="en" sz="1200">
                <a:solidFill>
                  <a:srgbClr val="333333"/>
                </a:solidFill>
                <a:highlight>
                  <a:schemeClr val="lt1"/>
                </a:highlight>
              </a:rPr>
              <a:t>→ RunTickeMiner Called Singleton Instance  </a:t>
            </a:r>
            <a:r>
              <a:rPr lang="en" sz="1250">
                <a:solidFill>
                  <a:srgbClr val="202124"/>
                </a:solidFill>
                <a:highlight>
                  <a:srgbClr val="FFFFFF"/>
                </a:highlight>
                <a:latin typeface="Roboto"/>
                <a:ea typeface="Roboto"/>
                <a:cs typeface="Roboto"/>
                <a:sym typeface="Roboto"/>
              </a:rPr>
              <a:t> </a:t>
            </a:r>
            <a:endParaRPr sz="1250">
              <a:solidFill>
                <a:srgbClr val="202124"/>
              </a:solidFill>
              <a:highlight>
                <a:srgbClr val="FFFFFF"/>
              </a:highlight>
              <a:latin typeface="Roboto"/>
              <a:ea typeface="Roboto"/>
              <a:cs typeface="Roboto"/>
              <a:sym typeface="Roboto"/>
            </a:endParaRPr>
          </a:p>
          <a:p>
            <a:pPr marL="457200" lvl="0" indent="0" algn="l" rtl="0">
              <a:lnSpc>
                <a:spcPct val="100000"/>
              </a:lnSpc>
              <a:spcBef>
                <a:spcPts val="1600"/>
              </a:spcBef>
              <a:spcAft>
                <a:spcPts val="0"/>
              </a:spcAft>
              <a:buNone/>
            </a:pPr>
            <a:r>
              <a:rPr lang="en" sz="1200">
                <a:solidFill>
                  <a:srgbClr val="333333"/>
                </a:solidFill>
                <a:highlight>
                  <a:schemeClr val="lt1"/>
                </a:highlight>
              </a:rPr>
              <a:t>→ StringRepo class called. Contained depot of different output strings. </a:t>
            </a:r>
            <a:endParaRPr sz="1250">
              <a:solidFill>
                <a:srgbClr val="202124"/>
              </a:solidFill>
              <a:highlight>
                <a:srgbClr val="FFFFFF"/>
              </a:highlight>
              <a:latin typeface="Roboto"/>
              <a:ea typeface="Roboto"/>
              <a:cs typeface="Roboto"/>
              <a:sym typeface="Roboto"/>
            </a:endParaRPr>
          </a:p>
          <a:p>
            <a:pPr marL="457200" lvl="0" indent="0" algn="l" rtl="0">
              <a:spcBef>
                <a:spcPts val="0"/>
              </a:spcBef>
              <a:spcAft>
                <a:spcPts val="0"/>
              </a:spcAft>
              <a:buNone/>
            </a:pPr>
            <a:endParaRPr/>
          </a:p>
          <a:p>
            <a:pPr marL="457200" lvl="0" indent="0" algn="l" rtl="0">
              <a:spcBef>
                <a:spcPts val="1600"/>
              </a:spcBef>
              <a:spcAft>
                <a:spcPts val="1600"/>
              </a:spcAft>
              <a:buNone/>
            </a:pPr>
            <a:endParaRPr/>
          </a:p>
        </p:txBody>
      </p:sp>
      <p:sp>
        <p:nvSpPr>
          <p:cNvPr id="156" name="Google Shape;156;p25"/>
          <p:cNvSpPr txBox="1"/>
          <p:nvPr/>
        </p:nvSpPr>
        <p:spPr>
          <a:xfrm>
            <a:off x="367375" y="1920450"/>
            <a:ext cx="3225000" cy="304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Iterator Design Pattern</a:t>
            </a:r>
            <a:endParaRPr b="1">
              <a:latin typeface="Courier New"/>
              <a:ea typeface="Courier New"/>
              <a:cs typeface="Courier New"/>
              <a:sym typeface="Courier New"/>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sz="1200">
                <a:solidFill>
                  <a:srgbClr val="333333"/>
                </a:solidFill>
                <a:highlight>
                  <a:srgbClr val="FFFFFF"/>
                </a:highlight>
              </a:rPr>
              <a:t>The iterator pattern provides a way to access the elements of an aggregate object sequentially without exposing its underlying representation.</a:t>
            </a:r>
            <a:endParaRPr sz="1200">
              <a:solidFill>
                <a:srgbClr val="333333"/>
              </a:solidFill>
              <a:highlight>
                <a:srgbClr val="FFFFFF"/>
              </a:highlight>
            </a:endParaRPr>
          </a:p>
          <a:p>
            <a:pPr marL="457200" lvl="0" indent="-304800" algn="l" rtl="0">
              <a:spcBef>
                <a:spcPts val="0"/>
              </a:spcBef>
              <a:spcAft>
                <a:spcPts val="0"/>
              </a:spcAft>
              <a:buClr>
                <a:srgbClr val="333333"/>
              </a:buClr>
              <a:buSzPts val="1200"/>
              <a:buChar char="●"/>
            </a:pPr>
            <a:r>
              <a:rPr lang="en" sz="1200" b="1">
                <a:solidFill>
                  <a:srgbClr val="333333"/>
                </a:solidFill>
                <a:highlight>
                  <a:srgbClr val="FFFFFF"/>
                </a:highlight>
                <a:latin typeface="Courier New"/>
                <a:ea typeface="Courier New"/>
                <a:cs typeface="Courier New"/>
                <a:sym typeface="Courier New"/>
              </a:rPr>
              <a:t>Why?</a:t>
            </a:r>
            <a:br>
              <a:rPr lang="en" sz="1200" b="1">
                <a:solidFill>
                  <a:srgbClr val="333333"/>
                </a:solidFill>
                <a:highlight>
                  <a:srgbClr val="FFFFFF"/>
                </a:highlight>
              </a:rPr>
            </a:br>
            <a:r>
              <a:rPr lang="en" sz="1200" b="1">
                <a:solidFill>
                  <a:srgbClr val="333333"/>
                </a:solidFill>
                <a:highlight>
                  <a:srgbClr val="FFFFFF"/>
                </a:highlight>
              </a:rPr>
              <a:t>→ </a:t>
            </a:r>
            <a:r>
              <a:rPr lang="en" sz="1200">
                <a:solidFill>
                  <a:srgbClr val="333333"/>
                </a:solidFill>
                <a:highlight>
                  <a:srgbClr val="FFFFFF"/>
                </a:highlight>
              </a:rPr>
              <a:t>Easy to implement and readable.</a:t>
            </a:r>
            <a:endParaRPr sz="1200">
              <a:solidFill>
                <a:srgbClr val="333333"/>
              </a:solidFill>
              <a:highlight>
                <a:srgbClr val="FFFFFF"/>
              </a:highlight>
            </a:endParaRPr>
          </a:p>
          <a:p>
            <a:pPr marL="457200" lvl="0" indent="0" algn="l" rtl="0">
              <a:spcBef>
                <a:spcPts val="0"/>
              </a:spcBef>
              <a:spcAft>
                <a:spcPts val="0"/>
              </a:spcAft>
              <a:buNone/>
            </a:pPr>
            <a:r>
              <a:rPr lang="en" sz="1200">
                <a:solidFill>
                  <a:srgbClr val="333333"/>
                </a:solidFill>
                <a:highlight>
                  <a:srgbClr val="FFFFFF"/>
                </a:highlight>
              </a:rPr>
              <a:t>→ Clean code</a:t>
            </a:r>
            <a:endParaRPr sz="1200">
              <a:solidFill>
                <a:srgbClr val="333333"/>
              </a:solidFill>
              <a:highlight>
                <a:srgbClr val="FFFFFF"/>
              </a:highlight>
            </a:endParaRPr>
          </a:p>
          <a:p>
            <a:pPr marL="457200" lvl="0" indent="-304800" algn="l" rtl="0">
              <a:spcBef>
                <a:spcPts val="0"/>
              </a:spcBef>
              <a:spcAft>
                <a:spcPts val="0"/>
              </a:spcAft>
              <a:buClr>
                <a:srgbClr val="333333"/>
              </a:buClr>
              <a:buSzPts val="1200"/>
              <a:buFont typeface="Courier New"/>
              <a:buChar char="●"/>
            </a:pPr>
            <a:r>
              <a:rPr lang="en" sz="1200" b="1">
                <a:solidFill>
                  <a:srgbClr val="333333"/>
                </a:solidFill>
                <a:highlight>
                  <a:srgbClr val="FFFFFF"/>
                </a:highlight>
                <a:latin typeface="Courier New"/>
                <a:ea typeface="Courier New"/>
                <a:cs typeface="Courier New"/>
                <a:sym typeface="Courier New"/>
              </a:rPr>
              <a:t>How it was used?</a:t>
            </a:r>
            <a:endParaRPr sz="1200" b="1">
              <a:solidFill>
                <a:srgbClr val="333333"/>
              </a:solidFill>
              <a:highlight>
                <a:srgbClr val="FFFFFF"/>
              </a:highlight>
              <a:latin typeface="Courier New"/>
              <a:ea typeface="Courier New"/>
              <a:cs typeface="Courier New"/>
              <a:sym typeface="Courier New"/>
            </a:endParaRPr>
          </a:p>
          <a:p>
            <a:pPr marL="457200" lvl="0" indent="0" algn="l" rtl="0">
              <a:spcBef>
                <a:spcPts val="0"/>
              </a:spcBef>
              <a:spcAft>
                <a:spcPts val="0"/>
              </a:spcAft>
              <a:buNone/>
            </a:pPr>
            <a:r>
              <a:rPr lang="en" sz="1200" b="1">
                <a:solidFill>
                  <a:srgbClr val="333333"/>
                </a:solidFill>
                <a:highlight>
                  <a:srgbClr val="FFFFFF"/>
                </a:highlight>
              </a:rPr>
              <a:t>→ </a:t>
            </a:r>
            <a:r>
              <a:rPr lang="en" sz="1200">
                <a:solidFill>
                  <a:srgbClr val="333333"/>
                </a:solidFill>
                <a:highlight>
                  <a:srgbClr val="FFFFFF"/>
                </a:highlight>
              </a:rPr>
              <a:t>Implemented for Customer Class.</a:t>
            </a:r>
            <a:endParaRPr sz="1200">
              <a:solidFill>
                <a:srgbClr val="333333"/>
              </a:solidFill>
              <a:highlight>
                <a:srgbClr val="FFFFFF"/>
              </a:highlight>
            </a:endParaRPr>
          </a:p>
          <a:p>
            <a:pPr marL="457200" lvl="0" indent="0" algn="l" rtl="0">
              <a:spcBef>
                <a:spcPts val="0"/>
              </a:spcBef>
              <a:spcAft>
                <a:spcPts val="0"/>
              </a:spcAft>
              <a:buNone/>
            </a:pPr>
            <a:r>
              <a:rPr lang="en" sz="1200">
                <a:solidFill>
                  <a:srgbClr val="333333"/>
                </a:solidFill>
                <a:highlight>
                  <a:srgbClr val="FFFFFF"/>
                </a:highlight>
              </a:rPr>
              <a:t>→ 2 interfaces called </a:t>
            </a:r>
            <a:r>
              <a:rPr lang="en" sz="1200" b="1">
                <a:solidFill>
                  <a:srgbClr val="333333"/>
                </a:solidFill>
                <a:highlight>
                  <a:srgbClr val="FFFFFF"/>
                </a:highlight>
              </a:rPr>
              <a:t>Container</a:t>
            </a:r>
            <a:r>
              <a:rPr lang="en" sz="1200">
                <a:solidFill>
                  <a:srgbClr val="333333"/>
                </a:solidFill>
                <a:highlight>
                  <a:srgbClr val="FFFFFF"/>
                </a:highlight>
              </a:rPr>
              <a:t> &amp; </a:t>
            </a:r>
            <a:r>
              <a:rPr lang="en" sz="1200" b="1">
                <a:solidFill>
                  <a:srgbClr val="333333"/>
                </a:solidFill>
                <a:highlight>
                  <a:srgbClr val="FFFFFF"/>
                </a:highlight>
              </a:rPr>
              <a:t>CustomerIterator</a:t>
            </a:r>
            <a:r>
              <a:rPr lang="en" sz="1200">
                <a:solidFill>
                  <a:srgbClr val="333333"/>
                </a:solidFill>
                <a:highlight>
                  <a:srgbClr val="FFFFFF"/>
                </a:highlight>
              </a:rPr>
              <a:t>.</a:t>
            </a:r>
            <a:endParaRPr sz="1200">
              <a:solidFill>
                <a:srgbClr val="333333"/>
              </a:solidFill>
              <a:highlight>
                <a:srgbClr val="FFFFFF"/>
              </a:highlight>
            </a:endParaRPr>
          </a:p>
          <a:p>
            <a:pPr marL="457200" lvl="0" indent="0" algn="l" rtl="0">
              <a:spcBef>
                <a:spcPts val="0"/>
              </a:spcBef>
              <a:spcAft>
                <a:spcPts val="0"/>
              </a:spcAft>
              <a:buNone/>
            </a:pPr>
            <a:r>
              <a:rPr lang="en" sz="1200">
                <a:solidFill>
                  <a:srgbClr val="333333"/>
                </a:solidFill>
                <a:highlight>
                  <a:srgbClr val="FFFFFF"/>
                </a:highlight>
              </a:rPr>
              <a:t>→ 1 additional class called </a:t>
            </a:r>
            <a:r>
              <a:rPr lang="en" sz="1200" b="1">
                <a:solidFill>
                  <a:srgbClr val="333333"/>
                </a:solidFill>
                <a:highlight>
                  <a:srgbClr val="FFFFFF"/>
                </a:highlight>
              </a:rPr>
              <a:t>CustomerRepository</a:t>
            </a:r>
            <a:r>
              <a:rPr lang="en" sz="1200">
                <a:solidFill>
                  <a:srgbClr val="333333"/>
                </a:solidFill>
                <a:highlight>
                  <a:srgbClr val="FFFFFF"/>
                </a:highlight>
              </a:rPr>
              <a:t>.</a:t>
            </a:r>
            <a:endParaRPr sz="1200">
              <a:solidFill>
                <a:srgbClr val="333333"/>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284100" y="307975"/>
            <a:ext cx="2479800" cy="426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UML Use Case Diagram</a:t>
            </a:r>
            <a:r>
              <a:rPr lang="en"/>
              <a:t>	</a:t>
            </a:r>
            <a:endParaRPr/>
          </a:p>
        </p:txBody>
      </p:sp>
      <p:pic>
        <p:nvPicPr>
          <p:cNvPr id="1028" name="Picture 4">
            <a:extLst>
              <a:ext uri="{FF2B5EF4-FFF2-40B4-BE49-F238E27FC236}">
                <a16:creationId xmlns:a16="http://schemas.microsoft.com/office/drawing/2014/main" id="{54AAC4CD-EAC8-4FF4-8414-9B14D8E44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931" y="0"/>
            <a:ext cx="6027737"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84100" y="307975"/>
            <a:ext cx="2479800" cy="426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UML State Diagram</a:t>
            </a:r>
            <a:endParaRPr>
              <a:latin typeface="Courier New"/>
              <a:ea typeface="Courier New"/>
              <a:cs typeface="Courier New"/>
              <a:sym typeface="Courier New"/>
            </a:endParaRPr>
          </a:p>
        </p:txBody>
      </p:sp>
      <p:pic>
        <p:nvPicPr>
          <p:cNvPr id="3" name="Picture 2" descr="Diagram, schematic&#10;&#10;Description automatically generated">
            <a:extLst>
              <a:ext uri="{FF2B5EF4-FFF2-40B4-BE49-F238E27FC236}">
                <a16:creationId xmlns:a16="http://schemas.microsoft.com/office/drawing/2014/main" id="{52E7DEA0-9F99-4610-87C9-B1442DF19D7E}"/>
              </a:ext>
            </a:extLst>
          </p:cNvPr>
          <p:cNvPicPr>
            <a:picLocks noChangeAspect="1"/>
          </p:cNvPicPr>
          <p:nvPr/>
        </p:nvPicPr>
        <p:blipFill>
          <a:blip r:embed="rId3"/>
          <a:stretch>
            <a:fillRect/>
          </a:stretch>
        </p:blipFill>
        <p:spPr>
          <a:xfrm>
            <a:off x="3812004" y="0"/>
            <a:ext cx="354208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1854295" y="139219"/>
            <a:ext cx="4709237" cy="805681"/>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Courier New"/>
                <a:ea typeface="Courier New"/>
                <a:cs typeface="Courier New"/>
                <a:sym typeface="Courier New"/>
              </a:rPr>
              <a:t>JavaDoc</a:t>
            </a:r>
            <a:endParaRPr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F4B0FEAB-E431-4090-A0FA-A0BB1BF86135}"/>
              </a:ext>
            </a:extLst>
          </p:cNvPr>
          <p:cNvPicPr>
            <a:picLocks noChangeAspect="1"/>
          </p:cNvPicPr>
          <p:nvPr/>
        </p:nvPicPr>
        <p:blipFill>
          <a:blip r:embed="rId3"/>
          <a:stretch>
            <a:fillRect/>
          </a:stretch>
        </p:blipFill>
        <p:spPr>
          <a:xfrm>
            <a:off x="263472" y="433712"/>
            <a:ext cx="2921429" cy="2623668"/>
          </a:xfrm>
          <a:prstGeom prst="rect">
            <a:avLst/>
          </a:prstGeom>
        </p:spPr>
      </p:pic>
      <p:pic>
        <p:nvPicPr>
          <p:cNvPr id="5" name="Picture 4">
            <a:extLst>
              <a:ext uri="{FF2B5EF4-FFF2-40B4-BE49-F238E27FC236}">
                <a16:creationId xmlns:a16="http://schemas.microsoft.com/office/drawing/2014/main" id="{EABB4496-00D8-4365-B4C2-99B37C23B262}"/>
              </a:ext>
            </a:extLst>
          </p:cNvPr>
          <p:cNvPicPr>
            <a:picLocks noChangeAspect="1"/>
          </p:cNvPicPr>
          <p:nvPr/>
        </p:nvPicPr>
        <p:blipFill>
          <a:blip r:embed="rId4"/>
          <a:stretch>
            <a:fillRect/>
          </a:stretch>
        </p:blipFill>
        <p:spPr>
          <a:xfrm>
            <a:off x="2304088" y="3103461"/>
            <a:ext cx="4104461" cy="1606327"/>
          </a:xfrm>
          <a:prstGeom prst="rect">
            <a:avLst/>
          </a:prstGeom>
        </p:spPr>
      </p:pic>
      <p:pic>
        <p:nvPicPr>
          <p:cNvPr id="9" name="Picture 8">
            <a:extLst>
              <a:ext uri="{FF2B5EF4-FFF2-40B4-BE49-F238E27FC236}">
                <a16:creationId xmlns:a16="http://schemas.microsoft.com/office/drawing/2014/main" id="{E71D93A7-3A86-4B58-BFF5-2D1D5DAF8EDD}"/>
              </a:ext>
            </a:extLst>
          </p:cNvPr>
          <p:cNvPicPr>
            <a:picLocks noChangeAspect="1"/>
          </p:cNvPicPr>
          <p:nvPr/>
        </p:nvPicPr>
        <p:blipFill>
          <a:blip r:embed="rId5"/>
          <a:stretch>
            <a:fillRect/>
          </a:stretch>
        </p:blipFill>
        <p:spPr>
          <a:xfrm>
            <a:off x="5449534" y="433712"/>
            <a:ext cx="3042445" cy="25969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24475" y="148225"/>
            <a:ext cx="3559500" cy="1373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Courier New"/>
                <a:ea typeface="Courier New"/>
                <a:cs typeface="Courier New"/>
                <a:sym typeface="Courier New"/>
              </a:rPr>
              <a:t>Reflections</a:t>
            </a:r>
            <a:endParaRPr>
              <a:latin typeface="Courier New"/>
              <a:ea typeface="Courier New"/>
              <a:cs typeface="Courier New"/>
              <a:sym typeface="Courier New"/>
            </a:endParaRPr>
          </a:p>
        </p:txBody>
      </p:sp>
      <p:sp>
        <p:nvSpPr>
          <p:cNvPr id="181" name="Google Shape;181;p29"/>
          <p:cNvSpPr txBox="1">
            <a:spLocks noGrp="1"/>
          </p:cNvSpPr>
          <p:nvPr>
            <p:ph type="body" idx="1"/>
          </p:nvPr>
        </p:nvSpPr>
        <p:spPr>
          <a:xfrm>
            <a:off x="324475" y="1920450"/>
            <a:ext cx="8494800" cy="2704200"/>
          </a:xfrm>
          <a:prstGeom prst="rect">
            <a:avLst/>
          </a:prstGeom>
        </p:spPr>
        <p:txBody>
          <a:bodyPr spcFirstLastPara="1" wrap="square" lIns="91425" tIns="91425" rIns="91425" bIns="91425" anchor="t" anchorCtr="0">
            <a:normAutofit/>
          </a:bodyPr>
          <a:lstStyle/>
          <a:p>
            <a:pPr marL="228600" lvl="0" indent="0" algn="l" rtl="0">
              <a:spcBef>
                <a:spcPts val="0"/>
              </a:spcBef>
              <a:spcAft>
                <a:spcPts val="0"/>
              </a:spcAft>
              <a:buNone/>
            </a:pPr>
            <a:r>
              <a:rPr lang="en"/>
              <a:t>•What did we learn with this assignments?</a:t>
            </a:r>
            <a:endParaRPr/>
          </a:p>
          <a:p>
            <a:pPr marL="228600" lvl="0" indent="0" algn="l" rtl="0">
              <a:spcBef>
                <a:spcPts val="1600"/>
              </a:spcBef>
              <a:spcAft>
                <a:spcPts val="0"/>
              </a:spcAft>
              <a:buNone/>
            </a:pPr>
            <a:r>
              <a:rPr lang="en"/>
              <a:t>•How did we grow as a student?</a:t>
            </a:r>
            <a:endParaRPr/>
          </a:p>
          <a:p>
            <a:pPr marL="228600" lvl="0" indent="0" algn="l" rtl="0">
              <a:spcBef>
                <a:spcPts val="1600"/>
              </a:spcBef>
              <a:spcAft>
                <a:spcPts val="0"/>
              </a:spcAft>
              <a:buNone/>
            </a:pPr>
            <a:r>
              <a:rPr lang="en"/>
              <a:t>•How did we break up the problem to complete this task?</a:t>
            </a:r>
            <a:endParaRPr/>
          </a:p>
          <a:p>
            <a:pPr marL="228600" lvl="0" indent="0" algn="l" rtl="0">
              <a:spcBef>
                <a:spcPts val="1600"/>
              </a:spcBef>
              <a:spcAft>
                <a:spcPts val="0"/>
              </a:spcAft>
              <a:buNone/>
            </a:pPr>
            <a:r>
              <a:rPr lang="en"/>
              <a:t>•How did you all grow in this course?</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832600" y="844000"/>
            <a:ext cx="5810400" cy="155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187" name="Google Shape;187;p30"/>
          <p:cNvSpPr txBox="1">
            <a:spLocks noGrp="1"/>
          </p:cNvSpPr>
          <p:nvPr>
            <p:ph type="body" idx="1"/>
          </p:nvPr>
        </p:nvSpPr>
        <p:spPr>
          <a:xfrm>
            <a:off x="740750" y="1702356"/>
            <a:ext cx="5810400" cy="173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https://www.w3schools.com/java/java_date.asp</a:t>
            </a:r>
            <a:endParaRPr/>
          </a:p>
          <a:p>
            <a:pPr marL="0" lvl="0" indent="0" algn="l" rtl="0">
              <a:lnSpc>
                <a:spcPct val="115000"/>
              </a:lnSpc>
              <a:spcBef>
                <a:spcPts val="1600"/>
              </a:spcBef>
              <a:spcAft>
                <a:spcPts val="0"/>
              </a:spcAft>
              <a:buClr>
                <a:schemeClr val="dk1"/>
              </a:buClr>
              <a:buSzPts val="1100"/>
              <a:buFont typeface="Arial"/>
              <a:buNone/>
            </a:pPr>
            <a:r>
              <a:rPr lang="en" sz="1400">
                <a:solidFill>
                  <a:srgbClr val="FFFFFF"/>
                </a:solidFill>
                <a:latin typeface="Roboto"/>
                <a:ea typeface="Roboto"/>
                <a:cs typeface="Roboto"/>
                <a:sym typeface="Roboto"/>
              </a:rPr>
              <a:t>McDonough, J. E. (2017). Singleton Design Pattern. In Object-Oriented Design with ABAP (pp. 137–145). Apress.</a:t>
            </a:r>
            <a:r>
              <a:rPr lang="en" sz="1400">
                <a:solidFill>
                  <a:srgbClr val="FFFFFF"/>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 </a:t>
            </a:r>
            <a:r>
              <a:rPr lang="en" sz="1400" u="sng">
                <a:solidFill>
                  <a:schemeClr val="hlink"/>
                </a:solidFill>
                <a:latin typeface="Roboto"/>
                <a:ea typeface="Roboto"/>
                <a:cs typeface="Roboto"/>
                <a:sym typeface="Roboto"/>
                <a:hlinkClick r:id="rId4"/>
              </a:rPr>
              <a:t>https://doi.org/10.1007/978-1-4842-2838-8_11</a:t>
            </a:r>
            <a:endParaRPr sz="1400" u="sng">
              <a:solidFill>
                <a:schemeClr val="hlink"/>
              </a:solidFill>
              <a:latin typeface="Roboto"/>
              <a:ea typeface="Roboto"/>
              <a:cs typeface="Roboto"/>
              <a:sym typeface="Roboto"/>
            </a:endParaRPr>
          </a:p>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893</Words>
  <Application>Microsoft Office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 Light</vt:lpstr>
      <vt:lpstr>Courier New</vt:lpstr>
      <vt:lpstr>Helvetica</vt:lpstr>
      <vt:lpstr>Calibri</vt:lpstr>
      <vt:lpstr>Segoe UI</vt:lpstr>
      <vt:lpstr>Roboto</vt:lpstr>
      <vt:lpstr>Simple Light</vt:lpstr>
      <vt:lpstr>Null Masterminds </vt:lpstr>
      <vt:lpstr>UML Class Diagram </vt:lpstr>
      <vt:lpstr>How did we use Object Oriented Programming?</vt:lpstr>
      <vt:lpstr>How did we use Design Patterns?</vt:lpstr>
      <vt:lpstr>UML Use Case Diagram </vt:lpstr>
      <vt:lpstr>UML State Diagram</vt:lpstr>
      <vt:lpstr>JavaDoc</vt:lpstr>
      <vt:lpstr>Reflections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 Masterminds </dc:title>
  <cp:lastModifiedBy>Gomez, Christian A</cp:lastModifiedBy>
  <cp:revision>10</cp:revision>
  <dcterms:modified xsi:type="dcterms:W3CDTF">2021-11-23T04:21:19Z</dcterms:modified>
</cp:coreProperties>
</file>