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77" r:id="rId3"/>
    <p:sldId id="257" r:id="rId4"/>
    <p:sldId id="258" r:id="rId5"/>
    <p:sldId id="271" r:id="rId6"/>
    <p:sldId id="275" r:id="rId7"/>
    <p:sldId id="280" r:id="rId8"/>
    <p:sldId id="274" r:id="rId9"/>
    <p:sldId id="267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8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0F1B18-3D8A-4470-B2EC-6F134561A5E6}" type="datetimeFigureOut">
              <a:rPr lang="de-DE" smtClean="0"/>
              <a:t>24.06.2020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0FF0F9-5182-4C52-86B7-4B0BD11282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92449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6F960C1-3DB1-4253-8391-91269A9C28A4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28C03717-4B7B-404B-AA48-109FC905143F}" type="slidenum">
              <a:t>3</a:t>
            </a:fld>
            <a:endParaRPr lang="de-DE"/>
          </a:p>
        </p:txBody>
      </p:sp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959DCB19-445B-458A-873E-C74676462E4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D3E836FC-50E4-4337-8842-A6ACDF092C2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6DBCC9B-751E-4AD8-BA2C-FEE8E383DFB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F63FE909-1D0C-463C-AE2B-BEE3150751EE}" type="slidenum">
              <a:t>4</a:t>
            </a:fld>
            <a:endParaRPr lang="de-DE"/>
          </a:p>
        </p:txBody>
      </p:sp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C29A3855-6089-4AD9-8CA7-BF81BF9E8C8D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6BB054E1-43FF-46C8-88F4-C9215F1038A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de-DE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6DBCC9B-751E-4AD8-BA2C-FEE8E383DFB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F63FE909-1D0C-463C-AE2B-BEE3150751EE}" type="slidenum">
              <a:t>5</a:t>
            </a:fld>
            <a:endParaRPr lang="de-DE"/>
          </a:p>
        </p:txBody>
      </p:sp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C29A3855-6089-4AD9-8CA7-BF81BF9E8C8D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6BB054E1-43FF-46C8-88F4-C9215F1038A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593607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6DBCC9B-751E-4AD8-BA2C-FEE8E383DFB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F63FE909-1D0C-463C-AE2B-BEE3150751EE}" type="slidenum">
              <a:t>6</a:t>
            </a:fld>
            <a:endParaRPr lang="de-DE"/>
          </a:p>
        </p:txBody>
      </p:sp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C29A3855-6089-4AD9-8CA7-BF81BF9E8C8D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6BB054E1-43FF-46C8-88F4-C9215F1038A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2012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6DBCC9B-751E-4AD8-BA2C-FEE8E383DFB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F63FE909-1D0C-463C-AE2B-BEE3150751EE}" type="slidenum">
              <a:t>7</a:t>
            </a:fld>
            <a:endParaRPr lang="de-DE"/>
          </a:p>
        </p:txBody>
      </p:sp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C29A3855-6089-4AD9-8CA7-BF81BF9E8C8D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6BB054E1-43FF-46C8-88F4-C9215F1038A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07525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6DBCC9B-751E-4AD8-BA2C-FEE8E383DFB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F63FE909-1D0C-463C-AE2B-BEE3150751EE}" type="slidenum">
              <a:t>8</a:t>
            </a:fld>
            <a:endParaRPr lang="de-DE"/>
          </a:p>
        </p:txBody>
      </p:sp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C29A3855-6089-4AD9-8CA7-BF81BF9E8C8D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6BB054E1-43FF-46C8-88F4-C9215F1038A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25789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E248A8B-4E7E-42D5-BEF8-0C85E05B248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E1ECE6FB-A538-4FB1-BCD3-3F5CC35A5A1B}" type="slidenum">
              <a:t>9</a:t>
            </a:fld>
            <a:endParaRPr lang="de-DE"/>
          </a:p>
        </p:txBody>
      </p:sp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487F863D-06EA-4B83-AD48-88C93A6F2FE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6000" y="812520"/>
            <a:ext cx="7127279" cy="4008959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2FDE9A48-5E8B-43AF-BD50-E9BCDC96E04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E2865A-4FD1-4E4A-961D-C8D5FAEAC2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A24573F-9278-4F78-A9B7-D87E8BFED8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65551E4-5E58-411E-8283-4695CF8BA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14843-2504-418C-B695-BD770B0D71A6}" type="datetimeFigureOut">
              <a:rPr lang="de-DE" smtClean="0"/>
              <a:t>24.06.2020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F1C9985-8E14-49CE-804C-964CCF5C3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3283C0F-CC04-408D-A9E5-B231DC3DD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6362C-15B1-4C73-8963-90587D6A15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9963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ED6FA2-A3C0-4484-B4B7-11955BC17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920AB98-C65B-4E57-ABC9-182A821548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7B32840-1DF0-4149-963A-3AAC26A59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14843-2504-418C-B695-BD770B0D71A6}" type="datetimeFigureOut">
              <a:rPr lang="de-DE" smtClean="0"/>
              <a:t>24.06.2020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4FA8C14-406C-4E1B-AA5F-FA8FB881A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03CE886-2747-49AF-BD72-955C63783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6362C-15B1-4C73-8963-90587D6A15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0989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0F7A1514-BAD9-4E81-A19B-D64CDDD02C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DF9937E-7F01-44F3-823A-B8BE66F5E3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7BF43BE-74B0-4677-B779-A09D3A8F5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14843-2504-418C-B695-BD770B0D71A6}" type="datetimeFigureOut">
              <a:rPr lang="de-DE" smtClean="0"/>
              <a:t>24.06.2020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E7F0C46-E446-4D5B-8FDC-C6F520433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5742933-BE2E-433F-B3A1-C1303BCA4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6362C-15B1-4C73-8963-90587D6A15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1596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108531-A8BA-4FD4-B799-970F37BFC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17B384B-B596-4166-B34D-C2DBB2BE52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AA9A2A0-AF9C-4135-8F95-FD46A1831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14843-2504-418C-B695-BD770B0D71A6}" type="datetimeFigureOut">
              <a:rPr lang="de-DE" smtClean="0"/>
              <a:t>24.06.2020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71C9B7D-22EC-42D5-82C2-8EB259460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064E93A-D1D0-444C-B2CB-D756AFB2C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6362C-15B1-4C73-8963-90587D6A15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8133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50EA77-BE26-417B-A960-CAFE74613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21F25C1-B3C5-4DAA-9DB6-F2180498F9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C371423-E3CC-430C-8488-D1787CC20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14843-2504-418C-B695-BD770B0D71A6}" type="datetimeFigureOut">
              <a:rPr lang="de-DE" smtClean="0"/>
              <a:t>24.06.2020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61199F6-9893-4606-B5E5-8A72FDCCC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EA5656B-74B0-41FB-AD42-11091F632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6362C-15B1-4C73-8963-90587D6A15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6250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E02BE8-942A-46ED-8450-F990B6A08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1D3767F-C5CE-4DA4-8EAC-02AA267CB4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30EBB02-ABBD-4A97-ABA4-CA4893E7CD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B805EAC-6021-4934-A4D4-1B6873CB0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14843-2504-418C-B695-BD770B0D71A6}" type="datetimeFigureOut">
              <a:rPr lang="de-DE" smtClean="0"/>
              <a:t>24.06.2020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32DEEC8-C4D7-448D-A3B3-D98FA5560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973DAA1-F315-4AB6-BD26-5524DB003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6362C-15B1-4C73-8963-90587D6A15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757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E600BB-D2CB-4F33-AE8A-81C71D57A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8C18CFD-9552-4E1F-B69F-0C803BC6D4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97235C5-58B8-4591-8403-FD1147762C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ED1CBDC-3F49-43BC-A0A6-4DFBCDCF7B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C7C321F-E27E-4D07-83DD-69D2BC5555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48C6745-8FC3-4FFD-A553-3BD4B6A2F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14843-2504-418C-B695-BD770B0D71A6}" type="datetimeFigureOut">
              <a:rPr lang="de-DE" smtClean="0"/>
              <a:t>24.06.2020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E79A803-E2B2-4305-B6C7-77CAD914C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98DA192-10AC-4A71-89F1-7A8B09DBD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6362C-15B1-4C73-8963-90587D6A15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2054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D7A71F-3501-4C78-8D7A-A2DFE5F88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2C6BD82-57FC-4B21-89F6-66EDCEEA1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14843-2504-418C-B695-BD770B0D71A6}" type="datetimeFigureOut">
              <a:rPr lang="de-DE" smtClean="0"/>
              <a:t>24.06.2020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988C2B0-A678-4C60-B5BC-A8A962D9A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B057A23-2890-4685-BBF3-0AD478EDA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6362C-15B1-4C73-8963-90587D6A15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5532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2802F5A-8F80-437B-89D5-2405FBAC0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14843-2504-418C-B695-BD770B0D71A6}" type="datetimeFigureOut">
              <a:rPr lang="de-DE" smtClean="0"/>
              <a:t>24.06.2020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EB6C814-7911-4680-97CC-5D4567ABC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2D5084D-8DF6-486D-804D-584ACD7A8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6362C-15B1-4C73-8963-90587D6A15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6073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3C9A2A-8B48-4485-8D47-01539E9A2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616690B-F464-447A-8FA4-07BFA3D212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FD4CE14-8506-4E5F-9378-9C640B3B6A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9885ADF-BB7D-40E2-9D76-714CD1E7E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14843-2504-418C-B695-BD770B0D71A6}" type="datetimeFigureOut">
              <a:rPr lang="de-DE" smtClean="0"/>
              <a:t>24.06.2020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7A0C2D4-BDDD-4C19-90D9-51DA41507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CF6B3E4-C215-4207-A0BC-C0B066D33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6362C-15B1-4C73-8963-90587D6A15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2093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BAE0AE-450E-4FF0-800D-D5895B5FF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BD4B555-50CC-4287-B1CF-2F78510A6D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E43CC1D-9DA7-4898-A70A-0E7D1C46C9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22A346C-7938-44D3-8362-DBCBC7F64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14843-2504-418C-B695-BD770B0D71A6}" type="datetimeFigureOut">
              <a:rPr lang="de-DE" smtClean="0"/>
              <a:t>24.06.2020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48D8476-410B-43BD-9AF4-17962B361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526A5FF-FCC8-41AF-BA82-4344AB5CF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6362C-15B1-4C73-8963-90587D6A15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4984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CC8E5CA-DFAB-4AB9-BDB2-DF8DF9084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36BF2E3-7CDB-498E-9471-328DA63CF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165BEA3-C9F5-4DB0-B5A2-5CBF871FE4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114843-2504-418C-B695-BD770B0D71A6}" type="datetimeFigureOut">
              <a:rPr lang="de-DE" smtClean="0"/>
              <a:t>24.06.2020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E2D6171-E162-4969-843F-3864CF4E33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E03EC0B-68C0-4375-8E96-9A83957994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B6362C-15B1-4C73-8963-90587D6A15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286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FF2687-6C31-4F82-9472-513C0E32CE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7116" y="240633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de-DE" u="sng" dirty="0"/>
              <a:t>Programmierprojekt </a:t>
            </a:r>
            <a:br>
              <a:rPr lang="de-DE" u="sng" dirty="0"/>
            </a:br>
            <a:r>
              <a:rPr lang="de-DE" u="sng" dirty="0"/>
              <a:t>Vier-Gewinnt</a:t>
            </a:r>
            <a:br>
              <a:rPr lang="de-DE" dirty="0"/>
            </a:br>
            <a:endParaRPr lang="de-DE" dirty="0"/>
          </a:p>
        </p:txBody>
      </p:sp>
      <p:pic>
        <p:nvPicPr>
          <p:cNvPr id="4" name="Picture 16">
            <a:extLst>
              <a:ext uri="{FF2B5EF4-FFF2-40B4-BE49-F238E27FC236}">
                <a16:creationId xmlns:a16="http://schemas.microsoft.com/office/drawing/2014/main" id="{9C905130-9778-49A7-AC29-71287B2B711C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9896400" y="0"/>
            <a:ext cx="2295000" cy="199044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E9ABF87B-8F28-4D3D-AA76-B2BF4B68374B}"/>
              </a:ext>
            </a:extLst>
          </p:cNvPr>
          <p:cNvSpPr/>
          <p:nvPr/>
        </p:nvSpPr>
        <p:spPr>
          <a:xfrm>
            <a:off x="0" y="5657671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spcAft>
                <a:spcPts val="0"/>
              </a:spcAft>
            </a:pPr>
            <a:r>
              <a:rPr lang="de-DE" dirty="0" err="1">
                <a:latin typeface="Calibri Light" pitchFamily="18"/>
              </a:rPr>
              <a:t>produced</a:t>
            </a:r>
            <a:r>
              <a:rPr lang="de-DE" dirty="0">
                <a:latin typeface="Calibri Light" pitchFamily="18"/>
              </a:rPr>
              <a:t> </a:t>
            </a:r>
            <a:r>
              <a:rPr lang="de-DE" dirty="0" err="1">
                <a:latin typeface="Calibri Light" pitchFamily="18"/>
              </a:rPr>
              <a:t>by</a:t>
            </a:r>
            <a:r>
              <a:rPr lang="de-DE" dirty="0">
                <a:latin typeface="Calibri Light" pitchFamily="18"/>
              </a:rPr>
              <a:t>:</a:t>
            </a:r>
          </a:p>
          <a:p>
            <a:pPr lvl="0">
              <a:spcAft>
                <a:spcPts val="0"/>
              </a:spcAft>
            </a:pPr>
            <a:r>
              <a:rPr lang="de-DE" dirty="0">
                <a:latin typeface="Calibri Light" pitchFamily="18"/>
              </a:rPr>
              <a:t>Kevin </a:t>
            </a:r>
            <a:r>
              <a:rPr lang="de-DE" dirty="0" err="1">
                <a:latin typeface="Calibri Light" pitchFamily="18"/>
              </a:rPr>
              <a:t>Jaroschewski</a:t>
            </a:r>
            <a:endParaRPr lang="de-DE" dirty="0">
              <a:latin typeface="Calibri Light" pitchFamily="18"/>
            </a:endParaRPr>
          </a:p>
          <a:p>
            <a:pPr lvl="0">
              <a:spcAft>
                <a:spcPts val="0"/>
              </a:spcAft>
            </a:pPr>
            <a:r>
              <a:rPr lang="de-DE" dirty="0">
                <a:latin typeface="Calibri Light" pitchFamily="18"/>
              </a:rPr>
              <a:t>Kevin </a:t>
            </a:r>
            <a:r>
              <a:rPr lang="de-DE" dirty="0" err="1">
                <a:latin typeface="Calibri Light" pitchFamily="18"/>
              </a:rPr>
              <a:t>Tomelitsch</a:t>
            </a:r>
            <a:endParaRPr lang="de-DE" dirty="0">
              <a:latin typeface="Calibri Light" pitchFamily="18"/>
            </a:endParaRPr>
          </a:p>
          <a:p>
            <a:pPr lvl="0">
              <a:spcAft>
                <a:spcPts val="0"/>
              </a:spcAft>
            </a:pPr>
            <a:r>
              <a:rPr lang="de-DE" dirty="0">
                <a:latin typeface="Calibri Light" pitchFamily="18"/>
              </a:rPr>
              <a:t>Christian Arndt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37AA2E6F-B578-455B-BBE9-B84EC9740895}"/>
              </a:ext>
            </a:extLst>
          </p:cNvPr>
          <p:cNvSpPr/>
          <p:nvPr/>
        </p:nvSpPr>
        <p:spPr>
          <a:xfrm>
            <a:off x="0" y="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de-DE" dirty="0">
                <a:solidFill>
                  <a:srgbClr val="000000"/>
                </a:solidFill>
                <a:latin typeface="Calibri" pitchFamily="18"/>
                <a:ea typeface="Microsoft YaHei" pitchFamily="2"/>
                <a:cs typeface="Arial" pitchFamily="2"/>
              </a:rPr>
              <a:t>SOSE 2020 AIS Programmieren II</a:t>
            </a:r>
          </a:p>
          <a:p>
            <a:pPr lvl="0"/>
            <a:r>
              <a:rPr lang="de-DE" dirty="0">
                <a:solidFill>
                  <a:srgbClr val="000000"/>
                </a:solidFill>
                <a:latin typeface="Calibri" pitchFamily="18"/>
                <a:ea typeface="Microsoft YaHei" pitchFamily="2"/>
                <a:cs typeface="Arial" pitchFamily="2"/>
              </a:rPr>
              <a:t>Dr. </a:t>
            </a:r>
            <a:r>
              <a:rPr lang="de-DE" dirty="0" err="1">
                <a:solidFill>
                  <a:srgbClr val="000000"/>
                </a:solidFill>
                <a:latin typeface="Calibri" pitchFamily="18"/>
                <a:ea typeface="Microsoft YaHei" pitchFamily="2"/>
                <a:cs typeface="Arial" pitchFamily="2"/>
              </a:rPr>
              <a:t>Lindenbeck</a:t>
            </a:r>
            <a:endParaRPr lang="de-DE" dirty="0">
              <a:solidFill>
                <a:srgbClr val="000000"/>
              </a:solidFill>
              <a:latin typeface="Calibri" pitchFamily="18"/>
              <a:ea typeface="Microsoft YaHei" pitchFamily="2"/>
              <a:cs typeface="Arial" pitchFamily="2"/>
            </a:endParaRPr>
          </a:p>
        </p:txBody>
      </p:sp>
      <p:pic>
        <p:nvPicPr>
          <p:cNvPr id="7" name="Grafik 6" descr="Vier gewinnt - 2-Spieler-Verbindungsspiel[2/2]">
            <a:extLst>
              <a:ext uri="{FF2B5EF4-FFF2-40B4-BE49-F238E27FC236}">
                <a16:creationId xmlns:a16="http://schemas.microsoft.com/office/drawing/2014/main" id="{F826842D-FCC5-4B97-B713-BA929E507E5C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5399" y="1935785"/>
            <a:ext cx="5583906" cy="44143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14822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D82C9D-2D80-490D-91C8-D5E8DCAA2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u="sng" dirty="0"/>
              <a:t>Inhaltsverzeichnis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706B5EA-CDF6-49E9-BAD8-245F7C62C8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de-DE" dirty="0"/>
              <a:t>Spielablauf</a:t>
            </a:r>
          </a:p>
          <a:p>
            <a:pPr marL="514350" indent="-514350">
              <a:buAutoNum type="arabicPeriod"/>
            </a:pPr>
            <a:r>
              <a:rPr lang="de-DE" dirty="0"/>
              <a:t>Realisierung des Projekts</a:t>
            </a:r>
          </a:p>
          <a:p>
            <a:pPr marL="514350" indent="-514350">
              <a:buAutoNum type="arabicPeriod"/>
            </a:pPr>
            <a:r>
              <a:rPr lang="de-DE" dirty="0"/>
              <a:t>Herausforderungen</a:t>
            </a:r>
          </a:p>
          <a:p>
            <a:pPr marL="514350" indent="-514350">
              <a:buAutoNum type="arabicPeriod"/>
            </a:pPr>
            <a:r>
              <a:rPr lang="de-DE" dirty="0"/>
              <a:t>Verteilte Programmierung</a:t>
            </a:r>
          </a:p>
          <a:p>
            <a:pPr marL="514350" indent="-514350">
              <a:buAutoNum type="arabicPeriod"/>
            </a:pPr>
            <a:r>
              <a:rPr lang="de-DE" dirty="0"/>
              <a:t>GUI</a:t>
            </a:r>
          </a:p>
          <a:p>
            <a:pPr marL="0" indent="0">
              <a:buNone/>
            </a:pPr>
            <a:endParaRPr lang="de-DE" dirty="0"/>
          </a:p>
          <a:p>
            <a:pPr marL="514350" indent="-514350">
              <a:buAutoNum type="arabicPeriod"/>
            </a:pPr>
            <a:endParaRPr lang="de-DE" dirty="0"/>
          </a:p>
          <a:p>
            <a:pPr marL="514350" indent="-514350">
              <a:buAutoNum type="arabicPeriod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85634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024DCE-E5B9-428F-8B11-4F7661B805B7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de-DE" b="1" u="sng" dirty="0"/>
              <a:t>Vier-Gewinnt Spielverlauf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224A2FC-015E-46F1-9C08-D6D889F178B8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>
            <a:normAutofit/>
          </a:bodyPr>
          <a:lstStyle/>
          <a:p>
            <a:pPr lvl="0">
              <a:spcBef>
                <a:spcPts val="1001"/>
              </a:spcBef>
              <a:buFont typeface="Arial" pitchFamily="32"/>
              <a:buChar char="•"/>
            </a:pPr>
            <a:r>
              <a:rPr lang="de-DE" dirty="0"/>
              <a:t>zwei-Personen Strategiespiel</a:t>
            </a:r>
          </a:p>
          <a:p>
            <a:pPr lvl="0">
              <a:spcBef>
                <a:spcPts val="1001"/>
              </a:spcBef>
              <a:buFont typeface="Arial" pitchFamily="32"/>
              <a:buChar char="•"/>
            </a:pPr>
            <a:endParaRPr lang="de-DE" dirty="0"/>
          </a:p>
          <a:p>
            <a:pPr lvl="0">
              <a:spcBef>
                <a:spcPts val="1001"/>
              </a:spcBef>
              <a:buFont typeface="Arial" pitchFamily="32"/>
              <a:buChar char="•"/>
            </a:pPr>
            <a:r>
              <a:rPr lang="de-DE" dirty="0"/>
              <a:t>Spielfeld: 7(breite)*6(höhe) = 42 Feldern</a:t>
            </a:r>
          </a:p>
          <a:p>
            <a:pPr lvl="0">
              <a:spcBef>
                <a:spcPts val="1001"/>
              </a:spcBef>
              <a:buFont typeface="Arial" pitchFamily="32"/>
              <a:buChar char="•"/>
            </a:pPr>
            <a:endParaRPr lang="de-DE" dirty="0"/>
          </a:p>
          <a:p>
            <a:pPr>
              <a:spcBef>
                <a:spcPts val="1001"/>
              </a:spcBef>
              <a:buFont typeface="Arial" pitchFamily="32"/>
              <a:buChar char="•"/>
            </a:pPr>
            <a:r>
              <a:rPr lang="de-DE" dirty="0"/>
              <a:t>Gewinnbedingung: vier seiner Steine in einer Zeile, Spalte oder Diagonale  ansonsten unentschieden</a:t>
            </a:r>
          </a:p>
          <a:p>
            <a:pPr>
              <a:spcBef>
                <a:spcPts val="1001"/>
              </a:spcBef>
              <a:buFont typeface="Arial" pitchFamily="32"/>
              <a:buChar char="•"/>
            </a:pPr>
            <a:endParaRPr lang="de-DE" dirty="0"/>
          </a:p>
          <a:p>
            <a:pPr>
              <a:spcBef>
                <a:spcPts val="1001"/>
              </a:spcBef>
              <a:buFont typeface="Arial" pitchFamily="32"/>
              <a:buChar char="•"/>
            </a:pPr>
            <a:r>
              <a:rPr lang="de-DE" dirty="0"/>
              <a:t>Abwechselnde Spielweise/Unterschiedliche Farbchips/Füllen der Spalten von unten nach oben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EC1F0E-2619-401B-8839-B56721CD6C3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de-DE" b="1" u="sng" dirty="0"/>
              <a:t>Aufgaben zur Realisierung des Projekts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9C2B762-98FC-47C3-AC49-C6C2552804B8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>
            <a:normAutofit/>
          </a:bodyPr>
          <a:lstStyle/>
          <a:p>
            <a:pPr>
              <a:spcBef>
                <a:spcPts val="1001"/>
              </a:spcBef>
            </a:pPr>
            <a:r>
              <a:rPr lang="de-DE" dirty="0"/>
              <a:t>Umsetzung eines Online Multiplayer Spiels </a:t>
            </a:r>
          </a:p>
          <a:p>
            <a:pPr lvl="0">
              <a:spcBef>
                <a:spcPts val="1001"/>
              </a:spcBef>
              <a:buFont typeface="Arial" pitchFamily="32"/>
              <a:buChar char="•"/>
            </a:pPr>
            <a:endParaRPr lang="de-DE" dirty="0"/>
          </a:p>
          <a:p>
            <a:pPr lvl="0">
              <a:spcBef>
                <a:spcPts val="1001"/>
              </a:spcBef>
              <a:buFont typeface="Arial" pitchFamily="32"/>
              <a:buChar char="•"/>
            </a:pPr>
            <a:r>
              <a:rPr lang="de-DE" dirty="0"/>
              <a:t>Spiellogik implementieren </a:t>
            </a:r>
          </a:p>
          <a:p>
            <a:pPr lvl="0">
              <a:spcBef>
                <a:spcPts val="1001"/>
              </a:spcBef>
              <a:buFont typeface="Arial" pitchFamily="32"/>
              <a:buChar char="•"/>
            </a:pPr>
            <a:endParaRPr lang="de-DE" dirty="0"/>
          </a:p>
          <a:p>
            <a:pPr lvl="0">
              <a:spcBef>
                <a:spcPts val="1001"/>
              </a:spcBef>
              <a:buFont typeface="Arial" pitchFamily="32"/>
              <a:buChar char="•"/>
            </a:pPr>
            <a:r>
              <a:rPr lang="de-DE" dirty="0"/>
              <a:t>Spielfeld über eine Grafische-Oberfläche anzeigen lassen</a:t>
            </a:r>
          </a:p>
          <a:p>
            <a:pPr lvl="0">
              <a:spcBef>
                <a:spcPts val="1001"/>
              </a:spcBef>
              <a:buFont typeface="Arial" pitchFamily="32"/>
              <a:buChar char="•"/>
            </a:pPr>
            <a:endParaRPr lang="de-DE" dirty="0"/>
          </a:p>
          <a:p>
            <a:pPr>
              <a:spcBef>
                <a:spcPts val="1001"/>
              </a:spcBef>
              <a:buFont typeface="Arial" pitchFamily="32"/>
              <a:buChar char="•"/>
            </a:pPr>
            <a:r>
              <a:rPr lang="de-DE" dirty="0"/>
              <a:t>Server-Client implementieren (Verteilte Programmierung)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EC1F0E-2619-401B-8839-B56721CD6C3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de-DE" b="1" u="sng" dirty="0"/>
              <a:t>Problemstellungen / Herausforderungen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9C2B762-98FC-47C3-AC49-C6C2552804B8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>
            <a:normAutofit/>
          </a:bodyPr>
          <a:lstStyle/>
          <a:p>
            <a:pPr lvl="0">
              <a:spcBef>
                <a:spcPts val="1001"/>
              </a:spcBef>
              <a:buFont typeface="Arial" pitchFamily="32"/>
              <a:buChar char="•"/>
            </a:pPr>
            <a:endParaRPr lang="de-DE" dirty="0"/>
          </a:p>
          <a:p>
            <a:pPr lvl="0">
              <a:spcBef>
                <a:spcPts val="1001"/>
              </a:spcBef>
              <a:buFont typeface="Arial" pitchFamily="32"/>
              <a:buChar char="•"/>
            </a:pPr>
            <a:r>
              <a:rPr lang="de-DE" dirty="0"/>
              <a:t>Zweckmäßige Implementierung des IO (Input/Output)</a:t>
            </a:r>
          </a:p>
          <a:p>
            <a:pPr marL="0" lvl="0" indent="0">
              <a:spcBef>
                <a:spcPts val="1001"/>
              </a:spcBef>
              <a:buNone/>
            </a:pPr>
            <a:endParaRPr lang="de-DE" dirty="0"/>
          </a:p>
          <a:p>
            <a:pPr>
              <a:spcBef>
                <a:spcPts val="1001"/>
              </a:spcBef>
              <a:buFont typeface="Arial" pitchFamily="32"/>
              <a:buChar char="•"/>
            </a:pPr>
            <a:r>
              <a:rPr lang="de-DE" dirty="0"/>
              <a:t>Implementierung der Verteilten Programmierung (Sever-Client)</a:t>
            </a:r>
          </a:p>
          <a:p>
            <a:pPr marL="0" indent="0">
              <a:spcBef>
                <a:spcPts val="1001"/>
              </a:spcBef>
              <a:buNone/>
            </a:pPr>
            <a:endParaRPr lang="de-DE" dirty="0"/>
          </a:p>
          <a:p>
            <a:pPr>
              <a:spcBef>
                <a:spcPts val="1001"/>
              </a:spcBef>
              <a:buFont typeface="Arial" pitchFamily="32"/>
              <a:buChar char="•"/>
            </a:pPr>
            <a:r>
              <a:rPr lang="de-DE" dirty="0"/>
              <a:t>Nebenläufigkeit (Threads) für eine bessere „Kontrolle“ über den Client</a:t>
            </a:r>
          </a:p>
          <a:p>
            <a:pPr>
              <a:spcBef>
                <a:spcPts val="1001"/>
              </a:spcBef>
              <a:buFont typeface="Arial" pitchFamily="32"/>
              <a:buChar char="•"/>
            </a:pPr>
            <a:endParaRPr lang="de-DE" dirty="0"/>
          </a:p>
          <a:p>
            <a:pPr marL="0" indent="0">
              <a:spcBef>
                <a:spcPts val="1001"/>
              </a:spcBef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85226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EC1F0E-2619-401B-8839-B56721CD6C3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 algn="ctr"/>
            <a:r>
              <a:rPr lang="de-DE" b="1" u="sng" dirty="0"/>
              <a:t>Umsetzung der Aufgaben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9C2B762-98FC-47C3-AC49-C6C2552804B8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0" y="1825625"/>
            <a:ext cx="11353800" cy="4351338"/>
          </a:xfrm>
        </p:spPr>
        <p:txBody>
          <a:bodyPr>
            <a:normAutofit/>
          </a:bodyPr>
          <a:lstStyle/>
          <a:p>
            <a:pPr>
              <a:spcBef>
                <a:spcPts val="1001"/>
              </a:spcBef>
              <a:buFont typeface="Arial" pitchFamily="32"/>
              <a:buChar char="•"/>
            </a:pPr>
            <a:r>
              <a:rPr lang="de-DE" dirty="0"/>
              <a:t>Verteilte Programmierung um einen Multiplayer zu realisieren</a:t>
            </a:r>
          </a:p>
          <a:p>
            <a:pPr lvl="0">
              <a:spcBef>
                <a:spcPts val="1001"/>
              </a:spcBef>
              <a:buFont typeface="Arial" pitchFamily="32"/>
              <a:buChar char="•"/>
            </a:pPr>
            <a:endParaRPr lang="de-DE" dirty="0"/>
          </a:p>
        </p:txBody>
      </p:sp>
      <p:pic>
        <p:nvPicPr>
          <p:cNvPr id="5" name="Grafik 4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C26B2692-84C1-4EDB-9CBC-20E2435DD5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15331"/>
            <a:ext cx="6614733" cy="3696567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EDD2D2E7-BD54-4CE8-8DC9-94949834A2B1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508" y="2615332"/>
            <a:ext cx="4324813" cy="3696568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Pfeil: nach rechts 6">
            <a:extLst>
              <a:ext uri="{FF2B5EF4-FFF2-40B4-BE49-F238E27FC236}">
                <a16:creationId xmlns:a16="http://schemas.microsoft.com/office/drawing/2014/main" id="{D3E72674-6D0A-43FC-89DF-07CD5885BA0A}"/>
              </a:ext>
            </a:extLst>
          </p:cNvPr>
          <p:cNvSpPr/>
          <p:nvPr/>
        </p:nvSpPr>
        <p:spPr>
          <a:xfrm rot="9122870">
            <a:off x="9081557" y="3376146"/>
            <a:ext cx="2966597" cy="5447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DE53E329-247D-4322-94DC-4540A0E47A42}"/>
              </a:ext>
            </a:extLst>
          </p:cNvPr>
          <p:cNvSpPr txBox="1"/>
          <p:nvPr/>
        </p:nvSpPr>
        <p:spPr>
          <a:xfrm rot="19926771">
            <a:off x="9274253" y="3336603"/>
            <a:ext cx="3014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1. Host erstellt den Server </a:t>
            </a:r>
          </a:p>
        </p:txBody>
      </p:sp>
      <p:sp>
        <p:nvSpPr>
          <p:cNvPr id="10" name="Pfeil: nach rechts 9">
            <a:extLst>
              <a:ext uri="{FF2B5EF4-FFF2-40B4-BE49-F238E27FC236}">
                <a16:creationId xmlns:a16="http://schemas.microsoft.com/office/drawing/2014/main" id="{3C9D461E-5515-4272-8874-9BC977209141}"/>
              </a:ext>
            </a:extLst>
          </p:cNvPr>
          <p:cNvSpPr/>
          <p:nvPr/>
        </p:nvSpPr>
        <p:spPr>
          <a:xfrm rot="20642497">
            <a:off x="5119167" y="4928294"/>
            <a:ext cx="3412863" cy="5447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087CD3F2-CBD2-4524-AD49-05B9CF4821C7}"/>
              </a:ext>
            </a:extLst>
          </p:cNvPr>
          <p:cNvSpPr txBox="1"/>
          <p:nvPr/>
        </p:nvSpPr>
        <p:spPr>
          <a:xfrm rot="20646471">
            <a:off x="5222022" y="5016438"/>
            <a:ext cx="3207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2. Client tritt dem Server bei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E3147AA4-FC0D-4616-8F50-8C9960B5662E}"/>
              </a:ext>
            </a:extLst>
          </p:cNvPr>
          <p:cNvSpPr/>
          <p:nvPr/>
        </p:nvSpPr>
        <p:spPr>
          <a:xfrm>
            <a:off x="4241133" y="3110163"/>
            <a:ext cx="547436" cy="19250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B545EAC1-9FA6-43A4-9DD3-067034F79F44}"/>
              </a:ext>
            </a:extLst>
          </p:cNvPr>
          <p:cNvSpPr/>
          <p:nvPr/>
        </p:nvSpPr>
        <p:spPr>
          <a:xfrm>
            <a:off x="4012532" y="4719763"/>
            <a:ext cx="956171" cy="19250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144544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EC1F0E-2619-401B-8839-B56721CD6C3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838200" y="461424"/>
            <a:ext cx="10515600" cy="981606"/>
          </a:xfrm>
        </p:spPr>
        <p:txBody>
          <a:bodyPr/>
          <a:lstStyle/>
          <a:p>
            <a:pPr lvl="0" algn="ctr"/>
            <a:r>
              <a:rPr lang="de-DE" b="1" u="sng" dirty="0"/>
              <a:t>Umsetzung der Aufgaben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9C2B762-98FC-47C3-AC49-C6C2552804B8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56349" y="1596451"/>
            <a:ext cx="12035651" cy="633401"/>
          </a:xfrm>
        </p:spPr>
        <p:txBody>
          <a:bodyPr>
            <a:normAutofit/>
          </a:bodyPr>
          <a:lstStyle/>
          <a:p>
            <a:r>
              <a:rPr lang="de-DE" dirty="0"/>
              <a:t>Grafische Oberflächen wurden benutzt um das GUI zu erstellen und zu gestalten</a:t>
            </a:r>
          </a:p>
          <a:p>
            <a:pPr>
              <a:spcBef>
                <a:spcPts val="1001"/>
              </a:spcBef>
            </a:pPr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4CFD79B9-7FD8-4BC0-8A9C-8315587E27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22674"/>
            <a:ext cx="4631610" cy="4669354"/>
          </a:xfrm>
          <a:prstGeom prst="rect">
            <a:avLst/>
          </a:prstGeom>
        </p:spPr>
      </p:pic>
      <p:pic>
        <p:nvPicPr>
          <p:cNvPr id="7" name="Picture 2" descr="BorderLayout">
            <a:extLst>
              <a:ext uri="{FF2B5EF4-FFF2-40B4-BE49-F238E27FC236}">
                <a16:creationId xmlns:a16="http://schemas.microsoft.com/office/drawing/2014/main" id="{61AAAA2F-206C-4F8C-A2EA-C25CC6B29B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4173" y="2383273"/>
            <a:ext cx="4606637" cy="4148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6E3824BD-98F3-43E9-9914-D25D883C3CDA}"/>
              </a:ext>
            </a:extLst>
          </p:cNvPr>
          <p:cNvSpPr/>
          <p:nvPr/>
        </p:nvSpPr>
        <p:spPr>
          <a:xfrm>
            <a:off x="6235337" y="5965371"/>
            <a:ext cx="4441372" cy="50509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D08D4DE5-7380-4DAC-925E-A56EF7C11B7C}"/>
              </a:ext>
            </a:extLst>
          </p:cNvPr>
          <p:cNvSpPr/>
          <p:nvPr/>
        </p:nvSpPr>
        <p:spPr>
          <a:xfrm>
            <a:off x="838199" y="6531428"/>
            <a:ext cx="4631610" cy="2606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B29E7510-D23C-4AC4-BFA4-B9E119DB8751}"/>
              </a:ext>
            </a:extLst>
          </p:cNvPr>
          <p:cNvSpPr/>
          <p:nvPr/>
        </p:nvSpPr>
        <p:spPr>
          <a:xfrm>
            <a:off x="6235337" y="2821577"/>
            <a:ext cx="4441372" cy="505098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EFBB4689-D6EA-46B1-A012-F0954B258939}"/>
              </a:ext>
            </a:extLst>
          </p:cNvPr>
          <p:cNvSpPr/>
          <p:nvPr/>
        </p:nvSpPr>
        <p:spPr>
          <a:xfrm>
            <a:off x="838199" y="2347887"/>
            <a:ext cx="4631610" cy="160182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C6B30FD0-F6A7-4ECF-B0F5-09D3E50C17C8}"/>
              </a:ext>
            </a:extLst>
          </p:cNvPr>
          <p:cNvSpPr/>
          <p:nvPr/>
        </p:nvSpPr>
        <p:spPr>
          <a:xfrm>
            <a:off x="7454233" y="3300549"/>
            <a:ext cx="2151321" cy="2664821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D38590A6-9148-46E8-ADE7-669B0DCCAF54}"/>
              </a:ext>
            </a:extLst>
          </p:cNvPr>
          <p:cNvSpPr/>
          <p:nvPr/>
        </p:nvSpPr>
        <p:spPr>
          <a:xfrm>
            <a:off x="838198" y="2508069"/>
            <a:ext cx="4631610" cy="4023359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23811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EC1F0E-2619-401B-8839-B56721CD6C3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838200" y="461424"/>
            <a:ext cx="10515600" cy="981606"/>
          </a:xfrm>
        </p:spPr>
        <p:txBody>
          <a:bodyPr/>
          <a:lstStyle/>
          <a:p>
            <a:pPr lvl="0" algn="ctr"/>
            <a:r>
              <a:rPr lang="de-DE" b="1" u="sng" dirty="0"/>
              <a:t>Umsetzung der Aufgaben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9C2B762-98FC-47C3-AC49-C6C2552804B8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56349" y="1596451"/>
            <a:ext cx="12035651" cy="633401"/>
          </a:xfrm>
        </p:spPr>
        <p:txBody>
          <a:bodyPr>
            <a:normAutofit/>
          </a:bodyPr>
          <a:lstStyle/>
          <a:p>
            <a:r>
              <a:rPr lang="de-DE" dirty="0"/>
              <a:t>Grafische Oberflächen wurden benutzt um das GUI zu erstellen und zu gestalten</a:t>
            </a:r>
          </a:p>
          <a:p>
            <a:pPr>
              <a:spcBef>
                <a:spcPts val="1001"/>
              </a:spcBef>
            </a:pPr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F0EC89BA-1A69-4080-A375-02C5EC7200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2820" y="3669400"/>
            <a:ext cx="7488852" cy="2455361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4CFD79B9-7FD8-4BC0-8A9C-8315587E27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88646"/>
            <a:ext cx="4631610" cy="4669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8005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BABFAF-00FF-490B-8B70-1CD0115A58A6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 algn="ctr"/>
            <a:r>
              <a:rPr lang="de-DE" sz="7200" b="1" u="sng"/>
              <a:t>Ende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57E9B62-4676-4B6E-B318-BD292E1773D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368880" y="3429000"/>
            <a:ext cx="6296039" cy="929160"/>
          </a:xfrm>
        </p:spPr>
        <p:txBody>
          <a:bodyPr/>
          <a:lstStyle/>
          <a:p>
            <a:pPr lvl="0">
              <a:spcBef>
                <a:spcPts val="1001"/>
              </a:spcBef>
              <a:buNone/>
            </a:pPr>
            <a:r>
              <a:rPr lang="de-DE"/>
              <a:t>Vielen Dank für die Aufmerksamkeit 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197</Words>
  <Application>Microsoft Office PowerPoint</Application>
  <PresentationFormat>Breitbild</PresentationFormat>
  <Paragraphs>54</Paragraphs>
  <Slides>9</Slides>
  <Notes>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</vt:lpstr>
      <vt:lpstr>Programmierprojekt  Vier-Gewinnt </vt:lpstr>
      <vt:lpstr>Inhaltsverzeichnis</vt:lpstr>
      <vt:lpstr>Vier-Gewinnt Spielverlauf</vt:lpstr>
      <vt:lpstr>Aufgaben zur Realisierung des Projekts</vt:lpstr>
      <vt:lpstr>Problemstellungen / Herausforderungen</vt:lpstr>
      <vt:lpstr>Umsetzung der Aufgaben</vt:lpstr>
      <vt:lpstr>Umsetzung der Aufgaben</vt:lpstr>
      <vt:lpstr>Umsetzung der Aufgaben</vt:lpstr>
      <vt:lpstr>Ende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Programmierprojekt  Vier-Gewinnt</dc:title>
  <dc:creator>Chris</dc:creator>
  <cp:lastModifiedBy>Chris</cp:lastModifiedBy>
  <cp:revision>24</cp:revision>
  <dcterms:created xsi:type="dcterms:W3CDTF">2020-06-17T09:14:10Z</dcterms:created>
  <dcterms:modified xsi:type="dcterms:W3CDTF">2020-06-24T08:52:59Z</dcterms:modified>
</cp:coreProperties>
</file>