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C70B-8978-42A7-A03A-89318130D28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596B-E7AF-4AA6-BF45-830F540C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Animations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5181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Slap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RPA Arm Swings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Report 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Parrot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Chicken Dance (Long)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Fist Pump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Fist Bump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Firework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97" y="-94475"/>
            <a:ext cx="8229600" cy="1143000"/>
          </a:xfrm>
        </p:spPr>
        <p:txBody>
          <a:bodyPr/>
          <a:lstStyle/>
          <a:p>
            <a:r>
              <a:rPr lang="en-US" dirty="0" smtClean="0"/>
              <a:t>Firework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7903" y="1355292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7601" y="359898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598980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6400800" y="207720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45" y="1604909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9069" y="5867400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5300846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3788" y="1598044"/>
            <a:ext cx="1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4065" y="210452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1894" y="722335"/>
            <a:ext cx="2662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Plays Firework Sound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63" y="1116728"/>
            <a:ext cx="1390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69863"/>
            <a:ext cx="144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88" y="1094887"/>
            <a:ext cx="13811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2" y="4362450"/>
            <a:ext cx="1114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5" y="4266740"/>
            <a:ext cx="20193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4804354" y="5929740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5485" y="5363186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24" y="4605337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65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5" y="55883"/>
            <a:ext cx="8229600" cy="1143000"/>
          </a:xfrm>
        </p:spPr>
        <p:txBody>
          <a:bodyPr/>
          <a:lstStyle/>
          <a:p>
            <a:r>
              <a:rPr lang="en-US" dirty="0" smtClean="0"/>
              <a:t>Slap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8" y="1116728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386589" y="2121615"/>
            <a:ext cx="948198" cy="13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21753" y="2349975"/>
            <a:ext cx="15802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7089" y="3248186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Hold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6024" y="160020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6585" y="1744771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9925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44226" y="3810000"/>
            <a:ext cx="5951974" cy="663676"/>
            <a:chOff x="1744226" y="3810000"/>
            <a:chExt cx="5951974" cy="66367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506" y="1121700"/>
            <a:ext cx="1998247" cy="221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74892"/>
            <a:ext cx="1352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67" y="4684178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623505" y="3376136"/>
            <a:ext cx="1998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Says “Quiet Jacob”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5" y="55883"/>
            <a:ext cx="8229600" cy="1143000"/>
          </a:xfrm>
        </p:spPr>
        <p:txBody>
          <a:bodyPr/>
          <a:lstStyle/>
          <a:p>
            <a:r>
              <a:rPr lang="en-US" dirty="0" smtClean="0"/>
              <a:t>RPA Arm-Swings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8" y="1116728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386589" y="2121615"/>
            <a:ext cx="948198" cy="13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21753" y="2349975"/>
            <a:ext cx="15802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6024" y="160020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6585" y="1744771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3881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91000" y="3745468"/>
            <a:ext cx="3505200" cy="369332"/>
            <a:chOff x="1744226" y="3745468"/>
            <a:chExt cx="5951974" cy="36933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44226" y="3745468"/>
              <a:ext cx="0" cy="369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11328"/>
            <a:ext cx="1428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16728"/>
            <a:ext cx="1457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101677" y="4343400"/>
            <a:ext cx="35180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3x Says “Rock” “Paper” “Scissors” One each time.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13" y="4666565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8211005" y="3581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82028" y="3769079"/>
            <a:ext cx="10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5" y="55883"/>
            <a:ext cx="8229600" cy="1143000"/>
          </a:xfrm>
        </p:spPr>
        <p:txBody>
          <a:bodyPr/>
          <a:lstStyle/>
          <a:p>
            <a:r>
              <a:rPr lang="en-US" dirty="0" smtClean="0"/>
              <a:t>Report In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93665" y="1932681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0782" y="986472"/>
            <a:ext cx="142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Walks Forward 35cm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1447" y="1460383"/>
            <a:ext cx="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1792" y="360957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598980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439423" y="3648658"/>
            <a:ext cx="16669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Hold and Says “NAO ready for demonstration, sir!”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85" y="1141853"/>
            <a:ext cx="148101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57686"/>
            <a:ext cx="1466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55" y="986472"/>
            <a:ext cx="1790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6400800" y="207720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45" y="1604909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01639" y="577769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9387" y="5302120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" y="4357296"/>
            <a:ext cx="1523018" cy="213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4707" y="6474325"/>
            <a:ext cx="1666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85" y="4353311"/>
            <a:ext cx="1466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95" y="4368030"/>
            <a:ext cx="1438275" cy="20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4232945" y="5877820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74496" y="4357296"/>
            <a:ext cx="98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(Many small moves)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90840" y="6409631"/>
            <a:ext cx="1666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Hold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99832" y="575484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99668" y="5534140"/>
            <a:ext cx="111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5" y="55883"/>
            <a:ext cx="8229600" cy="1143000"/>
          </a:xfrm>
        </p:spPr>
        <p:txBody>
          <a:bodyPr/>
          <a:lstStyle/>
          <a:p>
            <a:r>
              <a:rPr lang="en-US" dirty="0" smtClean="0"/>
              <a:t>Parrot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14800" y="1932681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0782" y="1420243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1447" y="1460383"/>
            <a:ext cx="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6350" y="3593068"/>
            <a:ext cx="44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random head movements with arm flap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661284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179683" y="4053952"/>
            <a:ext cx="21065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Plays Parrot audio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53200" y="207720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45" y="1604909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16728"/>
            <a:ext cx="15525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61" y="1076325"/>
            <a:ext cx="1613739" cy="221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16" y="1190625"/>
            <a:ext cx="16478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" y="4572000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1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2" y="-304800"/>
            <a:ext cx="8229600" cy="1143000"/>
          </a:xfrm>
        </p:spPr>
        <p:txBody>
          <a:bodyPr/>
          <a:lstStyle/>
          <a:p>
            <a:r>
              <a:rPr lang="en-US" dirty="0" smtClean="0"/>
              <a:t>Chicken Dance Long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7903" y="1355292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7601" y="359898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 x4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598980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6400800" y="207720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45" y="1604909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56772" y="575484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57903" y="5188293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18737" y="575484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867" y="5349474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99832" y="575484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17725" y="596071"/>
            <a:ext cx="5106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Playing Chicken Dance Music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97" y="1057686"/>
            <a:ext cx="13525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00" y="1148397"/>
            <a:ext cx="143694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4080124" y="2077207"/>
            <a:ext cx="72014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13788" y="1598044"/>
            <a:ext cx="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x4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30" y="1162684"/>
            <a:ext cx="1476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0" y="4357296"/>
            <a:ext cx="1296202" cy="208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 flipV="1">
            <a:off x="7372362" y="3598980"/>
            <a:ext cx="7932" cy="378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82" y="4327347"/>
            <a:ext cx="1390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05" y="4287862"/>
            <a:ext cx="1381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16" y="4367432"/>
            <a:ext cx="13716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6114812" y="5893346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60909" y="5435624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374416" y="5911779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2" y="-304800"/>
            <a:ext cx="8229600" cy="1143000"/>
          </a:xfrm>
        </p:spPr>
        <p:txBody>
          <a:bodyPr/>
          <a:lstStyle/>
          <a:p>
            <a:r>
              <a:rPr lang="en-US" dirty="0" smtClean="0"/>
              <a:t>Chicken Dance Long Cont.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7903" y="1355292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7601" y="359898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 x4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598980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156970" y="1590840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x2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17725" y="596071"/>
            <a:ext cx="5106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Playing Chicken Dance Music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3788" y="1598044"/>
            <a:ext cx="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372362" y="3598980"/>
            <a:ext cx="7932" cy="378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85" y="1143000"/>
            <a:ext cx="1390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7" y="1143000"/>
            <a:ext cx="1381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4013788" y="1956059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1" y="1178685"/>
            <a:ext cx="13620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5" y="1216785"/>
            <a:ext cx="1333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6330525" y="2077207"/>
            <a:ext cx="72014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5" y="4390812"/>
            <a:ext cx="13525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770953" y="4724400"/>
            <a:ext cx="32532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 to the beginning at this point. The whole thing repeats four times then returns to 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2" y="-304800"/>
            <a:ext cx="8229600" cy="1143000"/>
          </a:xfrm>
        </p:spPr>
        <p:txBody>
          <a:bodyPr/>
          <a:lstStyle/>
          <a:p>
            <a:r>
              <a:rPr lang="en-US" dirty="0" smtClean="0"/>
              <a:t>Fist Pump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7903" y="1355292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7601" y="38978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87454" y="3889884"/>
            <a:ext cx="5665746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440195" y="1539958"/>
            <a:ext cx="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09875" y="1974241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07069"/>
            <a:ext cx="17621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11" y="1107069"/>
            <a:ext cx="1562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4" y="4724400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770845" y="3382851"/>
            <a:ext cx="32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Says “Woo </a:t>
            </a:r>
            <a:r>
              <a:rPr lang="en-US" dirty="0" err="1" smtClean="0"/>
              <a:t>hoo</a:t>
            </a:r>
            <a:r>
              <a:rPr lang="en-US" dirty="0" smtClean="0"/>
              <a:t>! Good Job!”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2" y="-304800"/>
            <a:ext cx="8229600" cy="1143000"/>
          </a:xfrm>
        </p:spPr>
        <p:txBody>
          <a:bodyPr/>
          <a:lstStyle/>
          <a:p>
            <a:r>
              <a:rPr lang="en-US" dirty="0" smtClean="0"/>
              <a:t>Fist Bump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728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09387" y="1909802"/>
            <a:ext cx="9481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7903" y="1355292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7601" y="359898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85600" y="3598980"/>
            <a:ext cx="6608853" cy="758316"/>
            <a:chOff x="1744226" y="3810000"/>
            <a:chExt cx="5951974" cy="612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44226" y="4114800"/>
              <a:ext cx="0" cy="3077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6400800" y="207720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145" y="1604909"/>
            <a:ext cx="10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99069" y="5867400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5300846"/>
            <a:ext cx="9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3788" y="1598044"/>
            <a:ext cx="1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46" y="1086088"/>
            <a:ext cx="1511535" cy="207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4104065" y="2104527"/>
            <a:ext cx="7831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13" y="1139266"/>
            <a:ext cx="1521756" cy="208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467888" y="3158958"/>
            <a:ext cx="179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Says “Fist Bump”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49997" y="3221669"/>
            <a:ext cx="179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Hold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35" y="1116728"/>
            <a:ext cx="1809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350351" y="3353574"/>
            <a:ext cx="17936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Says “</a:t>
            </a:r>
            <a:r>
              <a:rPr lang="en-US" dirty="0" err="1" smtClean="0"/>
              <a:t>Badaladala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" y="435304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30" y="4529252"/>
            <a:ext cx="157120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3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191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Animations Documentation</vt:lpstr>
      <vt:lpstr>Slap</vt:lpstr>
      <vt:lpstr>RPA Arm-Swings</vt:lpstr>
      <vt:lpstr>Report In</vt:lpstr>
      <vt:lpstr>Parrot</vt:lpstr>
      <vt:lpstr>Chicken Dance Long</vt:lpstr>
      <vt:lpstr>Chicken Dance Long Cont.</vt:lpstr>
      <vt:lpstr>Fist Pump</vt:lpstr>
      <vt:lpstr>Fist Bump</vt:lpstr>
      <vt:lpstr>Firework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 Documentation</dc:title>
  <dc:creator>Test</dc:creator>
  <cp:lastModifiedBy>Test</cp:lastModifiedBy>
  <cp:revision>8</cp:revision>
  <dcterms:created xsi:type="dcterms:W3CDTF">2016-12-07T04:24:55Z</dcterms:created>
  <dcterms:modified xsi:type="dcterms:W3CDTF">2016-12-07T05:57:31Z</dcterms:modified>
</cp:coreProperties>
</file>