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2B97-92C6-4495-A445-35220D11A0D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1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2B97-92C6-4495-A445-35220D11A0D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2B97-92C6-4495-A445-35220D11A0D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5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2B97-92C6-4495-A445-35220D11A0D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6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2B97-92C6-4495-A445-35220D11A0D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7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2B97-92C6-4495-A445-35220D11A0D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2B97-92C6-4495-A445-35220D11A0D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8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2B97-92C6-4495-A445-35220D11A0D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2B97-92C6-4495-A445-35220D11A0D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6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2B97-92C6-4495-A445-35220D11A0D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1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2B97-92C6-4495-A445-35220D11A0D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12B97-92C6-4495-A445-35220D11A0D3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D1F29-AB12-4684-9531-68625A95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4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374"/>
            <a:ext cx="7772400" cy="1470025"/>
          </a:xfrm>
        </p:spPr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98" y="1116728"/>
            <a:ext cx="190181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386589" y="2121615"/>
            <a:ext cx="948198" cy="136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0" y="2111321"/>
            <a:ext cx="15802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00400" y="5084813"/>
            <a:ext cx="2514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44299" y="3135868"/>
            <a:ext cx="1425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Hold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67089" y="3248186"/>
            <a:ext cx="15915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 Hold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06024" y="1600200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5216" y="1602347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32290" y="4715481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432" y="1139474"/>
            <a:ext cx="14382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89" y="4473676"/>
            <a:ext cx="14382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233" y="1176345"/>
            <a:ext cx="11334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804149" y="3744093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099" y="4401950"/>
            <a:ext cx="15430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9" name="Group 2058"/>
          <p:cNvGrpSpPr/>
          <p:nvPr/>
        </p:nvGrpSpPr>
        <p:grpSpPr>
          <a:xfrm>
            <a:off x="1744226" y="3810000"/>
            <a:ext cx="5951974" cy="663676"/>
            <a:chOff x="1744226" y="3810000"/>
            <a:chExt cx="5951974" cy="663676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1744226" y="4114800"/>
              <a:ext cx="0" cy="35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6" name="Straight Connector 2055"/>
            <p:cNvCxnSpPr/>
            <p:nvPr/>
          </p:nvCxnSpPr>
          <p:spPr>
            <a:xfrm>
              <a:off x="1744226" y="4114800"/>
              <a:ext cx="5951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669161" y="3810000"/>
              <a:ext cx="14287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40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374"/>
            <a:ext cx="7772400" cy="1470025"/>
          </a:xfrm>
        </p:spPr>
        <p:txBody>
          <a:bodyPr/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98" y="1116728"/>
            <a:ext cx="190181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386589" y="2121615"/>
            <a:ext cx="948198" cy="136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0" y="2111321"/>
            <a:ext cx="15802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76800" y="3733800"/>
            <a:ext cx="3409335" cy="1143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400" y="1116727"/>
            <a:ext cx="16002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194615"/>
            <a:ext cx="14001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532796" y="3126502"/>
            <a:ext cx="1425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Hold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67089" y="3168134"/>
            <a:ext cx="15915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 Hold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06024" y="1600200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5216" y="1602347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67200"/>
            <a:ext cx="16002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443780" y="3935968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374"/>
            <a:ext cx="7772400" cy="1470025"/>
          </a:xfrm>
        </p:spPr>
        <p:txBody>
          <a:bodyPr/>
          <a:lstStyle/>
          <a:p>
            <a:r>
              <a:rPr lang="en-US" dirty="0" smtClean="0"/>
              <a:t>Push Slow-Down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" y="1253609"/>
            <a:ext cx="190181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023227" y="2182910"/>
            <a:ext cx="58521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43400" y="2111321"/>
            <a:ext cx="7901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16510" y="5334000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19400" y="3135868"/>
            <a:ext cx="1425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Hold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33795" y="3276600"/>
            <a:ext cx="15915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Hold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28800" y="1582371"/>
            <a:ext cx="101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91000" y="1582371"/>
            <a:ext cx="106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142243"/>
            <a:ext cx="14382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253609"/>
            <a:ext cx="14382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53609"/>
            <a:ext cx="11334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744996" y="3745468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Slow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165" y="4473676"/>
            <a:ext cx="15430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85800" y="3810000"/>
            <a:ext cx="7010400" cy="663676"/>
            <a:chOff x="1744226" y="3810000"/>
            <a:chExt cx="5951974" cy="66367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1744226" y="4114800"/>
              <a:ext cx="0" cy="35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744226" y="4114800"/>
              <a:ext cx="5951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7669161" y="3810000"/>
              <a:ext cx="14287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883990" y="4850691"/>
            <a:ext cx="8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Slow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543675" y="2123300"/>
            <a:ext cx="7901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91275" y="1594350"/>
            <a:ext cx="106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4" y="4633450"/>
            <a:ext cx="17335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381" y="4343400"/>
            <a:ext cx="1451229" cy="202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949197" y="6400800"/>
            <a:ext cx="15915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Hold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51304" y="5456903"/>
            <a:ext cx="218743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49047" y="4964668"/>
            <a:ext cx="115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374"/>
            <a:ext cx="7772400" cy="1470025"/>
          </a:xfrm>
        </p:spPr>
        <p:txBody>
          <a:bodyPr/>
          <a:lstStyle/>
          <a:p>
            <a:r>
              <a:rPr lang="en-US" dirty="0" smtClean="0"/>
              <a:t>Pull Slow-Down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" y="1253609"/>
            <a:ext cx="190181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023227" y="2182910"/>
            <a:ext cx="1253373" cy="122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16510" y="5334000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57600" y="3194546"/>
            <a:ext cx="1425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Hold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33795" y="3276600"/>
            <a:ext cx="15915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Hold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30601" y="1582371"/>
            <a:ext cx="101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44996" y="3745468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Slow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85800" y="3810000"/>
            <a:ext cx="7010400" cy="663676"/>
            <a:chOff x="1744226" y="3810000"/>
            <a:chExt cx="5951974" cy="66367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1744226" y="4114800"/>
              <a:ext cx="0" cy="35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744226" y="4114800"/>
              <a:ext cx="5951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7669161" y="3810000"/>
              <a:ext cx="14287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883990" y="4850691"/>
            <a:ext cx="8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Slow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638800" y="2123300"/>
            <a:ext cx="1752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69722" y="1594350"/>
            <a:ext cx="106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9197" y="6400800"/>
            <a:ext cx="15915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Hold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51304" y="5456903"/>
            <a:ext cx="218743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49047" y="4964668"/>
            <a:ext cx="115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204" y="1150364"/>
            <a:ext cx="16002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199837"/>
            <a:ext cx="14001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" y="4711801"/>
            <a:ext cx="16002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561" y="4410075"/>
            <a:ext cx="14001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473676"/>
            <a:ext cx="16002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374"/>
            <a:ext cx="7772400" cy="1470025"/>
          </a:xfrm>
        </p:spPr>
        <p:txBody>
          <a:bodyPr/>
          <a:lstStyle/>
          <a:p>
            <a:r>
              <a:rPr lang="en-US" dirty="0" smtClean="0"/>
              <a:t>Push Weave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" y="1253609"/>
            <a:ext cx="190181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023227" y="2182910"/>
            <a:ext cx="58521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43400" y="2111321"/>
            <a:ext cx="7901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14800" y="5376717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19400" y="3135868"/>
            <a:ext cx="1425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Hold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33795" y="3276600"/>
            <a:ext cx="15915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Hold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28800" y="1582371"/>
            <a:ext cx="101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91000" y="1582371"/>
            <a:ext cx="106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142243"/>
            <a:ext cx="14382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253609"/>
            <a:ext cx="14382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53609"/>
            <a:ext cx="11334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744996" y="3745468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Slow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165" y="4473676"/>
            <a:ext cx="15430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85800" y="3810000"/>
            <a:ext cx="7010400" cy="663676"/>
            <a:chOff x="1744226" y="3810000"/>
            <a:chExt cx="5951974" cy="66367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1744226" y="4114800"/>
              <a:ext cx="0" cy="35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744226" y="4114800"/>
              <a:ext cx="5951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7669161" y="3810000"/>
              <a:ext cx="14287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3936917" y="4893408"/>
            <a:ext cx="8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Slow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543675" y="2123300"/>
            <a:ext cx="7901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91275" y="1594350"/>
            <a:ext cx="106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80" y="4447853"/>
            <a:ext cx="1451229" cy="202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/>
          <p:cNvCxnSpPr/>
          <p:nvPr/>
        </p:nvCxnSpPr>
        <p:spPr>
          <a:xfrm>
            <a:off x="6400027" y="5456903"/>
            <a:ext cx="5387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96000" y="4964668"/>
            <a:ext cx="115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" y="4679195"/>
            <a:ext cx="165427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7488"/>
            <a:ext cx="13620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>
            <a:off x="1828800" y="5490694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76400" y="5007385"/>
            <a:ext cx="8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374"/>
            <a:ext cx="7772400" cy="1470025"/>
          </a:xfrm>
        </p:spPr>
        <p:txBody>
          <a:bodyPr/>
          <a:lstStyle/>
          <a:p>
            <a:r>
              <a:rPr lang="en-US" dirty="0" smtClean="0"/>
              <a:t>Pull Weave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" y="1253609"/>
            <a:ext cx="190181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023227" y="2182910"/>
            <a:ext cx="58521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95800" y="2111321"/>
            <a:ext cx="674604" cy="1197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91000" y="5376717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17992" y="3135868"/>
            <a:ext cx="1425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Hold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3135868"/>
            <a:ext cx="15915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Hold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28800" y="1582371"/>
            <a:ext cx="101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91000" y="1582371"/>
            <a:ext cx="106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44996" y="3745468"/>
            <a:ext cx="142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Slow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85800" y="3810000"/>
            <a:ext cx="7010400" cy="663676"/>
            <a:chOff x="1744226" y="3810000"/>
            <a:chExt cx="5951974" cy="66367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1744226" y="4114800"/>
              <a:ext cx="0" cy="35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744226" y="4114800"/>
              <a:ext cx="5951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7669161" y="3810000"/>
              <a:ext cx="14287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4013117" y="4893408"/>
            <a:ext cx="8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Slow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705600" y="2123300"/>
            <a:ext cx="7901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09884" y="1594350"/>
            <a:ext cx="106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400027" y="5456903"/>
            <a:ext cx="5387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96000" y="4964668"/>
            <a:ext cx="115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524000" y="5490694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95400" y="5007385"/>
            <a:ext cx="8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Slow</a:t>
            </a:r>
            <a:endParaRPr lang="en-US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042" y="4569657"/>
            <a:ext cx="16002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126093"/>
            <a:ext cx="16002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26093"/>
            <a:ext cx="14001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066800"/>
            <a:ext cx="16002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69657"/>
            <a:ext cx="13239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683" y="4779207"/>
            <a:ext cx="14001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655382"/>
            <a:ext cx="20955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0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70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Push</vt:lpstr>
      <vt:lpstr>Pull</vt:lpstr>
      <vt:lpstr>Push Slow-Down</vt:lpstr>
      <vt:lpstr>Pull Slow-Down</vt:lpstr>
      <vt:lpstr>Push Weave</vt:lpstr>
      <vt:lpstr>Pull Weave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</dc:title>
  <dc:creator>Test</dc:creator>
  <cp:lastModifiedBy>Test</cp:lastModifiedBy>
  <cp:revision>7</cp:revision>
  <dcterms:created xsi:type="dcterms:W3CDTF">2016-10-31T16:15:46Z</dcterms:created>
  <dcterms:modified xsi:type="dcterms:W3CDTF">2016-10-31T17:24:12Z</dcterms:modified>
</cp:coreProperties>
</file>