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2B97-92C6-4495-A445-35220D11A0D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Blaster Fire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23227" y="2182910"/>
            <a:ext cx="5852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2096105"/>
            <a:ext cx="6746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21283" y="5638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7622" y="3288268"/>
            <a:ext cx="181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</a:t>
            </a:r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32185" y="1582371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4996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5800" y="3810000"/>
            <a:ext cx="7010400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343400" y="5155491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44712" y="5638800"/>
            <a:ext cx="53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1804" y="5101103"/>
            <a:ext cx="11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09800" y="55626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5000" y="50792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1" y="1072634"/>
            <a:ext cx="1562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70" y="1082159"/>
            <a:ext cx="2057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80" y="1057275"/>
            <a:ext cx="22098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73" y="4519611"/>
            <a:ext cx="2057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731160"/>
            <a:ext cx="15335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99" y="4731160"/>
            <a:ext cx="1619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17" y="4683535"/>
            <a:ext cx="15335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Blaster Fire Continued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0627" y="2182910"/>
            <a:ext cx="5852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59215" y="2209800"/>
            <a:ext cx="6746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53124" y="2209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3290726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1696066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65792" y="358140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23802" y="3657600"/>
            <a:ext cx="2938002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775241" y="1726491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8" y="1011335"/>
            <a:ext cx="1285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13" y="1047750"/>
            <a:ext cx="12858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95058"/>
            <a:ext cx="1285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52" y="4446024"/>
            <a:ext cx="1562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Blaster Fire</vt:lpstr>
      <vt:lpstr>Blaster Fire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</dc:title>
  <dc:creator>Test</dc:creator>
  <cp:lastModifiedBy>Test</cp:lastModifiedBy>
  <cp:revision>10</cp:revision>
  <dcterms:created xsi:type="dcterms:W3CDTF">2016-10-31T16:15:46Z</dcterms:created>
  <dcterms:modified xsi:type="dcterms:W3CDTF">2016-11-02T16:37:58Z</dcterms:modified>
</cp:coreProperties>
</file>