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9" r:id="rId3"/>
    <p:sldId id="257" r:id="rId4"/>
    <p:sldId id="270" r:id="rId5"/>
    <p:sldId id="271" r:id="rId6"/>
    <p:sldId id="268" r:id="rId7"/>
    <p:sldId id="263" r:id="rId8"/>
    <p:sldId id="272" r:id="rId9"/>
    <p:sldId id="273" r:id="rId10"/>
    <p:sldId id="262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81" autoAdjust="0"/>
  </p:normalViewPr>
  <p:slideViewPr>
    <p:cSldViewPr>
      <p:cViewPr varScale="1">
        <p:scale>
          <a:sx n="53" d="100"/>
          <a:sy n="53" d="100"/>
        </p:scale>
        <p:origin x="-9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7B2A0-E9F0-46ED-BBF7-19366A22479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DD21-05C1-45C4-937C-208594A25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1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8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9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bullet – Christian talk about your testing process</a:t>
            </a:r>
          </a:p>
          <a:p>
            <a:r>
              <a:rPr lang="en-US" baseline="0" dirty="0" smtClean="0"/>
              <a:t>Second bullet – Colin and Jacob talk about your stability testing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7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DCF6802-A5BA-4CDA-9D55-8EF8829C64B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362200"/>
            <a:ext cx="3429000" cy="1702160"/>
          </a:xfrm>
        </p:spPr>
        <p:txBody>
          <a:bodyPr/>
          <a:lstStyle/>
          <a:p>
            <a:r>
              <a:rPr lang="en-US" dirty="0" smtClean="0"/>
              <a:t>NAO Sprint </a:t>
            </a:r>
            <a:r>
              <a:rPr lang="en-US" dirty="0" smtClean="0"/>
              <a:t>2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191000"/>
            <a:ext cx="3309803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C1C Christian Arnold</a:t>
            </a:r>
          </a:p>
          <a:p>
            <a:r>
              <a:rPr lang="en-US" dirty="0" smtClean="0"/>
              <a:t>C1C Casey Born </a:t>
            </a:r>
          </a:p>
          <a:p>
            <a:r>
              <a:rPr lang="en-US" dirty="0" smtClean="0"/>
              <a:t>C1C Adrian Chiriac</a:t>
            </a:r>
          </a:p>
          <a:p>
            <a:r>
              <a:rPr lang="en-US" dirty="0" smtClean="0"/>
              <a:t>C1C Katrina Domeyer</a:t>
            </a:r>
          </a:p>
          <a:p>
            <a:r>
              <a:rPr lang="en-US" dirty="0" smtClean="0"/>
              <a:t>C1C Colin Schnoes</a:t>
            </a:r>
          </a:p>
          <a:p>
            <a:r>
              <a:rPr lang="en-US" dirty="0" smtClean="0"/>
              <a:t>C1C Jacob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9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4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Anticipated Goals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Exploring Capabilities</a:t>
            </a:r>
            <a:endParaRPr lang="en-US" dirty="0" smtClean="0"/>
          </a:p>
          <a:p>
            <a:r>
              <a:rPr lang="en-US" dirty="0" smtClean="0"/>
              <a:t>K-5 Emotions Demo</a:t>
            </a:r>
            <a:endParaRPr lang="en-US" dirty="0" smtClean="0"/>
          </a:p>
          <a:p>
            <a:r>
              <a:rPr lang="en-US" dirty="0" smtClean="0"/>
              <a:t>Continue working on enhancing </a:t>
            </a:r>
            <a:r>
              <a:rPr lang="en-US" dirty="0"/>
              <a:t>Rock-Paper-Scissors game with visual </a:t>
            </a:r>
            <a:r>
              <a:rPr lang="en-US" dirty="0" smtClean="0"/>
              <a:t>recognition</a:t>
            </a:r>
          </a:p>
          <a:p>
            <a:r>
              <a:rPr lang="en-US" dirty="0" smtClean="0"/>
              <a:t>Fix the High-Low game.</a:t>
            </a:r>
          </a:p>
          <a:p>
            <a:r>
              <a:rPr lang="en-US" dirty="0" smtClean="0"/>
              <a:t>Start work on the number recognition game.</a:t>
            </a:r>
          </a:p>
        </p:txBody>
      </p:sp>
    </p:spTree>
    <p:extLst>
      <p:ext uri="{BB962C8B-B14F-4D97-AF65-F5344CB8AC3E}">
        <p14:creationId xmlns:p14="http://schemas.microsoft.com/office/powerpoint/2010/main" val="140109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Robots </a:t>
            </a:r>
            <a:r>
              <a:rPr lang="en-US" dirty="0" smtClean="0"/>
              <a:t>are </a:t>
            </a:r>
            <a:r>
              <a:rPr lang="en-US" dirty="0" smtClean="0"/>
              <a:t>fragile</a:t>
            </a:r>
          </a:p>
          <a:p>
            <a:r>
              <a:rPr lang="en-US" dirty="0" smtClean="0"/>
              <a:t>Sprint schedule was very compacted</a:t>
            </a:r>
          </a:p>
          <a:p>
            <a:r>
              <a:rPr lang="en-US" dirty="0" smtClean="0"/>
              <a:t>Improve Work Efficiency</a:t>
            </a:r>
          </a:p>
          <a:p>
            <a:pPr lvl="1"/>
            <a:r>
              <a:rPr lang="en-US" dirty="0" smtClean="0"/>
              <a:t>Based on 3 hours per lesson, 81% Efficiency</a:t>
            </a:r>
          </a:p>
          <a:p>
            <a:pPr lvl="1"/>
            <a:r>
              <a:rPr lang="en-US" dirty="0" smtClean="0"/>
              <a:t>More Even Workload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4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Sprint 1 Retrospective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make better use of Scrum</a:t>
            </a:r>
          </a:p>
          <a:p>
            <a:r>
              <a:rPr lang="en-US" dirty="0" smtClean="0"/>
              <a:t>Gained hours of familiarity with Nao System</a:t>
            </a:r>
          </a:p>
          <a:p>
            <a:r>
              <a:rPr lang="en-US" dirty="0" smtClean="0"/>
              <a:t>Good distribution of Work</a:t>
            </a:r>
          </a:p>
          <a:p>
            <a:r>
              <a:rPr lang="en-US" dirty="0" smtClean="0"/>
              <a:t>Use a combined demo in future</a:t>
            </a:r>
          </a:p>
          <a:p>
            <a:r>
              <a:rPr lang="en-US" dirty="0" smtClean="0"/>
              <a:t>Need better hour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Backlog Items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Finish Rock-Paper-Scissors</a:t>
            </a:r>
          </a:p>
          <a:p>
            <a:pPr lvl="1"/>
            <a:r>
              <a:rPr lang="en-US" dirty="0" smtClean="0"/>
              <a:t>Fix Choices (2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 extra animations (4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Beta Testing (2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Fix access to code repository</a:t>
            </a:r>
            <a:r>
              <a:rPr lang="en-US" dirty="0"/>
              <a:t> </a:t>
            </a:r>
            <a:r>
              <a:rPr lang="en-US" dirty="0" smtClean="0"/>
              <a:t>(30 min)</a:t>
            </a:r>
          </a:p>
          <a:p>
            <a:r>
              <a:rPr lang="en-US" dirty="0" smtClean="0"/>
              <a:t>Sprint Review Prep</a:t>
            </a:r>
          </a:p>
          <a:p>
            <a:pPr lvl="1"/>
            <a:r>
              <a:rPr lang="en-US" dirty="0" smtClean="0"/>
              <a:t>Demo (2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Presentation (2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Admin Framework (3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48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4909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Sprint 2 Backlog Items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Finish High-Low</a:t>
            </a:r>
          </a:p>
          <a:p>
            <a:pPr lvl="1"/>
            <a:r>
              <a:rPr lang="en-US" dirty="0" smtClean="0"/>
              <a:t>Code Exploration (6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Beta Testing (2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Attitude Dialog (2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 Star Wars Demo</a:t>
            </a:r>
          </a:p>
          <a:p>
            <a:pPr lvl="1"/>
            <a:r>
              <a:rPr lang="en-US" dirty="0" smtClean="0"/>
              <a:t>Do not sit down at end (1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Explore Capabilities</a:t>
            </a:r>
          </a:p>
          <a:p>
            <a:pPr lvl="1"/>
            <a:r>
              <a:rPr lang="en-US" dirty="0" smtClean="0"/>
              <a:t>Range Finding (5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Facial Recognition (5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Asimov’s 3 Laws (5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679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4147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Sprint 2 Backlog Items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K-5 Emotions Demo</a:t>
            </a:r>
          </a:p>
          <a:p>
            <a:pPr lvl="1"/>
            <a:r>
              <a:rPr lang="en-US" dirty="0" smtClean="0"/>
              <a:t>“I’m tired, I need a break”</a:t>
            </a:r>
          </a:p>
          <a:p>
            <a:pPr lvl="1"/>
            <a:r>
              <a:rPr lang="en-US" dirty="0" smtClean="0"/>
              <a:t>“I’m confused”</a:t>
            </a:r>
          </a:p>
          <a:p>
            <a:pPr lvl="1"/>
            <a:r>
              <a:rPr lang="en-US" dirty="0" smtClean="0"/>
              <a:t>Perform in an animated manner (6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 additional responses (4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Happy</a:t>
            </a:r>
          </a:p>
          <a:p>
            <a:pPr lvl="2"/>
            <a:r>
              <a:rPr lang="en-US" dirty="0" smtClean="0"/>
              <a:t>Sad</a:t>
            </a:r>
          </a:p>
          <a:p>
            <a:pPr lvl="2"/>
            <a:r>
              <a:rPr lang="en-US" dirty="0" smtClean="0"/>
              <a:t>Excited</a:t>
            </a:r>
          </a:p>
          <a:p>
            <a:pPr lvl="2"/>
            <a:r>
              <a:rPr lang="en-US" dirty="0" smtClean="0"/>
              <a:t>“Whatever” (Indifference)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  <a:p>
            <a:pPr lvl="1"/>
            <a:r>
              <a:rPr lang="en-US" dirty="0" err="1" smtClean="0"/>
              <a:t>Choregraphe</a:t>
            </a:r>
            <a:endParaRPr lang="en-US" dirty="0" smtClean="0"/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Health of the robot</a:t>
            </a:r>
          </a:p>
          <a:p>
            <a:pPr lvl="1"/>
            <a:r>
              <a:rPr lang="en-US" dirty="0" smtClean="0"/>
              <a:t>Locating old source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Compacted Schedule</a:t>
            </a:r>
          </a:p>
          <a:p>
            <a:pPr lvl="1"/>
            <a:r>
              <a:rPr lang="en-US" dirty="0" smtClean="0"/>
              <a:t>4 lessons for Sprint Review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1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Rock-Paper-Scissors</a:t>
            </a:r>
          </a:p>
          <a:p>
            <a:pPr lvl="1"/>
            <a:r>
              <a:rPr lang="en-US" dirty="0" smtClean="0"/>
              <a:t>Test all possible inputs/outputs for the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Player Testing</a:t>
            </a:r>
            <a:endParaRPr lang="en-US" dirty="0" smtClean="0"/>
          </a:p>
          <a:p>
            <a:r>
              <a:rPr lang="en-US" dirty="0" smtClean="0"/>
              <a:t>Stand-alone behaviors</a:t>
            </a:r>
          </a:p>
          <a:p>
            <a:pPr lvl="1"/>
            <a:r>
              <a:rPr lang="en-US" dirty="0" smtClean="0"/>
              <a:t>Stability testing for </a:t>
            </a:r>
            <a:r>
              <a:rPr lang="en-US" dirty="0" smtClean="0"/>
              <a:t>movements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4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722864"/>
          </a:xfrm>
        </p:spPr>
        <p:txBody>
          <a:bodyPr>
            <a:normAutofit/>
          </a:bodyPr>
          <a:lstStyle/>
          <a:p>
            <a:r>
              <a:rPr lang="en-US" dirty="0" smtClean="0"/>
              <a:t>Hour Tracking</a:t>
            </a:r>
            <a:endParaRPr 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3" y="1981200"/>
            <a:ext cx="8154795" cy="456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13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/>
          <a:lstStyle/>
          <a:p>
            <a:r>
              <a:rPr lang="en-US" dirty="0" smtClean="0"/>
              <a:t>Sprint Burndown Chart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6006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484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2681</TotalTime>
  <Words>361</Words>
  <Application>Microsoft Office PowerPoint</Application>
  <PresentationFormat>On-screen Show (4:3)</PresentationFormat>
  <Paragraphs>90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NAO Sprint 2 Review</vt:lpstr>
      <vt:lpstr>Sprint 1 Retrospective Meeting</vt:lpstr>
      <vt:lpstr>Sprint 2 Backlog Items </vt:lpstr>
      <vt:lpstr>Sprint 2 Backlog Items (Cont.)</vt:lpstr>
      <vt:lpstr>Sprint 2 Backlog Items (Cont.)</vt:lpstr>
      <vt:lpstr>Design Model</vt:lpstr>
      <vt:lpstr>Test Plan</vt:lpstr>
      <vt:lpstr>Hour Tracking</vt:lpstr>
      <vt:lpstr>Sprint Burndown Chart</vt:lpstr>
      <vt:lpstr>Demo</vt:lpstr>
      <vt:lpstr>Anticipated Goals for Next Sprint</vt:lpstr>
      <vt:lpstr>Summary and Takeaways</vt:lpstr>
      <vt:lpstr>Documentation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18</cp:revision>
  <dcterms:created xsi:type="dcterms:W3CDTF">2016-09-23T15:58:02Z</dcterms:created>
  <dcterms:modified xsi:type="dcterms:W3CDTF">2016-10-19T05:05:33Z</dcterms:modified>
</cp:coreProperties>
</file>