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2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1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638D-C502-4554-98EA-CBE9A8A21CA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8961-2B70-4B76-9038-349D9C67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9832"/>
            <a:ext cx="4572000" cy="14509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Twenty Questions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373386"/>
            <a:ext cx="2209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Asks if the player has chosen an option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1417766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Gives Instructions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3528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Asks a question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398966"/>
            <a:ext cx="1828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Updates Possible options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49530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Makes Final Guess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05300" y="4804172"/>
            <a:ext cx="1714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Claims Victory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05300" y="5791200"/>
            <a:ext cx="1714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Accepts Defeat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4527173"/>
            <a:ext cx="1714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Offers to play again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5975866"/>
            <a:ext cx="716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Exits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76400" y="1602432"/>
            <a:ext cx="571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17720" y="1604664"/>
            <a:ext cx="571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47900" y="1791562"/>
            <a:ext cx="4152900" cy="1408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43200" y="3537466"/>
            <a:ext cx="1143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 flipH="1">
            <a:off x="2057400" y="4045297"/>
            <a:ext cx="2819400" cy="8050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 flipV="1">
            <a:off x="2971800" y="4988838"/>
            <a:ext cx="1333500" cy="121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1800" y="5230893"/>
            <a:ext cx="1219200" cy="7449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019800" y="4983480"/>
            <a:ext cx="929640" cy="9892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019800" y="4804172"/>
            <a:ext cx="914400" cy="1985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78140" y="5230894"/>
            <a:ext cx="0" cy="74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573780" y="1000691"/>
            <a:ext cx="7620" cy="3709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2019717"/>
            <a:ext cx="0" cy="476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706880" y="3775598"/>
            <a:ext cx="0" cy="2696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48000" y="2495981"/>
            <a:ext cx="5905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638550" y="2019717"/>
            <a:ext cx="0" cy="4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706880" y="4045297"/>
            <a:ext cx="225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336280" y="1000691"/>
            <a:ext cx="0" cy="3526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600450" y="1000691"/>
            <a:ext cx="473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17720" y="118614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“Yes”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67100" y="46344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“Yes”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73780" y="529342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“No”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000375" y="21317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“No”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650480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“Yes”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993380" y="54089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“No”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667000" y="31552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“Yes”\”No”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798320" y="3733800"/>
            <a:ext cx="170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Options Remaining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552950" y="4038600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Option Remaining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Twenty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Twenty Questions</dc:title>
  <dc:creator>Test</dc:creator>
  <cp:lastModifiedBy>Test</cp:lastModifiedBy>
  <cp:revision>2</cp:revision>
  <dcterms:created xsi:type="dcterms:W3CDTF">2017-04-04T18:11:28Z</dcterms:created>
  <dcterms:modified xsi:type="dcterms:W3CDTF">2017-04-04T18:27:35Z</dcterms:modified>
</cp:coreProperties>
</file>