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embeddedFontLst>
    <p:embeddedFont>
      <p:font typeface="Century Gothic"/>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26C902C8-10D5-4302-A44E-BF0549409588}">
  <a:tblStyle styleId="{26C902C8-10D5-4302-A44E-BF0549409588}"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font" Target="fonts/CenturyGothic-regular.fntdata"/><Relationship Id="rId11" Type="http://schemas.openxmlformats.org/officeDocument/2006/relationships/slide" Target="slides/slide6.xml"/><Relationship Id="rId22" Type="http://schemas.openxmlformats.org/officeDocument/2006/relationships/font" Target="fonts/CenturyGothic-italic.fntdata"/><Relationship Id="rId10" Type="http://schemas.openxmlformats.org/officeDocument/2006/relationships/slide" Target="slides/slide5.xml"/><Relationship Id="rId21" Type="http://schemas.openxmlformats.org/officeDocument/2006/relationships/font" Target="fonts/CenturyGothic-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CenturyGothic-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7" name="Shape 25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58" name="Shape 25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19" name="Shape 319"/>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25" name="Shape 32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26" name="Shape 32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32" name="Shape 33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33" name="Shape 33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7" name="Shape 337"/>
        <p:cNvGrpSpPr/>
        <p:nvPr/>
      </p:nvGrpSpPr>
      <p:grpSpPr>
        <a:xfrm>
          <a:off x="0" y="0"/>
          <a:ext cx="0" cy="0"/>
          <a:chOff x="0" y="0"/>
          <a:chExt cx="0" cy="0"/>
        </a:xfrm>
      </p:grpSpPr>
      <p:sp>
        <p:nvSpPr>
          <p:cNvPr id="338" name="Shape 3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39" name="Shape 3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3" name="Shape 343"/>
        <p:cNvGrpSpPr/>
        <p:nvPr/>
      </p:nvGrpSpPr>
      <p:grpSpPr>
        <a:xfrm>
          <a:off x="0" y="0"/>
          <a:ext cx="0" cy="0"/>
          <a:chOff x="0" y="0"/>
          <a:chExt cx="0" cy="0"/>
        </a:xfrm>
      </p:grpSpPr>
      <p:sp>
        <p:nvSpPr>
          <p:cNvPr id="344" name="Shape 3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45" name="Shape 3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65" name="Shape 265"/>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72" name="Shape 272"/>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79" name="Shape 279"/>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86" name="Shape 286"/>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93" name="Shape 293"/>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99" name="Shape 2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05" name="Shape 3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11" name="Shape 31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12" name="Shape 31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7" name="Shape 57"/>
        <p:cNvGrpSpPr/>
        <p:nvPr/>
      </p:nvGrpSpPr>
      <p:grpSpPr>
        <a:xfrm>
          <a:off x="0" y="0"/>
          <a:ext cx="0" cy="0"/>
          <a:chOff x="0" y="0"/>
          <a:chExt cx="0" cy="0"/>
        </a:xfrm>
      </p:grpSpPr>
      <p:grpSp>
        <p:nvGrpSpPr>
          <p:cNvPr id="58" name="Shape 58"/>
          <p:cNvGrpSpPr/>
          <p:nvPr/>
        </p:nvGrpSpPr>
        <p:grpSpPr>
          <a:xfrm>
            <a:off x="-644958" y="0"/>
            <a:ext cx="10458653" cy="7117070"/>
            <a:chOff x="-644958" y="0"/>
            <a:chExt cx="10458653" cy="7117070"/>
          </a:xfrm>
        </p:grpSpPr>
        <p:grpSp>
          <p:nvGrpSpPr>
            <p:cNvPr id="59" name="Shape 59"/>
            <p:cNvGrpSpPr/>
            <p:nvPr/>
          </p:nvGrpSpPr>
          <p:grpSpPr>
            <a:xfrm>
              <a:off x="0" y="0"/>
              <a:ext cx="9144000" cy="6858000"/>
              <a:chOff x="0" y="0"/>
              <a:chExt cx="9144000" cy="6858000"/>
            </a:xfrm>
          </p:grpSpPr>
          <p:grpSp>
            <p:nvGrpSpPr>
              <p:cNvPr id="60" name="Shape 60"/>
              <p:cNvGrpSpPr/>
              <p:nvPr/>
            </p:nvGrpSpPr>
            <p:grpSpPr>
              <a:xfrm>
                <a:off x="0" y="0"/>
                <a:ext cx="2514599" cy="6858000"/>
                <a:chOff x="0" y="0"/>
                <a:chExt cx="2514599" cy="6858000"/>
              </a:xfrm>
            </p:grpSpPr>
            <p:sp>
              <p:nvSpPr>
                <p:cNvPr id="61" name="Shape 61"/>
                <p:cNvSpPr/>
                <p:nvPr/>
              </p:nvSpPr>
              <p:spPr>
                <a:xfrm>
                  <a:off x="914400" y="0"/>
                  <a:ext cx="1600199"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62" name="Shape 62"/>
                <p:cNvSpPr/>
                <p:nvPr/>
              </p:nvSpPr>
              <p:spPr>
                <a:xfrm>
                  <a:off x="0" y="0"/>
                  <a:ext cx="457200"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63" name="Shape 63"/>
                <p:cNvSpPr/>
                <p:nvPr/>
              </p:nvSpPr>
              <p:spPr>
                <a:xfrm>
                  <a:off x="228600" y="0"/>
                  <a:ext cx="762000"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64" name="Shape 64"/>
              <p:cNvGrpSpPr/>
              <p:nvPr/>
            </p:nvGrpSpPr>
            <p:grpSpPr>
              <a:xfrm>
                <a:off x="422910" y="0"/>
                <a:ext cx="2514599" cy="6858000"/>
                <a:chOff x="0" y="0"/>
                <a:chExt cx="2514599" cy="6858000"/>
              </a:xfrm>
            </p:grpSpPr>
            <p:sp>
              <p:nvSpPr>
                <p:cNvPr id="65" name="Shape 65"/>
                <p:cNvSpPr/>
                <p:nvPr/>
              </p:nvSpPr>
              <p:spPr>
                <a:xfrm>
                  <a:off x="914400" y="0"/>
                  <a:ext cx="1600199"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66" name="Shape 66"/>
                <p:cNvSpPr/>
                <p:nvPr/>
              </p:nvSpPr>
              <p:spPr>
                <a:xfrm>
                  <a:off x="0" y="0"/>
                  <a:ext cx="457200"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67" name="Shape 67"/>
                <p:cNvSpPr/>
                <p:nvPr/>
              </p:nvSpPr>
              <p:spPr>
                <a:xfrm>
                  <a:off x="228600" y="0"/>
                  <a:ext cx="762000"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68" name="Shape 68"/>
              <p:cNvGrpSpPr/>
              <p:nvPr/>
            </p:nvGrpSpPr>
            <p:grpSpPr>
              <a:xfrm rot="10800000">
                <a:off x="6629400" y="0"/>
                <a:ext cx="2514599" cy="6858000"/>
                <a:chOff x="0" y="0"/>
                <a:chExt cx="2514599" cy="6858000"/>
              </a:xfrm>
            </p:grpSpPr>
            <p:sp>
              <p:nvSpPr>
                <p:cNvPr id="69" name="Shape 69"/>
                <p:cNvSpPr/>
                <p:nvPr/>
              </p:nvSpPr>
              <p:spPr>
                <a:xfrm>
                  <a:off x="914400" y="0"/>
                  <a:ext cx="1600199"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70" name="Shape 70"/>
                <p:cNvSpPr/>
                <p:nvPr/>
              </p:nvSpPr>
              <p:spPr>
                <a:xfrm>
                  <a:off x="0" y="0"/>
                  <a:ext cx="457200"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71" name="Shape 71"/>
                <p:cNvSpPr/>
                <p:nvPr/>
              </p:nvSpPr>
              <p:spPr>
                <a:xfrm>
                  <a:off x="228600" y="0"/>
                  <a:ext cx="762000"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72" name="Shape 72"/>
              <p:cNvSpPr/>
              <p:nvPr/>
            </p:nvSpPr>
            <p:spPr>
              <a:xfrm>
                <a:off x="3810000" y="0"/>
                <a:ext cx="2819400"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73" name="Shape 73"/>
              <p:cNvSpPr/>
              <p:nvPr/>
            </p:nvSpPr>
            <p:spPr>
              <a:xfrm>
                <a:off x="2895600" y="0"/>
                <a:ext cx="457200"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74" name="Shape 74"/>
              <p:cNvSpPr/>
              <p:nvPr/>
            </p:nvSpPr>
            <p:spPr>
              <a:xfrm>
                <a:off x="3124200" y="0"/>
                <a:ext cx="762000"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75" name="Shape 75"/>
            <p:cNvSpPr/>
            <p:nvPr/>
          </p:nvSpPr>
          <p:spPr>
            <a:xfrm>
              <a:off x="-11875" y="5035137"/>
              <a:ext cx="9144000" cy="1175655"/>
            </a:xfrm>
            <a:custGeom>
              <a:pathLst>
                <a:path extrusionOk="0" h="120000" w="120000">
                  <a:moveTo>
                    <a:pt x="0" y="113939"/>
                  </a:moveTo>
                  <a:cubicBezTo>
                    <a:pt x="6480" y="116969"/>
                    <a:pt x="12961" y="120000"/>
                    <a:pt x="21974" y="118787"/>
                  </a:cubicBezTo>
                  <a:cubicBezTo>
                    <a:pt x="30986" y="117575"/>
                    <a:pt x="42051" y="116161"/>
                    <a:pt x="54077" y="106666"/>
                  </a:cubicBezTo>
                  <a:cubicBezTo>
                    <a:pt x="66103" y="97171"/>
                    <a:pt x="83142" y="79595"/>
                    <a:pt x="94129" y="61818"/>
                  </a:cubicBezTo>
                  <a:cubicBezTo>
                    <a:pt x="105116" y="44040"/>
                    <a:pt x="116363" y="15757"/>
                    <a:pt x="120000" y="0"/>
                  </a:cubicBezTo>
                </a:path>
              </a:pathLst>
            </a:custGeom>
            <a:noFill/>
            <a:ln cap="flat" cmpd="sng" w="9525">
              <a:solidFill>
                <a:schemeClr val="lt1">
                  <a:alpha val="20000"/>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entury Gothic"/>
                <a:ea typeface="Century Gothic"/>
                <a:cs typeface="Century Gothic"/>
                <a:sym typeface="Century Gothic"/>
              </a:endParaRPr>
            </a:p>
          </p:txBody>
        </p:sp>
        <p:sp>
          <p:nvSpPr>
            <p:cNvPr id="76" name="Shape 76"/>
            <p:cNvSpPr/>
            <p:nvPr/>
          </p:nvSpPr>
          <p:spPr>
            <a:xfrm>
              <a:off x="-11875" y="3467594"/>
              <a:ext cx="9144000" cy="890650"/>
            </a:xfrm>
            <a:custGeom>
              <a:pathLst>
                <a:path extrusionOk="0" h="120000" w="120000">
                  <a:moveTo>
                    <a:pt x="0" y="120000"/>
                  </a:moveTo>
                  <a:cubicBezTo>
                    <a:pt x="3454" y="101199"/>
                    <a:pt x="6909" y="82399"/>
                    <a:pt x="13714" y="63999"/>
                  </a:cubicBezTo>
                  <a:cubicBezTo>
                    <a:pt x="20519" y="45600"/>
                    <a:pt x="30181" y="18666"/>
                    <a:pt x="40831" y="9600"/>
                  </a:cubicBezTo>
                  <a:cubicBezTo>
                    <a:pt x="51480" y="533"/>
                    <a:pt x="64415" y="0"/>
                    <a:pt x="77610" y="9600"/>
                  </a:cubicBezTo>
                  <a:cubicBezTo>
                    <a:pt x="90805" y="19200"/>
                    <a:pt x="112805" y="57600"/>
                    <a:pt x="120000" y="67200"/>
                  </a:cubicBezTo>
                </a:path>
              </a:pathLst>
            </a:custGeom>
            <a:noFill/>
            <a:ln cap="flat" cmpd="sng" w="9525">
              <a:solidFill>
                <a:schemeClr val="lt1">
                  <a:alpha val="20000"/>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entury Gothic"/>
                <a:ea typeface="Century Gothic"/>
                <a:cs typeface="Century Gothic"/>
                <a:sym typeface="Century Gothic"/>
              </a:endParaRPr>
            </a:p>
          </p:txBody>
        </p:sp>
        <p:sp>
          <p:nvSpPr>
            <p:cNvPr id="77" name="Shape 77"/>
            <p:cNvSpPr/>
            <p:nvPr/>
          </p:nvSpPr>
          <p:spPr>
            <a:xfrm>
              <a:off x="-23750" y="5640778"/>
              <a:ext cx="3004457" cy="1211282"/>
            </a:xfrm>
            <a:custGeom>
              <a:pathLst>
                <a:path extrusionOk="0" h="120000" w="120000">
                  <a:moveTo>
                    <a:pt x="0" y="0"/>
                  </a:moveTo>
                  <a:cubicBezTo>
                    <a:pt x="44071" y="49705"/>
                    <a:pt x="88142" y="99411"/>
                    <a:pt x="120000" y="120000"/>
                  </a:cubicBezTo>
                </a:path>
              </a:pathLst>
            </a:custGeom>
            <a:noFill/>
            <a:ln cap="flat" cmpd="sng" w="9525">
              <a:solidFill>
                <a:schemeClr val="lt1">
                  <a:alpha val="20000"/>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entury Gothic"/>
                <a:ea typeface="Century Gothic"/>
                <a:cs typeface="Century Gothic"/>
                <a:sym typeface="Century Gothic"/>
              </a:endParaRPr>
            </a:p>
          </p:txBody>
        </p:sp>
        <p:sp>
          <p:nvSpPr>
            <p:cNvPr id="78" name="Shape 78"/>
            <p:cNvSpPr/>
            <p:nvPr/>
          </p:nvSpPr>
          <p:spPr>
            <a:xfrm>
              <a:off x="-11875" y="5284519"/>
              <a:ext cx="9144000" cy="1478478"/>
            </a:xfrm>
            <a:custGeom>
              <a:pathLst>
                <a:path extrusionOk="0" h="120000" w="120000">
                  <a:moveTo>
                    <a:pt x="0" y="0"/>
                  </a:moveTo>
                  <a:cubicBezTo>
                    <a:pt x="3753" y="8112"/>
                    <a:pt x="7506" y="16224"/>
                    <a:pt x="14493" y="27951"/>
                  </a:cubicBezTo>
                  <a:cubicBezTo>
                    <a:pt x="21480" y="39678"/>
                    <a:pt x="31922" y="57670"/>
                    <a:pt x="41922" y="70361"/>
                  </a:cubicBezTo>
                  <a:cubicBezTo>
                    <a:pt x="51922" y="83052"/>
                    <a:pt x="64571" y="96224"/>
                    <a:pt x="74493" y="104096"/>
                  </a:cubicBezTo>
                  <a:cubicBezTo>
                    <a:pt x="84415" y="111967"/>
                    <a:pt x="95116" y="115180"/>
                    <a:pt x="101454" y="117590"/>
                  </a:cubicBezTo>
                  <a:cubicBezTo>
                    <a:pt x="107792" y="120000"/>
                    <a:pt x="109428" y="118875"/>
                    <a:pt x="112519" y="118554"/>
                  </a:cubicBezTo>
                  <a:cubicBezTo>
                    <a:pt x="115610" y="118232"/>
                    <a:pt x="117805" y="116947"/>
                    <a:pt x="120000" y="115662"/>
                  </a:cubicBezTo>
                </a:path>
              </a:pathLst>
            </a:custGeom>
            <a:noFill/>
            <a:ln cap="flat" cmpd="sng" w="9525">
              <a:solidFill>
                <a:schemeClr val="lt1">
                  <a:alpha val="20000"/>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entury Gothic"/>
                <a:ea typeface="Century Gothic"/>
                <a:cs typeface="Century Gothic"/>
                <a:sym typeface="Century Gothic"/>
              </a:endParaRPr>
            </a:p>
          </p:txBody>
        </p:sp>
        <p:sp>
          <p:nvSpPr>
            <p:cNvPr id="79" name="Shape 79"/>
            <p:cNvSpPr/>
            <p:nvPr/>
          </p:nvSpPr>
          <p:spPr>
            <a:xfrm>
              <a:off x="2137558" y="5132119"/>
              <a:ext cx="6982691" cy="1719942"/>
            </a:xfrm>
            <a:custGeom>
              <a:pathLst>
                <a:path extrusionOk="0" h="120000" w="120000">
                  <a:moveTo>
                    <a:pt x="0" y="120000"/>
                  </a:moveTo>
                  <a:cubicBezTo>
                    <a:pt x="2789" y="107226"/>
                    <a:pt x="5578" y="94453"/>
                    <a:pt x="9387" y="82715"/>
                  </a:cubicBezTo>
                  <a:cubicBezTo>
                    <a:pt x="13197" y="70978"/>
                    <a:pt x="18469" y="58273"/>
                    <a:pt x="22857" y="49574"/>
                  </a:cubicBezTo>
                  <a:cubicBezTo>
                    <a:pt x="27244" y="40874"/>
                    <a:pt x="29931" y="37007"/>
                    <a:pt x="35714" y="30517"/>
                  </a:cubicBezTo>
                  <a:cubicBezTo>
                    <a:pt x="41496" y="24027"/>
                    <a:pt x="52040" y="14913"/>
                    <a:pt x="57551" y="10632"/>
                  </a:cubicBezTo>
                  <a:cubicBezTo>
                    <a:pt x="63061" y="6352"/>
                    <a:pt x="63911" y="6490"/>
                    <a:pt x="68775" y="4833"/>
                  </a:cubicBezTo>
                  <a:cubicBezTo>
                    <a:pt x="73639" y="3176"/>
                    <a:pt x="81326" y="1380"/>
                    <a:pt x="86734" y="690"/>
                  </a:cubicBezTo>
                  <a:cubicBezTo>
                    <a:pt x="92142" y="0"/>
                    <a:pt x="101224" y="690"/>
                    <a:pt x="101224" y="690"/>
                  </a:cubicBezTo>
                  <a:lnTo>
                    <a:pt x="111632" y="690"/>
                  </a:lnTo>
                  <a:cubicBezTo>
                    <a:pt x="114523" y="966"/>
                    <a:pt x="117176" y="1933"/>
                    <a:pt x="118571" y="2347"/>
                  </a:cubicBezTo>
                  <a:cubicBezTo>
                    <a:pt x="119965" y="2761"/>
                    <a:pt x="119489" y="2623"/>
                    <a:pt x="120000" y="3176"/>
                  </a:cubicBezTo>
                </a:path>
              </a:pathLst>
            </a:custGeom>
            <a:noFill/>
            <a:ln cap="flat" cmpd="sng" w="9525">
              <a:solidFill>
                <a:schemeClr val="lt1">
                  <a:alpha val="20000"/>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entury Gothic"/>
                <a:ea typeface="Century Gothic"/>
                <a:cs typeface="Century Gothic"/>
                <a:sym typeface="Century Gothic"/>
              </a:endParaRPr>
            </a:p>
          </p:txBody>
        </p:sp>
        <p:sp>
          <p:nvSpPr>
            <p:cNvPr id="80" name="Shape 80"/>
            <p:cNvSpPr/>
            <p:nvPr/>
          </p:nvSpPr>
          <p:spPr>
            <a:xfrm rot="1800000">
              <a:off x="2996164" y="2859251"/>
              <a:ext cx="1601399" cy="1388235"/>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81" name="Shape 81"/>
            <p:cNvSpPr/>
            <p:nvPr/>
          </p:nvSpPr>
          <p:spPr>
            <a:xfrm rot="1800000">
              <a:off x="3720064" y="4126078"/>
              <a:ext cx="1601399" cy="1388235"/>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82" name="Shape 82"/>
            <p:cNvSpPr/>
            <p:nvPr/>
          </p:nvSpPr>
          <p:spPr>
            <a:xfrm rot="1800000">
              <a:off x="3729590" y="1592427"/>
              <a:ext cx="1601399" cy="1388235"/>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83" name="Shape 83"/>
            <p:cNvSpPr/>
            <p:nvPr/>
          </p:nvSpPr>
          <p:spPr>
            <a:xfrm rot="1800000">
              <a:off x="2977114" y="325603"/>
              <a:ext cx="1601399" cy="1388235"/>
            </a:xfrm>
            <a:prstGeom prst="hexagon">
              <a:avLst>
                <a:gd fmla="val 28544" name="adj"/>
                <a:gd fmla="val 115470" name="vf"/>
              </a:avLst>
            </a:prstGeom>
            <a:solidFill>
              <a:schemeClr val="lt1">
                <a:alpha val="3921"/>
              </a:schemeClr>
            </a:solidFill>
            <a:ln cap="flat" cmpd="sng" w="12700">
              <a:solidFill>
                <a:schemeClr val="lt1">
                  <a:alpha val="784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84" name="Shape 84"/>
            <p:cNvSpPr/>
            <p:nvPr/>
          </p:nvSpPr>
          <p:spPr>
            <a:xfrm rot="1800000">
              <a:off x="4463014" y="5383378"/>
              <a:ext cx="1601399" cy="1388235"/>
            </a:xfrm>
            <a:prstGeom prst="hexagon">
              <a:avLst>
                <a:gd fmla="val 28544" name="adj"/>
                <a:gd fmla="val 115470" name="vf"/>
              </a:avLst>
            </a:prstGeom>
            <a:solidFill>
              <a:schemeClr val="lt1">
                <a:alpha val="5882"/>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85" name="Shape 85"/>
            <p:cNvSpPr/>
            <p:nvPr/>
          </p:nvSpPr>
          <p:spPr>
            <a:xfrm rot="1800000">
              <a:off x="-382403" y="4201527"/>
              <a:ext cx="1261499" cy="1388235"/>
            </a:xfrm>
            <a:custGeom>
              <a:pathLst>
                <a:path extrusionOk="0" h="120000" w="120000">
                  <a:moveTo>
                    <a:pt x="0" y="9084"/>
                  </a:moveTo>
                  <a:lnTo>
                    <a:pt x="5360" y="0"/>
                  </a:lnTo>
                  <a:lnTo>
                    <a:pt x="82305" y="0"/>
                  </a:lnTo>
                  <a:lnTo>
                    <a:pt x="120000" y="60000"/>
                  </a:lnTo>
                  <a:lnTo>
                    <a:pt x="82305" y="120000"/>
                  </a:lnTo>
                  <a:lnTo>
                    <a:pt x="70827" y="119970"/>
                  </a:lnTo>
                  <a:lnTo>
                    <a:pt x="0" y="9084"/>
                  </a:lnTo>
                  <a:close/>
                </a:path>
              </a:pathLst>
            </a:custGeom>
            <a:solidFill>
              <a:schemeClr val="lt1">
                <a:alpha val="9803"/>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86" name="Shape 86"/>
            <p:cNvSpPr/>
            <p:nvPr/>
          </p:nvSpPr>
          <p:spPr>
            <a:xfrm rot="1800000">
              <a:off x="24364" y="5402428"/>
              <a:ext cx="1601399" cy="1388235"/>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87" name="Shape 87"/>
            <p:cNvSpPr/>
            <p:nvPr/>
          </p:nvSpPr>
          <p:spPr>
            <a:xfrm rot="1800000">
              <a:off x="52940" y="2849728"/>
              <a:ext cx="1601399" cy="1388235"/>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88" name="Shape 88"/>
            <p:cNvSpPr/>
            <p:nvPr/>
          </p:nvSpPr>
          <p:spPr>
            <a:xfrm rot="1800000">
              <a:off x="776839" y="4126076"/>
              <a:ext cx="1601399" cy="1388235"/>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89" name="Shape 89"/>
            <p:cNvSpPr/>
            <p:nvPr/>
          </p:nvSpPr>
          <p:spPr>
            <a:xfrm rot="1800000">
              <a:off x="1510264" y="5411953"/>
              <a:ext cx="1601399" cy="1388235"/>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90" name="Shape 90"/>
            <p:cNvSpPr/>
            <p:nvPr/>
          </p:nvSpPr>
          <p:spPr>
            <a:xfrm rot="1800000">
              <a:off x="1529315" y="2859251"/>
              <a:ext cx="1601399" cy="1388235"/>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91" name="Shape 91"/>
            <p:cNvSpPr/>
            <p:nvPr/>
          </p:nvSpPr>
          <p:spPr>
            <a:xfrm rot="1800000">
              <a:off x="795889" y="1563852"/>
              <a:ext cx="1601399" cy="1388235"/>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92" name="Shape 92"/>
            <p:cNvSpPr/>
            <p:nvPr/>
          </p:nvSpPr>
          <p:spPr>
            <a:xfrm rot="1800000">
              <a:off x="6806165" y="4145128"/>
              <a:ext cx="1601399" cy="1388235"/>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93" name="Shape 93"/>
            <p:cNvSpPr/>
            <p:nvPr/>
          </p:nvSpPr>
          <p:spPr>
            <a:xfrm rot="1800000">
              <a:off x="7549115" y="5421478"/>
              <a:ext cx="1601399" cy="1388235"/>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94" name="Shape 94"/>
            <p:cNvSpPr/>
            <p:nvPr/>
          </p:nvSpPr>
          <p:spPr>
            <a:xfrm rot="1800000">
              <a:off x="7549116" y="2868778"/>
              <a:ext cx="1601399" cy="1388235"/>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95" name="Shape 95"/>
            <p:cNvSpPr/>
            <p:nvPr/>
          </p:nvSpPr>
          <p:spPr>
            <a:xfrm rot="1800000">
              <a:off x="8306521" y="4055629"/>
              <a:ext cx="1243407" cy="1388235"/>
            </a:xfrm>
            <a:custGeom>
              <a:pathLst>
                <a:path extrusionOk="0" h="120000" w="120000">
                  <a:moveTo>
                    <a:pt x="0" y="60000"/>
                  </a:moveTo>
                  <a:lnTo>
                    <a:pt x="38242" y="0"/>
                  </a:lnTo>
                  <a:lnTo>
                    <a:pt x="45748" y="347"/>
                  </a:lnTo>
                  <a:lnTo>
                    <a:pt x="120000" y="114618"/>
                  </a:lnTo>
                  <a:lnTo>
                    <a:pt x="116307" y="120000"/>
                  </a:lnTo>
                  <a:lnTo>
                    <a:pt x="38242" y="120000"/>
                  </a:lnTo>
                  <a:lnTo>
                    <a:pt x="0" y="60000"/>
                  </a:lnTo>
                  <a:close/>
                </a:path>
              </a:pathLst>
            </a:custGeom>
            <a:solidFill>
              <a:schemeClr val="lt1">
                <a:alpha val="3921"/>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96" name="Shape 96"/>
            <p:cNvSpPr/>
            <p:nvPr/>
          </p:nvSpPr>
          <p:spPr>
            <a:xfrm rot="1800000">
              <a:off x="8306771" y="1511523"/>
              <a:ext cx="1241871" cy="1388821"/>
            </a:xfrm>
            <a:custGeom>
              <a:pathLst>
                <a:path extrusionOk="0" h="120000" w="120000">
                  <a:moveTo>
                    <a:pt x="0" y="60025"/>
                  </a:moveTo>
                  <a:lnTo>
                    <a:pt x="38289" y="50"/>
                  </a:lnTo>
                  <a:lnTo>
                    <a:pt x="46575" y="0"/>
                  </a:lnTo>
                  <a:lnTo>
                    <a:pt x="120000" y="114391"/>
                  </a:lnTo>
                  <a:lnTo>
                    <a:pt x="116450" y="120000"/>
                  </a:lnTo>
                  <a:lnTo>
                    <a:pt x="38289" y="120000"/>
                  </a:lnTo>
                  <a:lnTo>
                    <a:pt x="0" y="60025"/>
                  </a:lnTo>
                  <a:close/>
                </a:path>
              </a:pathLst>
            </a:custGeom>
            <a:solidFill>
              <a:schemeClr val="lt1">
                <a:alpha val="0"/>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97" name="Shape 97"/>
          <p:cNvSpPr/>
          <p:nvPr/>
        </p:nvSpPr>
        <p:spPr>
          <a:xfrm>
            <a:off x="4561242" y="-21511"/>
            <a:ext cx="3679116" cy="6271840"/>
          </a:xfrm>
          <a:prstGeom prst="rect">
            <a:avLst/>
          </a:prstGeom>
          <a:solidFill>
            <a:srgbClr val="F5F5F5"/>
          </a:solidFill>
          <a:ln cap="flat" cmpd="sng" w="15875">
            <a:solidFill>
              <a:srgbClr val="74A50F"/>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98" name="Shape 98"/>
          <p:cNvSpPr/>
          <p:nvPr/>
        </p:nvSpPr>
        <p:spPr>
          <a:xfrm>
            <a:off x="4649096" y="-21511"/>
            <a:ext cx="3505200" cy="231288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99" name="Shape 99"/>
          <p:cNvSpPr txBox="1"/>
          <p:nvPr>
            <p:ph type="ctrTitle"/>
          </p:nvPr>
        </p:nvSpPr>
        <p:spPr>
          <a:xfrm>
            <a:off x="4733364" y="2708475"/>
            <a:ext cx="3313354" cy="1702160"/>
          </a:xfrm>
          <a:prstGeom prst="rect">
            <a:avLst/>
          </a:prstGeom>
          <a:noFill/>
          <a:ln>
            <a:noFill/>
          </a:ln>
        </p:spPr>
        <p:txBody>
          <a:bodyPr anchorCtr="0" anchor="b" bIns="91425" lIns="91425" rIns="91425" tIns="91425"/>
          <a:lstStyle>
            <a:lvl1pPr indent="0" lvl="0" marL="0" marR="0" rtl="0" algn="l">
              <a:spcBef>
                <a:spcPts val="0"/>
              </a:spcBef>
              <a:buClr>
                <a:schemeClr val="accent1"/>
              </a:buClr>
              <a:buFont typeface="Century Gothic"/>
              <a:buNone/>
              <a:defRPr b="0" i="0" sz="3600" u="none" cap="none" strike="noStrike">
                <a:solidFill>
                  <a:schemeClr val="accen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00" name="Shape 100"/>
          <p:cNvSpPr txBox="1"/>
          <p:nvPr>
            <p:ph idx="1" type="subTitle"/>
          </p:nvPr>
        </p:nvSpPr>
        <p:spPr>
          <a:xfrm>
            <a:off x="4733364" y="4421080"/>
            <a:ext cx="3309803" cy="1260629"/>
          </a:xfrm>
          <a:prstGeom prst="rect">
            <a:avLst/>
          </a:prstGeom>
          <a:noFill/>
          <a:ln>
            <a:noFill/>
          </a:ln>
        </p:spPr>
        <p:txBody>
          <a:bodyPr anchorCtr="0" anchor="t" bIns="91425" lIns="91425" rIns="91425" tIns="91425"/>
          <a:lstStyle>
            <a:lvl1pPr indent="0" lvl="0" marL="0" marR="0" rtl="0" algn="l">
              <a:spcBef>
                <a:spcPts val="360"/>
              </a:spcBef>
              <a:buClr>
                <a:schemeClr val="accent1"/>
              </a:buClr>
              <a:buFont typeface="Noto Sans Symbols"/>
              <a:buNone/>
              <a:defRPr b="0" i="0" sz="1800" u="none" cap="none" strike="noStrike">
                <a:solidFill>
                  <a:srgbClr val="424242"/>
                </a:solidFill>
                <a:latin typeface="Century Gothic"/>
                <a:ea typeface="Century Gothic"/>
                <a:cs typeface="Century Gothic"/>
                <a:sym typeface="Century Gothic"/>
              </a:defRPr>
            </a:lvl1pPr>
            <a:lvl2pPr indent="0" lvl="1" marL="457200" marR="0" rtl="0" algn="ctr">
              <a:spcBef>
                <a:spcPts val="440"/>
              </a:spcBef>
              <a:buClr>
                <a:schemeClr val="accent1"/>
              </a:buClr>
              <a:buFont typeface="Noto Sans Symbols"/>
              <a:buNone/>
              <a:defRPr b="0" i="0" sz="2200" u="none" cap="none" strike="noStrike">
                <a:solidFill>
                  <a:srgbClr val="888888"/>
                </a:solidFill>
                <a:latin typeface="Century Gothic"/>
                <a:ea typeface="Century Gothic"/>
                <a:cs typeface="Century Gothic"/>
                <a:sym typeface="Century Gothic"/>
              </a:defRPr>
            </a:lvl2pPr>
            <a:lvl3pPr indent="0" lvl="2" marL="914400" marR="0" rtl="0" algn="ctr">
              <a:spcBef>
                <a:spcPts val="400"/>
              </a:spcBef>
              <a:buClr>
                <a:schemeClr val="accent1"/>
              </a:buClr>
              <a:buFont typeface="Noto Sans Symbols"/>
              <a:buNone/>
              <a:defRPr b="0" i="0" sz="2000" u="none" cap="none" strike="noStrike">
                <a:solidFill>
                  <a:srgbClr val="888888"/>
                </a:solidFill>
                <a:latin typeface="Century Gothic"/>
                <a:ea typeface="Century Gothic"/>
                <a:cs typeface="Century Gothic"/>
                <a:sym typeface="Century Gothic"/>
              </a:defRPr>
            </a:lvl3pPr>
            <a:lvl4pPr indent="0" lvl="3" marL="1371600" marR="0" rtl="0" algn="ctr">
              <a:spcBef>
                <a:spcPts val="360"/>
              </a:spcBef>
              <a:buClr>
                <a:schemeClr val="accent1"/>
              </a:buClr>
              <a:buFont typeface="Noto Sans Symbols"/>
              <a:buNone/>
              <a:defRPr b="0" i="0" sz="1800" u="none" cap="none" strike="noStrike">
                <a:solidFill>
                  <a:srgbClr val="888888"/>
                </a:solidFill>
                <a:latin typeface="Century Gothic"/>
                <a:ea typeface="Century Gothic"/>
                <a:cs typeface="Century Gothic"/>
                <a:sym typeface="Century Gothic"/>
              </a:defRPr>
            </a:lvl4pPr>
            <a:lvl5pPr indent="0" lvl="4" marL="1828800" marR="0" rtl="0" algn="ctr">
              <a:spcBef>
                <a:spcPts val="320"/>
              </a:spcBef>
              <a:buClr>
                <a:schemeClr val="accent1"/>
              </a:buClr>
              <a:buFont typeface="Noto Sans Symbols"/>
              <a:buNone/>
              <a:defRPr b="0" i="0" sz="1600" u="none" cap="none" strike="noStrike">
                <a:solidFill>
                  <a:srgbClr val="888888"/>
                </a:solidFill>
                <a:latin typeface="Century Gothic"/>
                <a:ea typeface="Century Gothic"/>
                <a:cs typeface="Century Gothic"/>
                <a:sym typeface="Century Gothic"/>
              </a:defRPr>
            </a:lvl5pPr>
            <a:lvl6pPr indent="0" lvl="5" marL="2286000" marR="0" rtl="0" algn="ctr">
              <a:spcBef>
                <a:spcPts val="280"/>
              </a:spcBef>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6pPr>
            <a:lvl7pPr indent="0" lvl="6" marL="2743200" marR="0" rtl="0" algn="ctr">
              <a:spcBef>
                <a:spcPts val="280"/>
              </a:spcBef>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7pPr>
            <a:lvl8pPr indent="0" lvl="7" marL="3200400" marR="0" rtl="0" algn="ctr">
              <a:spcBef>
                <a:spcPts val="280"/>
              </a:spcBef>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8pPr>
            <a:lvl9pPr indent="0" lvl="8" marL="3657600" marR="0" rtl="0" algn="ctr">
              <a:spcBef>
                <a:spcPts val="280"/>
              </a:spcBef>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sp>
        <p:nvSpPr>
          <p:cNvPr id="101" name="Shape 101"/>
          <p:cNvSpPr txBox="1"/>
          <p:nvPr>
            <p:ph idx="10" type="dt"/>
          </p:nvPr>
        </p:nvSpPr>
        <p:spPr>
          <a:xfrm>
            <a:off x="4738744" y="1516828"/>
            <a:ext cx="2133599" cy="750980"/>
          </a:xfrm>
          <a:prstGeom prst="rect">
            <a:avLst/>
          </a:prstGeom>
          <a:noFill/>
          <a:ln>
            <a:noFill/>
          </a:ln>
        </p:spPr>
        <p:txBody>
          <a:bodyPr anchorCtr="0" anchor="b" bIns="91425" lIns="91425" rIns="91425" tIns="91425"/>
          <a:lstStyle>
            <a:lvl1pPr indent="0" lvl="0" marL="0" marR="0" rtl="0" algn="l">
              <a:spcBef>
                <a:spcPts val="0"/>
              </a:spcBef>
              <a:buNone/>
              <a:defRPr b="0" i="0" sz="2400" u="none" cap="none" strike="noStrike">
                <a:solidFill>
                  <a:srgbClr val="FEFEFE"/>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02" name="Shape 102"/>
          <p:cNvSpPr/>
          <p:nvPr/>
        </p:nvSpPr>
        <p:spPr>
          <a:xfrm>
            <a:off x="4650889" y="6088283"/>
            <a:ext cx="3505200" cy="81740"/>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103" name="Shape 103"/>
          <p:cNvSpPr txBox="1"/>
          <p:nvPr>
            <p:ph idx="11" type="ftr"/>
          </p:nvPr>
        </p:nvSpPr>
        <p:spPr>
          <a:xfrm>
            <a:off x="5303519" y="5719966"/>
            <a:ext cx="2831591" cy="365125"/>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04" name="Shape 104"/>
          <p:cNvSpPr txBox="1"/>
          <p:nvPr>
            <p:ph idx="12" type="sldNum"/>
          </p:nvPr>
        </p:nvSpPr>
        <p:spPr>
          <a:xfrm>
            <a:off x="4649096" y="5719966"/>
            <a:ext cx="643666"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US" sz="1200" u="none" cap="none" strike="noStrike">
                <a:solidFill>
                  <a:schemeClr val="accent1"/>
                </a:solidFill>
                <a:latin typeface="Century Gothic"/>
                <a:ea typeface="Century Gothic"/>
                <a:cs typeface="Century Gothic"/>
                <a:sym typeface="Century Gothic"/>
              </a:rPr>
              <a:t>‹#›</a:t>
            </a:fld>
          </a:p>
        </p:txBody>
      </p:sp>
      <p:sp>
        <p:nvSpPr>
          <p:cNvPr id="105" name="Shape 105"/>
          <p:cNvSpPr/>
          <p:nvPr/>
        </p:nvSpPr>
        <p:spPr>
          <a:xfrm>
            <a:off x="4650889" y="6088283"/>
            <a:ext cx="3505200" cy="81740"/>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243" name="Shape 243"/>
        <p:cNvGrpSpPr/>
        <p:nvPr/>
      </p:nvGrpSpPr>
      <p:grpSpPr>
        <a:xfrm>
          <a:off x="0" y="0"/>
          <a:ext cx="0" cy="0"/>
          <a:chOff x="0" y="0"/>
          <a:chExt cx="0" cy="0"/>
        </a:xfrm>
      </p:grpSpPr>
      <p:sp>
        <p:nvSpPr>
          <p:cNvPr id="244" name="Shape 244"/>
          <p:cNvSpPr txBox="1"/>
          <p:nvPr>
            <p:ph type="title"/>
          </p:nvPr>
        </p:nvSpPr>
        <p:spPr>
          <a:xfrm>
            <a:off x="1043490" y="1027663"/>
            <a:ext cx="7024744" cy="1143000"/>
          </a:xfrm>
          <a:prstGeom prst="rect">
            <a:avLst/>
          </a:prstGeom>
          <a:noFill/>
          <a:ln>
            <a:noFill/>
          </a:ln>
        </p:spPr>
        <p:txBody>
          <a:bodyPr anchorCtr="0" anchor="b" bIns="91425" lIns="91425" rIns="91425" tIns="91425"/>
          <a:lstStyle>
            <a:lvl1pPr indent="0" lvl="0" marL="0" marR="0" rtl="0" algn="l">
              <a:spcBef>
                <a:spcPts val="0"/>
              </a:spcBef>
              <a:buClr>
                <a:schemeClr val="accent1"/>
              </a:buClr>
              <a:buFont typeface="Century Gothic"/>
              <a:buNone/>
              <a:defRPr b="0" i="0" sz="4000" u="none" cap="none" strike="noStrike">
                <a:solidFill>
                  <a:schemeClr val="accen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245" name="Shape 245"/>
          <p:cNvSpPr txBox="1"/>
          <p:nvPr>
            <p:ph idx="1" type="body"/>
          </p:nvPr>
        </p:nvSpPr>
        <p:spPr>
          <a:xfrm rot="5400000">
            <a:off x="2677662" y="689481"/>
            <a:ext cx="3508977" cy="6777317"/>
          </a:xfrm>
          <a:prstGeom prst="rect">
            <a:avLst/>
          </a:prstGeom>
          <a:noFill/>
          <a:ln>
            <a:noFill/>
          </a:ln>
        </p:spPr>
        <p:txBody>
          <a:bodyPr anchorCtr="0" anchor="t" bIns="91425" lIns="91425" rIns="91425" tIns="91425"/>
          <a:lstStyle>
            <a:lvl1pPr indent="-163576" lvl="0" marL="342900" marR="0" rtl="0" algn="l">
              <a:spcBef>
                <a:spcPts val="480"/>
              </a:spcBef>
              <a:buClr>
                <a:schemeClr val="accent1"/>
              </a:buClr>
              <a:buSzPct val="76000"/>
              <a:buFont typeface="Noto Sans Symbols"/>
              <a:buChar char="○"/>
              <a:defRPr b="0" i="0" sz="2400" u="none" cap="none" strike="noStrike">
                <a:solidFill>
                  <a:schemeClr val="dk2"/>
                </a:solidFill>
                <a:latin typeface="Century Gothic"/>
                <a:ea typeface="Century Gothic"/>
                <a:cs typeface="Century Gothic"/>
                <a:sym typeface="Century Gothic"/>
              </a:defRPr>
            </a:lvl1pPr>
            <a:lvl2pPr indent="-178308" lvl="1" marL="640080" marR="0" rtl="0" algn="l">
              <a:spcBef>
                <a:spcPts val="440"/>
              </a:spcBef>
              <a:buClr>
                <a:schemeClr val="accent1"/>
              </a:buClr>
              <a:buSzPct val="76000"/>
              <a:buFont typeface="Noto Sans Symbols"/>
              <a:buChar char="○"/>
              <a:defRPr b="0" i="0" sz="2200" u="none" cap="none" strike="noStrike">
                <a:solidFill>
                  <a:schemeClr val="dk2"/>
                </a:solidFill>
                <a:latin typeface="Century Gothic"/>
                <a:ea typeface="Century Gothic"/>
                <a:cs typeface="Century Gothic"/>
                <a:sym typeface="Century Gothic"/>
              </a:defRPr>
            </a:lvl2pPr>
            <a:lvl3pPr indent="-132080" lvl="2" marL="914400" marR="0" rtl="0" algn="l">
              <a:spcBef>
                <a:spcPts val="400"/>
              </a:spcBef>
              <a:buClr>
                <a:schemeClr val="accent1"/>
              </a:buClr>
              <a:buSzPct val="76000"/>
              <a:buFont typeface="Noto Sans Symbols"/>
              <a:buChar char="○"/>
              <a:defRPr b="0" i="0" sz="2000" u="none" cap="none" strike="noStrike">
                <a:solidFill>
                  <a:schemeClr val="dk2"/>
                </a:solidFill>
                <a:latin typeface="Century Gothic"/>
                <a:ea typeface="Century Gothic"/>
                <a:cs typeface="Century Gothic"/>
                <a:sym typeface="Century Gothic"/>
              </a:defRPr>
            </a:lvl3pPr>
            <a:lvl4pPr indent="-148844" lvl="3" marL="1124712" marR="0" rtl="0" algn="l">
              <a:spcBef>
                <a:spcPts val="360"/>
              </a:spcBef>
              <a:buClr>
                <a:schemeClr val="accent1"/>
              </a:buClr>
              <a:buSzPct val="76000"/>
              <a:buFont typeface="Noto Sans Symbols"/>
              <a:buChar char="○"/>
              <a:defRPr b="0" i="0" sz="1800" u="none" cap="none" strike="noStrike">
                <a:solidFill>
                  <a:schemeClr val="dk2"/>
                </a:solidFill>
                <a:latin typeface="Century Gothic"/>
                <a:ea typeface="Century Gothic"/>
                <a:cs typeface="Century Gothic"/>
                <a:sym typeface="Century Gothic"/>
              </a:defRPr>
            </a:lvl4pPr>
            <a:lvl5pPr indent="-156464" lvl="4" marL="1325880" marR="0" rtl="0" algn="l">
              <a:spcBef>
                <a:spcPts val="320"/>
              </a:spcBef>
              <a:buClr>
                <a:schemeClr val="accent1"/>
              </a:buClr>
              <a:buSzPct val="76000"/>
              <a:buFont typeface="Noto Sans Symbols"/>
              <a:buChar char="○"/>
              <a:defRPr b="0" i="0" sz="1600" u="none" cap="none" strike="noStrike">
                <a:solidFill>
                  <a:schemeClr val="dk2"/>
                </a:solidFill>
                <a:latin typeface="Century Gothic"/>
                <a:ea typeface="Century Gothic"/>
                <a:cs typeface="Century Gothic"/>
                <a:sym typeface="Century Gothic"/>
              </a:defRPr>
            </a:lvl5pPr>
            <a:lvl6pPr indent="-167639" lvl="5" marL="1517904" marR="0" rtl="0" algn="l">
              <a:spcBef>
                <a:spcPts val="280"/>
              </a:spcBef>
              <a:buClr>
                <a:schemeClr val="accent1"/>
              </a:buClr>
              <a:buSzPct val="76000"/>
              <a:buFont typeface="Noto Sans Symbols"/>
              <a:buChar char="○"/>
              <a:defRPr b="0" i="0" sz="1400" u="none" cap="none" strike="noStrike">
                <a:solidFill>
                  <a:schemeClr val="dk2"/>
                </a:solidFill>
                <a:latin typeface="Century Gothic"/>
                <a:ea typeface="Century Gothic"/>
                <a:cs typeface="Century Gothic"/>
                <a:sym typeface="Century Gothic"/>
              </a:defRPr>
            </a:lvl6pPr>
            <a:lvl7pPr indent="-165608" lvl="6" marL="1719072" marR="0" rtl="0" algn="l">
              <a:spcBef>
                <a:spcPts val="280"/>
              </a:spcBef>
              <a:buClr>
                <a:schemeClr val="accent1"/>
              </a:buClr>
              <a:buSzPct val="76000"/>
              <a:buFont typeface="Noto Sans Symbols"/>
              <a:buChar char="○"/>
              <a:defRPr b="0" i="0" sz="1400" u="none" cap="none" strike="noStrike">
                <a:solidFill>
                  <a:schemeClr val="dk2"/>
                </a:solidFill>
                <a:latin typeface="Century Gothic"/>
                <a:ea typeface="Century Gothic"/>
                <a:cs typeface="Century Gothic"/>
                <a:sym typeface="Century Gothic"/>
              </a:defRPr>
            </a:lvl7pPr>
            <a:lvl8pPr indent="-163575" lvl="7" marL="1920240" marR="0" rtl="0" algn="l">
              <a:spcBef>
                <a:spcPts val="280"/>
              </a:spcBef>
              <a:buClr>
                <a:schemeClr val="accent1"/>
              </a:buClr>
              <a:buSzPct val="76000"/>
              <a:buFont typeface="Noto Sans Symbols"/>
              <a:buChar char="○"/>
              <a:defRPr b="0" i="0" sz="1400" u="none" cap="none" strike="noStrike">
                <a:solidFill>
                  <a:schemeClr val="dk2"/>
                </a:solidFill>
                <a:latin typeface="Century Gothic"/>
                <a:ea typeface="Century Gothic"/>
                <a:cs typeface="Century Gothic"/>
                <a:sym typeface="Century Gothic"/>
              </a:defRPr>
            </a:lvl8pPr>
            <a:lvl9pPr indent="-161543" lvl="8" marL="2121408" marR="0" rtl="0" algn="l">
              <a:spcBef>
                <a:spcPts val="280"/>
              </a:spcBef>
              <a:buClr>
                <a:schemeClr val="accent1"/>
              </a:buClr>
              <a:buSzPct val="76000"/>
              <a:buFont typeface="Noto Sans Symbols"/>
              <a:buChar char="○"/>
              <a:defRPr b="0" i="0" sz="1400" u="none" cap="none" strike="noStrike">
                <a:solidFill>
                  <a:schemeClr val="dk2"/>
                </a:solidFill>
                <a:latin typeface="Century Gothic"/>
                <a:ea typeface="Century Gothic"/>
                <a:cs typeface="Century Gothic"/>
                <a:sym typeface="Century Gothic"/>
              </a:defRPr>
            </a:lvl9pPr>
          </a:lstStyle>
          <a:p/>
        </p:txBody>
      </p:sp>
      <p:sp>
        <p:nvSpPr>
          <p:cNvPr id="246" name="Shape 246"/>
          <p:cNvSpPr txBox="1"/>
          <p:nvPr>
            <p:ph idx="10" type="dt"/>
          </p:nvPr>
        </p:nvSpPr>
        <p:spPr>
          <a:xfrm>
            <a:off x="5997387" y="224491"/>
            <a:ext cx="2133599" cy="365125"/>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rgbClr val="FEFEFE"/>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247" name="Shape 247"/>
          <p:cNvSpPr txBox="1"/>
          <p:nvPr>
            <p:ph idx="11" type="ftr"/>
          </p:nvPr>
        </p:nvSpPr>
        <p:spPr>
          <a:xfrm>
            <a:off x="4641448" y="5852160"/>
            <a:ext cx="3502152" cy="365125"/>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248" name="Shape 248"/>
          <p:cNvSpPr txBox="1"/>
          <p:nvPr>
            <p:ph idx="12" type="sldNum"/>
          </p:nvPr>
        </p:nvSpPr>
        <p:spPr>
          <a:xfrm>
            <a:off x="4649096" y="224490"/>
            <a:ext cx="1332156"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US" sz="1200" u="none" cap="none" strike="noStrike">
                <a:solidFill>
                  <a:srgbClr val="FEFEFE"/>
                </a:solidFill>
                <a:latin typeface="Century Gothic"/>
                <a:ea typeface="Century Gothic"/>
                <a:cs typeface="Century Gothic"/>
                <a:sym typeface="Century Gothic"/>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249" name="Shape 249"/>
        <p:cNvGrpSpPr/>
        <p:nvPr/>
      </p:nvGrpSpPr>
      <p:grpSpPr>
        <a:xfrm>
          <a:off x="0" y="0"/>
          <a:ext cx="0" cy="0"/>
          <a:chOff x="0" y="0"/>
          <a:chExt cx="0" cy="0"/>
        </a:xfrm>
      </p:grpSpPr>
      <p:sp>
        <p:nvSpPr>
          <p:cNvPr id="250" name="Shape 250"/>
          <p:cNvSpPr txBox="1"/>
          <p:nvPr>
            <p:ph type="title"/>
          </p:nvPr>
        </p:nvSpPr>
        <p:spPr>
          <a:xfrm rot="5400000">
            <a:off x="4981454" y="2678092"/>
            <a:ext cx="4780344" cy="1484453"/>
          </a:xfrm>
          <a:prstGeom prst="rect">
            <a:avLst/>
          </a:prstGeom>
          <a:noFill/>
          <a:ln>
            <a:noFill/>
          </a:ln>
        </p:spPr>
        <p:txBody>
          <a:bodyPr anchorCtr="0" anchor="ctr" bIns="91425" lIns="91425" rIns="91425" tIns="91425"/>
          <a:lstStyle>
            <a:lvl1pPr indent="0" lvl="0" marL="0" marR="0" rtl="0" algn="l">
              <a:spcBef>
                <a:spcPts val="0"/>
              </a:spcBef>
              <a:buClr>
                <a:schemeClr val="accent1"/>
              </a:buClr>
              <a:buFont typeface="Century Gothic"/>
              <a:buNone/>
              <a:defRPr b="0" i="0" sz="4000" u="none" cap="none" strike="noStrike">
                <a:solidFill>
                  <a:schemeClr val="accen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251" name="Shape 251"/>
          <p:cNvSpPr txBox="1"/>
          <p:nvPr>
            <p:ph idx="1" type="body"/>
          </p:nvPr>
        </p:nvSpPr>
        <p:spPr>
          <a:xfrm rot="5400000">
            <a:off x="1374975" y="708466"/>
            <a:ext cx="4780344" cy="5423704"/>
          </a:xfrm>
          <a:prstGeom prst="rect">
            <a:avLst/>
          </a:prstGeom>
          <a:noFill/>
          <a:ln>
            <a:noFill/>
          </a:ln>
        </p:spPr>
        <p:txBody>
          <a:bodyPr anchorCtr="0" anchor="t" bIns="91425" lIns="91425" rIns="91425" tIns="91425"/>
          <a:lstStyle>
            <a:lvl1pPr indent="-163576" lvl="0" marL="342900" marR="0" rtl="0" algn="l">
              <a:spcBef>
                <a:spcPts val="480"/>
              </a:spcBef>
              <a:buClr>
                <a:schemeClr val="accent1"/>
              </a:buClr>
              <a:buSzPct val="76000"/>
              <a:buFont typeface="Noto Sans Symbols"/>
              <a:buChar char="○"/>
              <a:defRPr b="0" i="0" sz="2400" u="none" cap="none" strike="noStrike">
                <a:solidFill>
                  <a:schemeClr val="dk2"/>
                </a:solidFill>
                <a:latin typeface="Century Gothic"/>
                <a:ea typeface="Century Gothic"/>
                <a:cs typeface="Century Gothic"/>
                <a:sym typeface="Century Gothic"/>
              </a:defRPr>
            </a:lvl1pPr>
            <a:lvl2pPr indent="-178308" lvl="1" marL="640080" marR="0" rtl="0" algn="l">
              <a:spcBef>
                <a:spcPts val="440"/>
              </a:spcBef>
              <a:buClr>
                <a:schemeClr val="accent1"/>
              </a:buClr>
              <a:buSzPct val="76000"/>
              <a:buFont typeface="Noto Sans Symbols"/>
              <a:buChar char="○"/>
              <a:defRPr b="0" i="0" sz="2200" u="none" cap="none" strike="noStrike">
                <a:solidFill>
                  <a:schemeClr val="dk2"/>
                </a:solidFill>
                <a:latin typeface="Century Gothic"/>
                <a:ea typeface="Century Gothic"/>
                <a:cs typeface="Century Gothic"/>
                <a:sym typeface="Century Gothic"/>
              </a:defRPr>
            </a:lvl2pPr>
            <a:lvl3pPr indent="-132080" lvl="2" marL="914400" marR="0" rtl="0" algn="l">
              <a:spcBef>
                <a:spcPts val="400"/>
              </a:spcBef>
              <a:buClr>
                <a:schemeClr val="accent1"/>
              </a:buClr>
              <a:buSzPct val="76000"/>
              <a:buFont typeface="Noto Sans Symbols"/>
              <a:buChar char="○"/>
              <a:defRPr b="0" i="0" sz="2000" u="none" cap="none" strike="noStrike">
                <a:solidFill>
                  <a:schemeClr val="dk2"/>
                </a:solidFill>
                <a:latin typeface="Century Gothic"/>
                <a:ea typeface="Century Gothic"/>
                <a:cs typeface="Century Gothic"/>
                <a:sym typeface="Century Gothic"/>
              </a:defRPr>
            </a:lvl3pPr>
            <a:lvl4pPr indent="-148844" lvl="3" marL="1124712" marR="0" rtl="0" algn="l">
              <a:spcBef>
                <a:spcPts val="360"/>
              </a:spcBef>
              <a:buClr>
                <a:schemeClr val="accent1"/>
              </a:buClr>
              <a:buSzPct val="76000"/>
              <a:buFont typeface="Noto Sans Symbols"/>
              <a:buChar char="○"/>
              <a:defRPr b="0" i="0" sz="1800" u="none" cap="none" strike="noStrike">
                <a:solidFill>
                  <a:schemeClr val="dk2"/>
                </a:solidFill>
                <a:latin typeface="Century Gothic"/>
                <a:ea typeface="Century Gothic"/>
                <a:cs typeface="Century Gothic"/>
                <a:sym typeface="Century Gothic"/>
              </a:defRPr>
            </a:lvl4pPr>
            <a:lvl5pPr indent="-156464" lvl="4" marL="1325880" marR="0" rtl="0" algn="l">
              <a:spcBef>
                <a:spcPts val="320"/>
              </a:spcBef>
              <a:buClr>
                <a:schemeClr val="accent1"/>
              </a:buClr>
              <a:buSzPct val="76000"/>
              <a:buFont typeface="Noto Sans Symbols"/>
              <a:buChar char="○"/>
              <a:defRPr b="0" i="0" sz="1600" u="none" cap="none" strike="noStrike">
                <a:solidFill>
                  <a:schemeClr val="dk2"/>
                </a:solidFill>
                <a:latin typeface="Century Gothic"/>
                <a:ea typeface="Century Gothic"/>
                <a:cs typeface="Century Gothic"/>
                <a:sym typeface="Century Gothic"/>
              </a:defRPr>
            </a:lvl5pPr>
            <a:lvl6pPr indent="-167639" lvl="5" marL="1517904" marR="0" rtl="0" algn="l">
              <a:spcBef>
                <a:spcPts val="280"/>
              </a:spcBef>
              <a:buClr>
                <a:schemeClr val="accent1"/>
              </a:buClr>
              <a:buSzPct val="76000"/>
              <a:buFont typeface="Noto Sans Symbols"/>
              <a:buChar char="○"/>
              <a:defRPr b="0" i="0" sz="1400" u="none" cap="none" strike="noStrike">
                <a:solidFill>
                  <a:schemeClr val="dk2"/>
                </a:solidFill>
                <a:latin typeface="Century Gothic"/>
                <a:ea typeface="Century Gothic"/>
                <a:cs typeface="Century Gothic"/>
                <a:sym typeface="Century Gothic"/>
              </a:defRPr>
            </a:lvl6pPr>
            <a:lvl7pPr indent="-165608" lvl="6" marL="1719072" marR="0" rtl="0" algn="l">
              <a:spcBef>
                <a:spcPts val="280"/>
              </a:spcBef>
              <a:buClr>
                <a:schemeClr val="accent1"/>
              </a:buClr>
              <a:buSzPct val="76000"/>
              <a:buFont typeface="Noto Sans Symbols"/>
              <a:buChar char="○"/>
              <a:defRPr b="0" i="0" sz="1400" u="none" cap="none" strike="noStrike">
                <a:solidFill>
                  <a:schemeClr val="dk2"/>
                </a:solidFill>
                <a:latin typeface="Century Gothic"/>
                <a:ea typeface="Century Gothic"/>
                <a:cs typeface="Century Gothic"/>
                <a:sym typeface="Century Gothic"/>
              </a:defRPr>
            </a:lvl7pPr>
            <a:lvl8pPr indent="-163575" lvl="7" marL="1920240" marR="0" rtl="0" algn="l">
              <a:spcBef>
                <a:spcPts val="280"/>
              </a:spcBef>
              <a:buClr>
                <a:schemeClr val="accent1"/>
              </a:buClr>
              <a:buSzPct val="76000"/>
              <a:buFont typeface="Noto Sans Symbols"/>
              <a:buChar char="○"/>
              <a:defRPr b="0" i="0" sz="1400" u="none" cap="none" strike="noStrike">
                <a:solidFill>
                  <a:schemeClr val="dk2"/>
                </a:solidFill>
                <a:latin typeface="Century Gothic"/>
                <a:ea typeface="Century Gothic"/>
                <a:cs typeface="Century Gothic"/>
                <a:sym typeface="Century Gothic"/>
              </a:defRPr>
            </a:lvl8pPr>
            <a:lvl9pPr indent="-161543" lvl="8" marL="2121408" marR="0" rtl="0" algn="l">
              <a:spcBef>
                <a:spcPts val="280"/>
              </a:spcBef>
              <a:buClr>
                <a:schemeClr val="accent1"/>
              </a:buClr>
              <a:buSzPct val="76000"/>
              <a:buFont typeface="Noto Sans Symbols"/>
              <a:buChar char="○"/>
              <a:defRPr b="0" i="0" sz="1400" u="none" cap="none" strike="noStrike">
                <a:solidFill>
                  <a:schemeClr val="dk2"/>
                </a:solidFill>
                <a:latin typeface="Century Gothic"/>
                <a:ea typeface="Century Gothic"/>
                <a:cs typeface="Century Gothic"/>
                <a:sym typeface="Century Gothic"/>
              </a:defRPr>
            </a:lvl9pPr>
          </a:lstStyle>
          <a:p/>
        </p:txBody>
      </p:sp>
      <p:sp>
        <p:nvSpPr>
          <p:cNvPr id="252" name="Shape 252"/>
          <p:cNvSpPr txBox="1"/>
          <p:nvPr>
            <p:ph idx="10" type="dt"/>
          </p:nvPr>
        </p:nvSpPr>
        <p:spPr>
          <a:xfrm>
            <a:off x="5997387" y="224491"/>
            <a:ext cx="2133599" cy="365125"/>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rgbClr val="FEFEFE"/>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253" name="Shape 253"/>
          <p:cNvSpPr txBox="1"/>
          <p:nvPr>
            <p:ph idx="11" type="ftr"/>
          </p:nvPr>
        </p:nvSpPr>
        <p:spPr>
          <a:xfrm>
            <a:off x="4641448" y="5852160"/>
            <a:ext cx="3502152" cy="365125"/>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254" name="Shape 254"/>
          <p:cNvSpPr txBox="1"/>
          <p:nvPr>
            <p:ph idx="12" type="sldNum"/>
          </p:nvPr>
        </p:nvSpPr>
        <p:spPr>
          <a:xfrm>
            <a:off x="4649096" y="224490"/>
            <a:ext cx="1332156"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US" sz="1200" u="none" cap="none" strike="noStrike">
                <a:solidFill>
                  <a:srgbClr val="FEFEFE"/>
                </a:solidFill>
                <a:latin typeface="Century Gothic"/>
                <a:ea typeface="Century Gothic"/>
                <a:cs typeface="Century Gothic"/>
                <a:sym typeface="Century Gothic"/>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06" name="Shape 106"/>
        <p:cNvGrpSpPr/>
        <p:nvPr/>
      </p:nvGrpSpPr>
      <p:grpSpPr>
        <a:xfrm>
          <a:off x="0" y="0"/>
          <a:ext cx="0" cy="0"/>
          <a:chOff x="0" y="0"/>
          <a:chExt cx="0" cy="0"/>
        </a:xfrm>
      </p:grpSpPr>
      <p:sp>
        <p:nvSpPr>
          <p:cNvPr id="107" name="Shape 107"/>
          <p:cNvSpPr txBox="1"/>
          <p:nvPr>
            <p:ph type="title"/>
          </p:nvPr>
        </p:nvSpPr>
        <p:spPr>
          <a:xfrm>
            <a:off x="1043490" y="1027663"/>
            <a:ext cx="7024744" cy="1143000"/>
          </a:xfrm>
          <a:prstGeom prst="rect">
            <a:avLst/>
          </a:prstGeom>
          <a:noFill/>
          <a:ln>
            <a:noFill/>
          </a:ln>
        </p:spPr>
        <p:txBody>
          <a:bodyPr anchorCtr="0" anchor="b" bIns="91425" lIns="91425" rIns="91425" tIns="91425"/>
          <a:lstStyle>
            <a:lvl1pPr indent="0" lvl="0" marL="0" marR="0" rtl="0" algn="l">
              <a:spcBef>
                <a:spcPts val="0"/>
              </a:spcBef>
              <a:buClr>
                <a:schemeClr val="accent1"/>
              </a:buClr>
              <a:buFont typeface="Century Gothic"/>
              <a:buNone/>
              <a:defRPr b="0" i="0" sz="4000" u="none" cap="none" strike="noStrike">
                <a:solidFill>
                  <a:schemeClr val="accen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08" name="Shape 108"/>
          <p:cNvSpPr txBox="1"/>
          <p:nvPr>
            <p:ph idx="1" type="body"/>
          </p:nvPr>
        </p:nvSpPr>
        <p:spPr>
          <a:xfrm>
            <a:off x="1043491" y="2323651"/>
            <a:ext cx="6777317" cy="3508977"/>
          </a:xfrm>
          <a:prstGeom prst="rect">
            <a:avLst/>
          </a:prstGeom>
          <a:noFill/>
          <a:ln>
            <a:noFill/>
          </a:ln>
        </p:spPr>
        <p:txBody>
          <a:bodyPr anchorCtr="0" anchor="t" bIns="91425" lIns="91425" rIns="91425" tIns="91425"/>
          <a:lstStyle>
            <a:lvl1pPr indent="-163576" lvl="0" marL="342900" marR="0" rtl="0" algn="l">
              <a:spcBef>
                <a:spcPts val="480"/>
              </a:spcBef>
              <a:buClr>
                <a:schemeClr val="accent1"/>
              </a:buClr>
              <a:buSzPct val="76000"/>
              <a:buFont typeface="Noto Sans Symbols"/>
              <a:buChar char="○"/>
              <a:defRPr b="0" i="0" sz="2400" u="none" cap="none" strike="noStrike">
                <a:solidFill>
                  <a:schemeClr val="dk2"/>
                </a:solidFill>
                <a:latin typeface="Century Gothic"/>
                <a:ea typeface="Century Gothic"/>
                <a:cs typeface="Century Gothic"/>
                <a:sym typeface="Century Gothic"/>
              </a:defRPr>
            </a:lvl1pPr>
            <a:lvl2pPr indent="-178308" lvl="1" marL="640080" marR="0" rtl="0" algn="l">
              <a:spcBef>
                <a:spcPts val="440"/>
              </a:spcBef>
              <a:buClr>
                <a:schemeClr val="accent1"/>
              </a:buClr>
              <a:buSzPct val="76000"/>
              <a:buFont typeface="Noto Sans Symbols"/>
              <a:buChar char="○"/>
              <a:defRPr b="0" i="0" sz="2200" u="none" cap="none" strike="noStrike">
                <a:solidFill>
                  <a:schemeClr val="dk2"/>
                </a:solidFill>
                <a:latin typeface="Century Gothic"/>
                <a:ea typeface="Century Gothic"/>
                <a:cs typeface="Century Gothic"/>
                <a:sym typeface="Century Gothic"/>
              </a:defRPr>
            </a:lvl2pPr>
            <a:lvl3pPr indent="-132080" lvl="2" marL="914400" marR="0" rtl="0" algn="l">
              <a:spcBef>
                <a:spcPts val="400"/>
              </a:spcBef>
              <a:buClr>
                <a:schemeClr val="accent1"/>
              </a:buClr>
              <a:buSzPct val="76000"/>
              <a:buFont typeface="Noto Sans Symbols"/>
              <a:buChar char="○"/>
              <a:defRPr b="0" i="0" sz="2000" u="none" cap="none" strike="noStrike">
                <a:solidFill>
                  <a:schemeClr val="dk2"/>
                </a:solidFill>
                <a:latin typeface="Century Gothic"/>
                <a:ea typeface="Century Gothic"/>
                <a:cs typeface="Century Gothic"/>
                <a:sym typeface="Century Gothic"/>
              </a:defRPr>
            </a:lvl3pPr>
            <a:lvl4pPr indent="-148844" lvl="3" marL="1124712" marR="0" rtl="0" algn="l">
              <a:spcBef>
                <a:spcPts val="360"/>
              </a:spcBef>
              <a:buClr>
                <a:schemeClr val="accent1"/>
              </a:buClr>
              <a:buSzPct val="76000"/>
              <a:buFont typeface="Noto Sans Symbols"/>
              <a:buChar char="○"/>
              <a:defRPr b="0" i="0" sz="1800" u="none" cap="none" strike="noStrike">
                <a:solidFill>
                  <a:schemeClr val="dk2"/>
                </a:solidFill>
                <a:latin typeface="Century Gothic"/>
                <a:ea typeface="Century Gothic"/>
                <a:cs typeface="Century Gothic"/>
                <a:sym typeface="Century Gothic"/>
              </a:defRPr>
            </a:lvl4pPr>
            <a:lvl5pPr indent="-156464" lvl="4" marL="1325880" marR="0" rtl="0" algn="l">
              <a:spcBef>
                <a:spcPts val="320"/>
              </a:spcBef>
              <a:buClr>
                <a:schemeClr val="accent1"/>
              </a:buClr>
              <a:buSzPct val="76000"/>
              <a:buFont typeface="Noto Sans Symbols"/>
              <a:buChar char="○"/>
              <a:defRPr b="0" i="0" sz="1600" u="none" cap="none" strike="noStrike">
                <a:solidFill>
                  <a:schemeClr val="dk2"/>
                </a:solidFill>
                <a:latin typeface="Century Gothic"/>
                <a:ea typeface="Century Gothic"/>
                <a:cs typeface="Century Gothic"/>
                <a:sym typeface="Century Gothic"/>
              </a:defRPr>
            </a:lvl5pPr>
            <a:lvl6pPr indent="-167639" lvl="5" marL="1517904" marR="0" rtl="0" algn="l">
              <a:spcBef>
                <a:spcPts val="280"/>
              </a:spcBef>
              <a:buClr>
                <a:schemeClr val="accent1"/>
              </a:buClr>
              <a:buSzPct val="76000"/>
              <a:buFont typeface="Noto Sans Symbols"/>
              <a:buChar char="○"/>
              <a:defRPr b="0" i="0" sz="1400" u="none" cap="none" strike="noStrike">
                <a:solidFill>
                  <a:schemeClr val="dk2"/>
                </a:solidFill>
                <a:latin typeface="Century Gothic"/>
                <a:ea typeface="Century Gothic"/>
                <a:cs typeface="Century Gothic"/>
                <a:sym typeface="Century Gothic"/>
              </a:defRPr>
            </a:lvl6pPr>
            <a:lvl7pPr indent="-165608" lvl="6" marL="1719072" marR="0" rtl="0" algn="l">
              <a:spcBef>
                <a:spcPts val="280"/>
              </a:spcBef>
              <a:buClr>
                <a:schemeClr val="accent1"/>
              </a:buClr>
              <a:buSzPct val="76000"/>
              <a:buFont typeface="Noto Sans Symbols"/>
              <a:buChar char="○"/>
              <a:defRPr b="0" i="0" sz="1400" u="none" cap="none" strike="noStrike">
                <a:solidFill>
                  <a:schemeClr val="dk2"/>
                </a:solidFill>
                <a:latin typeface="Century Gothic"/>
                <a:ea typeface="Century Gothic"/>
                <a:cs typeface="Century Gothic"/>
                <a:sym typeface="Century Gothic"/>
              </a:defRPr>
            </a:lvl7pPr>
            <a:lvl8pPr indent="-163575" lvl="7" marL="1920240" marR="0" rtl="0" algn="l">
              <a:spcBef>
                <a:spcPts val="280"/>
              </a:spcBef>
              <a:buClr>
                <a:schemeClr val="accent1"/>
              </a:buClr>
              <a:buSzPct val="76000"/>
              <a:buFont typeface="Noto Sans Symbols"/>
              <a:buChar char="○"/>
              <a:defRPr b="0" i="0" sz="1400" u="none" cap="none" strike="noStrike">
                <a:solidFill>
                  <a:schemeClr val="dk2"/>
                </a:solidFill>
                <a:latin typeface="Century Gothic"/>
                <a:ea typeface="Century Gothic"/>
                <a:cs typeface="Century Gothic"/>
                <a:sym typeface="Century Gothic"/>
              </a:defRPr>
            </a:lvl8pPr>
            <a:lvl9pPr indent="-161543" lvl="8" marL="2121408" marR="0" rtl="0" algn="l">
              <a:spcBef>
                <a:spcPts val="280"/>
              </a:spcBef>
              <a:buClr>
                <a:schemeClr val="accent1"/>
              </a:buClr>
              <a:buSzPct val="76000"/>
              <a:buFont typeface="Noto Sans Symbols"/>
              <a:buChar char="○"/>
              <a:defRPr b="0" i="0" sz="1400" u="none" cap="none" strike="noStrike">
                <a:solidFill>
                  <a:schemeClr val="dk2"/>
                </a:solidFill>
                <a:latin typeface="Century Gothic"/>
                <a:ea typeface="Century Gothic"/>
                <a:cs typeface="Century Gothic"/>
                <a:sym typeface="Century Gothic"/>
              </a:defRPr>
            </a:lvl9pPr>
          </a:lstStyle>
          <a:p/>
        </p:txBody>
      </p:sp>
      <p:sp>
        <p:nvSpPr>
          <p:cNvPr id="109" name="Shape 109"/>
          <p:cNvSpPr txBox="1"/>
          <p:nvPr>
            <p:ph idx="10" type="dt"/>
          </p:nvPr>
        </p:nvSpPr>
        <p:spPr>
          <a:xfrm>
            <a:off x="5997387" y="224491"/>
            <a:ext cx="2133599" cy="365125"/>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rgbClr val="FEFEFE"/>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10" name="Shape 110"/>
          <p:cNvSpPr txBox="1"/>
          <p:nvPr>
            <p:ph idx="11" type="ftr"/>
          </p:nvPr>
        </p:nvSpPr>
        <p:spPr>
          <a:xfrm>
            <a:off x="4641448" y="5852160"/>
            <a:ext cx="3502152" cy="365125"/>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11" name="Shape 111"/>
          <p:cNvSpPr txBox="1"/>
          <p:nvPr>
            <p:ph idx="12" type="sldNum"/>
          </p:nvPr>
        </p:nvSpPr>
        <p:spPr>
          <a:xfrm>
            <a:off x="4649096" y="224490"/>
            <a:ext cx="1332156"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US" sz="1200" u="none" cap="none" strike="noStrike">
                <a:solidFill>
                  <a:srgbClr val="FEFEFE"/>
                </a:solidFill>
                <a:latin typeface="Century Gothic"/>
                <a:ea typeface="Century Gothic"/>
                <a:cs typeface="Century Gothic"/>
                <a:sym typeface="Century Gothic"/>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12" name="Shape 112"/>
        <p:cNvGrpSpPr/>
        <p:nvPr/>
      </p:nvGrpSpPr>
      <p:grpSpPr>
        <a:xfrm>
          <a:off x="0" y="0"/>
          <a:ext cx="0" cy="0"/>
          <a:chOff x="0" y="0"/>
          <a:chExt cx="0" cy="0"/>
        </a:xfrm>
      </p:grpSpPr>
      <p:sp>
        <p:nvSpPr>
          <p:cNvPr id="113" name="Shape 113"/>
          <p:cNvSpPr txBox="1"/>
          <p:nvPr>
            <p:ph type="title"/>
          </p:nvPr>
        </p:nvSpPr>
        <p:spPr>
          <a:xfrm>
            <a:off x="1258645" y="2900828"/>
            <a:ext cx="6637468" cy="1362075"/>
          </a:xfrm>
          <a:prstGeom prst="rect">
            <a:avLst/>
          </a:prstGeom>
          <a:noFill/>
          <a:ln>
            <a:noFill/>
          </a:ln>
        </p:spPr>
        <p:txBody>
          <a:bodyPr anchorCtr="0" anchor="b" bIns="91425" lIns="91425" rIns="91425" tIns="91425"/>
          <a:lstStyle>
            <a:lvl1pPr indent="0" lvl="0" marL="0" marR="0" rtl="0" algn="l">
              <a:spcBef>
                <a:spcPts val="0"/>
              </a:spcBef>
              <a:buClr>
                <a:schemeClr val="accent1"/>
              </a:buClr>
              <a:buFont typeface="Century Gothic"/>
              <a:buNone/>
              <a:defRPr b="0" i="0" sz="4000" u="none" cap="none" strike="noStrike">
                <a:solidFill>
                  <a:schemeClr val="accen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14" name="Shape 114"/>
          <p:cNvSpPr txBox="1"/>
          <p:nvPr>
            <p:ph idx="1" type="body"/>
          </p:nvPr>
        </p:nvSpPr>
        <p:spPr>
          <a:xfrm>
            <a:off x="1258645" y="4267200"/>
            <a:ext cx="6637466" cy="1520413"/>
          </a:xfrm>
          <a:prstGeom prst="rect">
            <a:avLst/>
          </a:prstGeom>
          <a:noFill/>
          <a:ln>
            <a:noFill/>
          </a:ln>
        </p:spPr>
        <p:txBody>
          <a:bodyPr anchorCtr="0" anchor="t" bIns="91425" lIns="91425" rIns="91425" tIns="91425"/>
          <a:lstStyle>
            <a:lvl1pPr indent="0" lvl="0" marL="0" marR="0" rtl="0" algn="l">
              <a:spcBef>
                <a:spcPts val="400"/>
              </a:spcBef>
              <a:buClr>
                <a:schemeClr val="accent1"/>
              </a:buClr>
              <a:buFont typeface="Noto Sans Symbols"/>
              <a:buNone/>
              <a:defRPr b="0" i="0" sz="2000" u="none" cap="none" strike="noStrike">
                <a:solidFill>
                  <a:srgbClr val="888888"/>
                </a:solidFill>
                <a:latin typeface="Century Gothic"/>
                <a:ea typeface="Century Gothic"/>
                <a:cs typeface="Century Gothic"/>
                <a:sym typeface="Century Gothic"/>
              </a:defRPr>
            </a:lvl1pPr>
            <a:lvl2pPr indent="0" lvl="1" marL="457200" marR="0" rtl="0" algn="l">
              <a:spcBef>
                <a:spcPts val="360"/>
              </a:spcBef>
              <a:buClr>
                <a:schemeClr val="accent1"/>
              </a:buClr>
              <a:buFont typeface="Noto Sans Symbols"/>
              <a:buNone/>
              <a:defRPr b="0" i="0" sz="1800" u="none" cap="none" strike="noStrike">
                <a:solidFill>
                  <a:srgbClr val="888888"/>
                </a:solidFill>
                <a:latin typeface="Century Gothic"/>
                <a:ea typeface="Century Gothic"/>
                <a:cs typeface="Century Gothic"/>
                <a:sym typeface="Century Gothic"/>
              </a:defRPr>
            </a:lvl2pPr>
            <a:lvl3pPr indent="0" lvl="2" marL="914400" marR="0" rtl="0" algn="l">
              <a:spcBef>
                <a:spcPts val="320"/>
              </a:spcBef>
              <a:buClr>
                <a:schemeClr val="accent1"/>
              </a:buClr>
              <a:buFont typeface="Noto Sans Symbols"/>
              <a:buNone/>
              <a:defRPr b="0" i="0" sz="1600" u="none" cap="none" strike="noStrike">
                <a:solidFill>
                  <a:srgbClr val="888888"/>
                </a:solidFill>
                <a:latin typeface="Century Gothic"/>
                <a:ea typeface="Century Gothic"/>
                <a:cs typeface="Century Gothic"/>
                <a:sym typeface="Century Gothic"/>
              </a:defRPr>
            </a:lvl3pPr>
            <a:lvl4pPr indent="0" lvl="3" marL="1371600" marR="0" rtl="0" algn="l">
              <a:spcBef>
                <a:spcPts val="280"/>
              </a:spcBef>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4pPr>
            <a:lvl5pPr indent="0" lvl="4" marL="1828800" marR="0" rtl="0" algn="l">
              <a:spcBef>
                <a:spcPts val="280"/>
              </a:spcBef>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5pPr>
            <a:lvl6pPr indent="0" lvl="5" marL="2286000" marR="0" rtl="0" algn="l">
              <a:spcBef>
                <a:spcPts val="280"/>
              </a:spcBef>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6pPr>
            <a:lvl7pPr indent="0" lvl="6" marL="2743200" marR="0" rtl="0" algn="l">
              <a:spcBef>
                <a:spcPts val="280"/>
              </a:spcBef>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7pPr>
            <a:lvl8pPr indent="0" lvl="7" marL="3200400" marR="0" rtl="0" algn="l">
              <a:spcBef>
                <a:spcPts val="280"/>
              </a:spcBef>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8pPr>
            <a:lvl9pPr indent="0" lvl="8" marL="3657600" marR="0" rtl="0" algn="l">
              <a:spcBef>
                <a:spcPts val="280"/>
              </a:spcBef>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sp>
        <p:nvSpPr>
          <p:cNvPr id="115" name="Shape 115"/>
          <p:cNvSpPr txBox="1"/>
          <p:nvPr>
            <p:ph idx="10" type="dt"/>
          </p:nvPr>
        </p:nvSpPr>
        <p:spPr>
          <a:xfrm>
            <a:off x="5997387" y="224491"/>
            <a:ext cx="2133599" cy="365125"/>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rgbClr val="FEFEFE"/>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16" name="Shape 116"/>
          <p:cNvSpPr txBox="1"/>
          <p:nvPr>
            <p:ph idx="11" type="ftr"/>
          </p:nvPr>
        </p:nvSpPr>
        <p:spPr>
          <a:xfrm>
            <a:off x="4641448" y="5852160"/>
            <a:ext cx="3502152" cy="365125"/>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17" name="Shape 117"/>
          <p:cNvSpPr txBox="1"/>
          <p:nvPr>
            <p:ph idx="12" type="sldNum"/>
          </p:nvPr>
        </p:nvSpPr>
        <p:spPr>
          <a:xfrm>
            <a:off x="4649096" y="224490"/>
            <a:ext cx="1332156"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US" sz="1200" u="none" cap="none" strike="noStrike">
                <a:solidFill>
                  <a:srgbClr val="FEFEFE"/>
                </a:solidFill>
                <a:latin typeface="Century Gothic"/>
                <a:ea typeface="Century Gothic"/>
                <a:cs typeface="Century Gothic"/>
                <a:sym typeface="Century Gothic"/>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18" name="Shape 118"/>
        <p:cNvGrpSpPr/>
        <p:nvPr/>
      </p:nvGrpSpPr>
      <p:grpSpPr>
        <a:xfrm>
          <a:off x="0" y="0"/>
          <a:ext cx="0" cy="0"/>
          <a:chOff x="0" y="0"/>
          <a:chExt cx="0" cy="0"/>
        </a:xfrm>
      </p:grpSpPr>
      <p:sp>
        <p:nvSpPr>
          <p:cNvPr id="119" name="Shape 119"/>
          <p:cNvSpPr txBox="1"/>
          <p:nvPr>
            <p:ph type="title"/>
          </p:nvPr>
        </p:nvSpPr>
        <p:spPr>
          <a:xfrm>
            <a:off x="1043490" y="1027663"/>
            <a:ext cx="7024744" cy="1143000"/>
          </a:xfrm>
          <a:prstGeom prst="rect">
            <a:avLst/>
          </a:prstGeom>
          <a:noFill/>
          <a:ln>
            <a:noFill/>
          </a:ln>
        </p:spPr>
        <p:txBody>
          <a:bodyPr anchorCtr="0" anchor="b" bIns="91425" lIns="91425" rIns="91425" tIns="91425"/>
          <a:lstStyle>
            <a:lvl1pPr indent="0" lvl="0" marL="0" marR="0" rtl="0" algn="l">
              <a:spcBef>
                <a:spcPts val="0"/>
              </a:spcBef>
              <a:buClr>
                <a:schemeClr val="accent1"/>
              </a:buClr>
              <a:buFont typeface="Century Gothic"/>
              <a:buNone/>
              <a:defRPr b="0" i="0" sz="4000" u="none" cap="none" strike="noStrike">
                <a:solidFill>
                  <a:schemeClr val="accen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20" name="Shape 120"/>
          <p:cNvSpPr txBox="1"/>
          <p:nvPr>
            <p:ph idx="10" type="dt"/>
          </p:nvPr>
        </p:nvSpPr>
        <p:spPr>
          <a:xfrm>
            <a:off x="5997387" y="224491"/>
            <a:ext cx="2133599" cy="365125"/>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rgbClr val="FEFEFE"/>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21" name="Shape 121"/>
          <p:cNvSpPr txBox="1"/>
          <p:nvPr>
            <p:ph idx="11" type="ftr"/>
          </p:nvPr>
        </p:nvSpPr>
        <p:spPr>
          <a:xfrm>
            <a:off x="4641448" y="5852160"/>
            <a:ext cx="3502152" cy="365125"/>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22" name="Shape 122"/>
          <p:cNvSpPr txBox="1"/>
          <p:nvPr>
            <p:ph idx="12" type="sldNum"/>
          </p:nvPr>
        </p:nvSpPr>
        <p:spPr>
          <a:xfrm>
            <a:off x="4649096" y="224490"/>
            <a:ext cx="1332156"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US" sz="1200" u="none" cap="none" strike="noStrike">
                <a:solidFill>
                  <a:srgbClr val="FEFEFE"/>
                </a:solidFill>
                <a:latin typeface="Century Gothic"/>
                <a:ea typeface="Century Gothic"/>
                <a:cs typeface="Century Gothic"/>
                <a:sym typeface="Century Gothic"/>
              </a:rPr>
              <a:t>‹#›</a:t>
            </a:fld>
          </a:p>
        </p:txBody>
      </p:sp>
      <p:sp>
        <p:nvSpPr>
          <p:cNvPr id="123" name="Shape 123"/>
          <p:cNvSpPr txBox="1"/>
          <p:nvPr>
            <p:ph idx="1" type="body"/>
          </p:nvPr>
        </p:nvSpPr>
        <p:spPr>
          <a:xfrm>
            <a:off x="1042416" y="2313432"/>
            <a:ext cx="3419855" cy="3493007"/>
          </a:xfrm>
          <a:prstGeom prst="rect">
            <a:avLst/>
          </a:prstGeom>
          <a:noFill/>
          <a:ln>
            <a:noFill/>
          </a:ln>
        </p:spPr>
        <p:txBody>
          <a:bodyPr anchorCtr="0" anchor="t" bIns="91425" lIns="91425" rIns="91425" tIns="91425"/>
          <a:lstStyle>
            <a:lvl1pPr indent="-163576" lvl="0" marL="342900" marR="0" rtl="0" algn="l">
              <a:spcBef>
                <a:spcPts val="480"/>
              </a:spcBef>
              <a:buClr>
                <a:schemeClr val="accent1"/>
              </a:buClr>
              <a:buSzPct val="76000"/>
              <a:buFont typeface="Noto Sans Symbols"/>
              <a:buChar char="○"/>
              <a:defRPr b="0" i="0" sz="2400" u="none" cap="none" strike="noStrike">
                <a:solidFill>
                  <a:schemeClr val="dk2"/>
                </a:solidFill>
                <a:latin typeface="Century Gothic"/>
                <a:ea typeface="Century Gothic"/>
                <a:cs typeface="Century Gothic"/>
                <a:sym typeface="Century Gothic"/>
              </a:defRPr>
            </a:lvl1pPr>
            <a:lvl2pPr indent="-178308" lvl="1" marL="640080" marR="0" rtl="0" algn="l">
              <a:spcBef>
                <a:spcPts val="440"/>
              </a:spcBef>
              <a:buClr>
                <a:schemeClr val="accent1"/>
              </a:buClr>
              <a:buSzPct val="76000"/>
              <a:buFont typeface="Noto Sans Symbols"/>
              <a:buChar char="○"/>
              <a:defRPr b="0" i="0" sz="2200" u="none" cap="none" strike="noStrike">
                <a:solidFill>
                  <a:schemeClr val="dk2"/>
                </a:solidFill>
                <a:latin typeface="Century Gothic"/>
                <a:ea typeface="Century Gothic"/>
                <a:cs typeface="Century Gothic"/>
                <a:sym typeface="Century Gothic"/>
              </a:defRPr>
            </a:lvl2pPr>
            <a:lvl3pPr indent="-132080" lvl="2" marL="914400" marR="0" rtl="0" algn="l">
              <a:spcBef>
                <a:spcPts val="400"/>
              </a:spcBef>
              <a:buClr>
                <a:schemeClr val="accent1"/>
              </a:buClr>
              <a:buSzPct val="76000"/>
              <a:buFont typeface="Noto Sans Symbols"/>
              <a:buChar char="○"/>
              <a:defRPr b="0" i="0" sz="2000" u="none" cap="none" strike="noStrike">
                <a:solidFill>
                  <a:schemeClr val="dk2"/>
                </a:solidFill>
                <a:latin typeface="Century Gothic"/>
                <a:ea typeface="Century Gothic"/>
                <a:cs typeface="Century Gothic"/>
                <a:sym typeface="Century Gothic"/>
              </a:defRPr>
            </a:lvl3pPr>
            <a:lvl4pPr indent="-148844" lvl="3" marL="1124712" marR="0" rtl="0" algn="l">
              <a:spcBef>
                <a:spcPts val="360"/>
              </a:spcBef>
              <a:buClr>
                <a:schemeClr val="accent1"/>
              </a:buClr>
              <a:buSzPct val="76000"/>
              <a:buFont typeface="Noto Sans Symbols"/>
              <a:buChar char="○"/>
              <a:defRPr b="0" i="0" sz="1800" u="none" cap="none" strike="noStrike">
                <a:solidFill>
                  <a:schemeClr val="dk2"/>
                </a:solidFill>
                <a:latin typeface="Century Gothic"/>
                <a:ea typeface="Century Gothic"/>
                <a:cs typeface="Century Gothic"/>
                <a:sym typeface="Century Gothic"/>
              </a:defRPr>
            </a:lvl4pPr>
            <a:lvl5pPr indent="-156464" lvl="4" marL="1325880" marR="0" rtl="0" algn="l">
              <a:spcBef>
                <a:spcPts val="320"/>
              </a:spcBef>
              <a:buClr>
                <a:schemeClr val="accent1"/>
              </a:buClr>
              <a:buSzPct val="76000"/>
              <a:buFont typeface="Noto Sans Symbols"/>
              <a:buChar char="○"/>
              <a:defRPr b="0" i="0" sz="1600" u="none" cap="none" strike="noStrike">
                <a:solidFill>
                  <a:schemeClr val="dk2"/>
                </a:solidFill>
                <a:latin typeface="Century Gothic"/>
                <a:ea typeface="Century Gothic"/>
                <a:cs typeface="Century Gothic"/>
                <a:sym typeface="Century Gothic"/>
              </a:defRPr>
            </a:lvl5pPr>
            <a:lvl6pPr indent="-167639" lvl="5" marL="1517904" marR="0" rtl="0" algn="l">
              <a:spcBef>
                <a:spcPts val="280"/>
              </a:spcBef>
              <a:buClr>
                <a:schemeClr val="accent1"/>
              </a:buClr>
              <a:buSzPct val="76000"/>
              <a:buFont typeface="Noto Sans Symbols"/>
              <a:buChar char="○"/>
              <a:defRPr b="0" i="0" sz="1400" u="none" cap="none" strike="noStrike">
                <a:solidFill>
                  <a:schemeClr val="dk2"/>
                </a:solidFill>
                <a:latin typeface="Century Gothic"/>
                <a:ea typeface="Century Gothic"/>
                <a:cs typeface="Century Gothic"/>
                <a:sym typeface="Century Gothic"/>
              </a:defRPr>
            </a:lvl6pPr>
            <a:lvl7pPr indent="-165608" lvl="6" marL="1719072" marR="0" rtl="0" algn="l">
              <a:spcBef>
                <a:spcPts val="280"/>
              </a:spcBef>
              <a:buClr>
                <a:schemeClr val="accent1"/>
              </a:buClr>
              <a:buSzPct val="76000"/>
              <a:buFont typeface="Noto Sans Symbols"/>
              <a:buChar char="○"/>
              <a:defRPr b="0" i="0" sz="1400" u="none" cap="none" strike="noStrike">
                <a:solidFill>
                  <a:schemeClr val="dk2"/>
                </a:solidFill>
                <a:latin typeface="Century Gothic"/>
                <a:ea typeface="Century Gothic"/>
                <a:cs typeface="Century Gothic"/>
                <a:sym typeface="Century Gothic"/>
              </a:defRPr>
            </a:lvl7pPr>
            <a:lvl8pPr indent="-163575" lvl="7" marL="1920240" marR="0" rtl="0" algn="l">
              <a:spcBef>
                <a:spcPts val="280"/>
              </a:spcBef>
              <a:buClr>
                <a:schemeClr val="accent1"/>
              </a:buClr>
              <a:buSzPct val="76000"/>
              <a:buFont typeface="Noto Sans Symbols"/>
              <a:buChar char="○"/>
              <a:defRPr b="0" i="0" sz="1400" u="none" cap="none" strike="noStrike">
                <a:solidFill>
                  <a:schemeClr val="dk2"/>
                </a:solidFill>
                <a:latin typeface="Century Gothic"/>
                <a:ea typeface="Century Gothic"/>
                <a:cs typeface="Century Gothic"/>
                <a:sym typeface="Century Gothic"/>
              </a:defRPr>
            </a:lvl8pPr>
            <a:lvl9pPr indent="-161543" lvl="8" marL="2121408" marR="0" rtl="0" algn="l">
              <a:spcBef>
                <a:spcPts val="280"/>
              </a:spcBef>
              <a:buClr>
                <a:schemeClr val="accent1"/>
              </a:buClr>
              <a:buSzPct val="76000"/>
              <a:buFont typeface="Noto Sans Symbols"/>
              <a:buChar char="○"/>
              <a:defRPr b="0" i="0" sz="1400" u="none" cap="none" strike="noStrike">
                <a:solidFill>
                  <a:schemeClr val="dk2"/>
                </a:solidFill>
                <a:latin typeface="Century Gothic"/>
                <a:ea typeface="Century Gothic"/>
                <a:cs typeface="Century Gothic"/>
                <a:sym typeface="Century Gothic"/>
              </a:defRPr>
            </a:lvl9pPr>
          </a:lstStyle>
          <a:p/>
        </p:txBody>
      </p:sp>
      <p:sp>
        <p:nvSpPr>
          <p:cNvPr id="124" name="Shape 124"/>
          <p:cNvSpPr txBox="1"/>
          <p:nvPr>
            <p:ph idx="2" type="body"/>
          </p:nvPr>
        </p:nvSpPr>
        <p:spPr>
          <a:xfrm>
            <a:off x="4645151" y="2313431"/>
            <a:ext cx="3419855" cy="3493007"/>
          </a:xfrm>
          <a:prstGeom prst="rect">
            <a:avLst/>
          </a:prstGeom>
          <a:noFill/>
          <a:ln>
            <a:noFill/>
          </a:ln>
        </p:spPr>
        <p:txBody>
          <a:bodyPr anchorCtr="0" anchor="t" bIns="91425" lIns="91425" rIns="91425" tIns="91425"/>
          <a:lstStyle>
            <a:lvl1pPr indent="-163576" lvl="0" marL="342900" marR="0" rtl="0" algn="l">
              <a:spcBef>
                <a:spcPts val="480"/>
              </a:spcBef>
              <a:buClr>
                <a:schemeClr val="accent1"/>
              </a:buClr>
              <a:buSzPct val="76000"/>
              <a:buFont typeface="Noto Sans Symbols"/>
              <a:buChar char="○"/>
              <a:defRPr b="0" i="0" sz="2400" u="none" cap="none" strike="noStrike">
                <a:solidFill>
                  <a:schemeClr val="dk2"/>
                </a:solidFill>
                <a:latin typeface="Century Gothic"/>
                <a:ea typeface="Century Gothic"/>
                <a:cs typeface="Century Gothic"/>
                <a:sym typeface="Century Gothic"/>
              </a:defRPr>
            </a:lvl1pPr>
            <a:lvl2pPr indent="-178308" lvl="1" marL="640080" marR="0" rtl="0" algn="l">
              <a:spcBef>
                <a:spcPts val="440"/>
              </a:spcBef>
              <a:buClr>
                <a:schemeClr val="accent1"/>
              </a:buClr>
              <a:buSzPct val="76000"/>
              <a:buFont typeface="Noto Sans Symbols"/>
              <a:buChar char="○"/>
              <a:defRPr b="0" i="0" sz="2200" u="none" cap="none" strike="noStrike">
                <a:solidFill>
                  <a:schemeClr val="dk2"/>
                </a:solidFill>
                <a:latin typeface="Century Gothic"/>
                <a:ea typeface="Century Gothic"/>
                <a:cs typeface="Century Gothic"/>
                <a:sym typeface="Century Gothic"/>
              </a:defRPr>
            </a:lvl2pPr>
            <a:lvl3pPr indent="-132080" lvl="2" marL="914400" marR="0" rtl="0" algn="l">
              <a:spcBef>
                <a:spcPts val="400"/>
              </a:spcBef>
              <a:buClr>
                <a:schemeClr val="accent1"/>
              </a:buClr>
              <a:buSzPct val="76000"/>
              <a:buFont typeface="Noto Sans Symbols"/>
              <a:buChar char="○"/>
              <a:defRPr b="0" i="0" sz="2000" u="none" cap="none" strike="noStrike">
                <a:solidFill>
                  <a:schemeClr val="dk2"/>
                </a:solidFill>
                <a:latin typeface="Century Gothic"/>
                <a:ea typeface="Century Gothic"/>
                <a:cs typeface="Century Gothic"/>
                <a:sym typeface="Century Gothic"/>
              </a:defRPr>
            </a:lvl3pPr>
            <a:lvl4pPr indent="-148844" lvl="3" marL="1124712" marR="0" rtl="0" algn="l">
              <a:spcBef>
                <a:spcPts val="360"/>
              </a:spcBef>
              <a:buClr>
                <a:schemeClr val="accent1"/>
              </a:buClr>
              <a:buSzPct val="76000"/>
              <a:buFont typeface="Noto Sans Symbols"/>
              <a:buChar char="○"/>
              <a:defRPr b="0" i="0" sz="1800" u="none" cap="none" strike="noStrike">
                <a:solidFill>
                  <a:schemeClr val="dk2"/>
                </a:solidFill>
                <a:latin typeface="Century Gothic"/>
                <a:ea typeface="Century Gothic"/>
                <a:cs typeface="Century Gothic"/>
                <a:sym typeface="Century Gothic"/>
              </a:defRPr>
            </a:lvl4pPr>
            <a:lvl5pPr indent="-156464" lvl="4" marL="1325880" marR="0" rtl="0" algn="l">
              <a:spcBef>
                <a:spcPts val="320"/>
              </a:spcBef>
              <a:buClr>
                <a:schemeClr val="accent1"/>
              </a:buClr>
              <a:buSzPct val="76000"/>
              <a:buFont typeface="Noto Sans Symbols"/>
              <a:buChar char="○"/>
              <a:defRPr b="0" i="0" sz="1600" u="none" cap="none" strike="noStrike">
                <a:solidFill>
                  <a:schemeClr val="dk2"/>
                </a:solidFill>
                <a:latin typeface="Century Gothic"/>
                <a:ea typeface="Century Gothic"/>
                <a:cs typeface="Century Gothic"/>
                <a:sym typeface="Century Gothic"/>
              </a:defRPr>
            </a:lvl5pPr>
            <a:lvl6pPr indent="-167639" lvl="5" marL="1517904" marR="0" rtl="0" algn="l">
              <a:spcBef>
                <a:spcPts val="280"/>
              </a:spcBef>
              <a:buClr>
                <a:schemeClr val="accent1"/>
              </a:buClr>
              <a:buSzPct val="76000"/>
              <a:buFont typeface="Noto Sans Symbols"/>
              <a:buChar char="○"/>
              <a:defRPr b="0" i="0" sz="1400" u="none" cap="none" strike="noStrike">
                <a:solidFill>
                  <a:schemeClr val="dk2"/>
                </a:solidFill>
                <a:latin typeface="Century Gothic"/>
                <a:ea typeface="Century Gothic"/>
                <a:cs typeface="Century Gothic"/>
                <a:sym typeface="Century Gothic"/>
              </a:defRPr>
            </a:lvl6pPr>
            <a:lvl7pPr indent="-165608" lvl="6" marL="1719072" marR="0" rtl="0" algn="l">
              <a:spcBef>
                <a:spcPts val="280"/>
              </a:spcBef>
              <a:buClr>
                <a:schemeClr val="accent1"/>
              </a:buClr>
              <a:buSzPct val="76000"/>
              <a:buFont typeface="Noto Sans Symbols"/>
              <a:buChar char="○"/>
              <a:defRPr b="0" i="0" sz="1400" u="none" cap="none" strike="noStrike">
                <a:solidFill>
                  <a:schemeClr val="dk2"/>
                </a:solidFill>
                <a:latin typeface="Century Gothic"/>
                <a:ea typeface="Century Gothic"/>
                <a:cs typeface="Century Gothic"/>
                <a:sym typeface="Century Gothic"/>
              </a:defRPr>
            </a:lvl7pPr>
            <a:lvl8pPr indent="-163575" lvl="7" marL="1920240" marR="0" rtl="0" algn="l">
              <a:spcBef>
                <a:spcPts val="280"/>
              </a:spcBef>
              <a:buClr>
                <a:schemeClr val="accent1"/>
              </a:buClr>
              <a:buSzPct val="76000"/>
              <a:buFont typeface="Noto Sans Symbols"/>
              <a:buChar char="○"/>
              <a:defRPr b="0" i="0" sz="1400" u="none" cap="none" strike="noStrike">
                <a:solidFill>
                  <a:schemeClr val="dk2"/>
                </a:solidFill>
                <a:latin typeface="Century Gothic"/>
                <a:ea typeface="Century Gothic"/>
                <a:cs typeface="Century Gothic"/>
                <a:sym typeface="Century Gothic"/>
              </a:defRPr>
            </a:lvl8pPr>
            <a:lvl9pPr indent="-161543" lvl="8" marL="2121408" marR="0" rtl="0" algn="l">
              <a:spcBef>
                <a:spcPts val="280"/>
              </a:spcBef>
              <a:buClr>
                <a:schemeClr val="accent1"/>
              </a:buClr>
              <a:buSzPct val="76000"/>
              <a:buFont typeface="Noto Sans Symbols"/>
              <a:buChar char="○"/>
              <a:defRPr b="0" i="0" sz="1400" u="none" cap="none" strike="noStrike">
                <a:solidFill>
                  <a:schemeClr val="dk2"/>
                </a:solidFill>
                <a:latin typeface="Century Gothic"/>
                <a:ea typeface="Century Gothic"/>
                <a:cs typeface="Century Gothic"/>
                <a:sym typeface="Century Gothic"/>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25" name="Shape 125"/>
        <p:cNvGrpSpPr/>
        <p:nvPr/>
      </p:nvGrpSpPr>
      <p:grpSpPr>
        <a:xfrm>
          <a:off x="0" y="0"/>
          <a:ext cx="0" cy="0"/>
          <a:chOff x="0" y="0"/>
          <a:chExt cx="0" cy="0"/>
        </a:xfrm>
      </p:grpSpPr>
      <p:sp>
        <p:nvSpPr>
          <p:cNvPr id="126" name="Shape 126"/>
          <p:cNvSpPr txBox="1"/>
          <p:nvPr>
            <p:ph type="title"/>
          </p:nvPr>
        </p:nvSpPr>
        <p:spPr>
          <a:xfrm>
            <a:off x="1043490" y="1027663"/>
            <a:ext cx="7024744" cy="1143000"/>
          </a:xfrm>
          <a:prstGeom prst="rect">
            <a:avLst/>
          </a:prstGeom>
          <a:noFill/>
          <a:ln>
            <a:noFill/>
          </a:ln>
        </p:spPr>
        <p:txBody>
          <a:bodyPr anchorCtr="0" anchor="b" bIns="91425" lIns="91425" rIns="91425" tIns="91425"/>
          <a:lstStyle>
            <a:lvl1pPr indent="0" lvl="0" marL="0" marR="0" rtl="0" algn="l">
              <a:spcBef>
                <a:spcPts val="0"/>
              </a:spcBef>
              <a:buClr>
                <a:schemeClr val="accent1"/>
              </a:buClr>
              <a:buFont typeface="Century Gothic"/>
              <a:buNone/>
              <a:defRPr b="0" i="0" sz="4000" u="none" cap="none" strike="noStrike">
                <a:solidFill>
                  <a:schemeClr val="accen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27" name="Shape 127"/>
          <p:cNvSpPr txBox="1"/>
          <p:nvPr>
            <p:ph idx="1" type="body"/>
          </p:nvPr>
        </p:nvSpPr>
        <p:spPr>
          <a:xfrm>
            <a:off x="1412111" y="2316008"/>
            <a:ext cx="3057147" cy="639762"/>
          </a:xfrm>
          <a:prstGeom prst="rect">
            <a:avLst/>
          </a:prstGeom>
          <a:noFill/>
          <a:ln>
            <a:noFill/>
          </a:ln>
        </p:spPr>
        <p:txBody>
          <a:bodyPr anchorCtr="0" anchor="b" bIns="91425" lIns="91425" rIns="91425" tIns="91425"/>
          <a:lstStyle>
            <a:lvl1pPr indent="0" lvl="0" marL="0" marR="0" rtl="0" algn="l">
              <a:spcBef>
                <a:spcPts val="480"/>
              </a:spcBef>
              <a:buClr>
                <a:schemeClr val="accent1"/>
              </a:buClr>
              <a:buFont typeface="Noto Sans Symbols"/>
              <a:buNone/>
              <a:defRPr b="1" i="0" sz="2400" u="none" cap="none" strike="noStrike">
                <a:solidFill>
                  <a:schemeClr val="accent1"/>
                </a:solidFill>
                <a:latin typeface="Century Gothic"/>
                <a:ea typeface="Century Gothic"/>
                <a:cs typeface="Century Gothic"/>
                <a:sym typeface="Century Gothic"/>
              </a:defRPr>
            </a:lvl1pPr>
            <a:lvl2pPr indent="0" lvl="1" marL="457200" marR="0" rtl="0" algn="l">
              <a:spcBef>
                <a:spcPts val="400"/>
              </a:spcBef>
              <a:buClr>
                <a:schemeClr val="accent1"/>
              </a:buClr>
              <a:buFont typeface="Noto Sans Symbols"/>
              <a:buNone/>
              <a:defRPr b="1" i="0" sz="2000" u="none" cap="none" strike="noStrike">
                <a:solidFill>
                  <a:schemeClr val="dk2"/>
                </a:solidFill>
                <a:latin typeface="Century Gothic"/>
                <a:ea typeface="Century Gothic"/>
                <a:cs typeface="Century Gothic"/>
                <a:sym typeface="Century Gothic"/>
              </a:defRPr>
            </a:lvl2pPr>
            <a:lvl3pPr indent="0" lvl="2" marL="914400" marR="0" rtl="0" algn="l">
              <a:spcBef>
                <a:spcPts val="360"/>
              </a:spcBef>
              <a:buClr>
                <a:schemeClr val="accent1"/>
              </a:buClr>
              <a:buFont typeface="Noto Sans Symbols"/>
              <a:buNone/>
              <a:defRPr b="1" i="0" sz="1800" u="none" cap="none" strike="noStrike">
                <a:solidFill>
                  <a:schemeClr val="dk2"/>
                </a:solidFill>
                <a:latin typeface="Century Gothic"/>
                <a:ea typeface="Century Gothic"/>
                <a:cs typeface="Century Gothic"/>
                <a:sym typeface="Century Gothic"/>
              </a:defRPr>
            </a:lvl3pPr>
            <a:lvl4pPr indent="0" lvl="3" marL="1371600" marR="0" rtl="0" algn="l">
              <a:spcBef>
                <a:spcPts val="320"/>
              </a:spcBef>
              <a:buClr>
                <a:schemeClr val="accent1"/>
              </a:buClr>
              <a:buFont typeface="Noto Sans Symbols"/>
              <a:buNone/>
              <a:defRPr b="1" i="0" sz="1600" u="none" cap="none" strike="noStrike">
                <a:solidFill>
                  <a:schemeClr val="dk2"/>
                </a:solidFill>
                <a:latin typeface="Century Gothic"/>
                <a:ea typeface="Century Gothic"/>
                <a:cs typeface="Century Gothic"/>
                <a:sym typeface="Century Gothic"/>
              </a:defRPr>
            </a:lvl4pPr>
            <a:lvl5pPr indent="0" lvl="4" marL="1828800" marR="0" rtl="0" algn="l">
              <a:spcBef>
                <a:spcPts val="320"/>
              </a:spcBef>
              <a:buClr>
                <a:schemeClr val="accent1"/>
              </a:buClr>
              <a:buFont typeface="Noto Sans Symbols"/>
              <a:buNone/>
              <a:defRPr b="1" i="0" sz="1600" u="none" cap="none" strike="noStrike">
                <a:solidFill>
                  <a:schemeClr val="dk2"/>
                </a:solidFill>
                <a:latin typeface="Century Gothic"/>
                <a:ea typeface="Century Gothic"/>
                <a:cs typeface="Century Gothic"/>
                <a:sym typeface="Century Gothic"/>
              </a:defRPr>
            </a:lvl5pPr>
            <a:lvl6pPr indent="0" lvl="5" marL="2286000" marR="0" rtl="0" algn="l">
              <a:spcBef>
                <a:spcPts val="320"/>
              </a:spcBef>
              <a:buClr>
                <a:schemeClr val="accent1"/>
              </a:buClr>
              <a:buFont typeface="Noto Sans Symbols"/>
              <a:buNone/>
              <a:defRPr b="1" i="0" sz="1600" u="none" cap="none" strike="noStrike">
                <a:solidFill>
                  <a:schemeClr val="dk2"/>
                </a:solidFill>
                <a:latin typeface="Century Gothic"/>
                <a:ea typeface="Century Gothic"/>
                <a:cs typeface="Century Gothic"/>
                <a:sym typeface="Century Gothic"/>
              </a:defRPr>
            </a:lvl6pPr>
            <a:lvl7pPr indent="0" lvl="6" marL="2743200" marR="0" rtl="0" algn="l">
              <a:spcBef>
                <a:spcPts val="320"/>
              </a:spcBef>
              <a:buClr>
                <a:schemeClr val="accent1"/>
              </a:buClr>
              <a:buFont typeface="Noto Sans Symbols"/>
              <a:buNone/>
              <a:defRPr b="1" i="0" sz="1600" u="none" cap="none" strike="noStrike">
                <a:solidFill>
                  <a:schemeClr val="dk2"/>
                </a:solidFill>
                <a:latin typeface="Century Gothic"/>
                <a:ea typeface="Century Gothic"/>
                <a:cs typeface="Century Gothic"/>
                <a:sym typeface="Century Gothic"/>
              </a:defRPr>
            </a:lvl7pPr>
            <a:lvl8pPr indent="0" lvl="7" marL="3200400" marR="0" rtl="0" algn="l">
              <a:spcBef>
                <a:spcPts val="320"/>
              </a:spcBef>
              <a:buClr>
                <a:schemeClr val="accent1"/>
              </a:buClr>
              <a:buFont typeface="Noto Sans Symbols"/>
              <a:buNone/>
              <a:defRPr b="1" i="0" sz="1600" u="none" cap="none" strike="noStrike">
                <a:solidFill>
                  <a:schemeClr val="dk2"/>
                </a:solidFill>
                <a:latin typeface="Century Gothic"/>
                <a:ea typeface="Century Gothic"/>
                <a:cs typeface="Century Gothic"/>
                <a:sym typeface="Century Gothic"/>
              </a:defRPr>
            </a:lvl8pPr>
            <a:lvl9pPr indent="0" lvl="8" marL="3657600" marR="0" rtl="0" algn="l">
              <a:spcBef>
                <a:spcPts val="320"/>
              </a:spcBef>
              <a:buClr>
                <a:schemeClr val="accent1"/>
              </a:buClr>
              <a:buFont typeface="Noto Sans Symbols"/>
              <a:buNone/>
              <a:defRPr b="1" i="0" sz="1600" u="none" cap="none" strike="noStrike">
                <a:solidFill>
                  <a:schemeClr val="dk2"/>
                </a:solidFill>
                <a:latin typeface="Century Gothic"/>
                <a:ea typeface="Century Gothic"/>
                <a:cs typeface="Century Gothic"/>
                <a:sym typeface="Century Gothic"/>
              </a:defRPr>
            </a:lvl9pPr>
          </a:lstStyle>
          <a:p/>
        </p:txBody>
      </p:sp>
      <p:sp>
        <p:nvSpPr>
          <p:cNvPr id="128" name="Shape 128"/>
          <p:cNvSpPr txBox="1"/>
          <p:nvPr>
            <p:ph idx="2" type="body"/>
          </p:nvPr>
        </p:nvSpPr>
        <p:spPr>
          <a:xfrm>
            <a:off x="1041720" y="2974693"/>
            <a:ext cx="3419855" cy="2835796"/>
          </a:xfrm>
          <a:prstGeom prst="rect">
            <a:avLst/>
          </a:prstGeom>
          <a:noFill/>
          <a:ln>
            <a:noFill/>
          </a:ln>
        </p:spPr>
        <p:txBody>
          <a:bodyPr anchorCtr="0" anchor="t" bIns="91425" lIns="91425" rIns="91425" tIns="91425"/>
          <a:lstStyle>
            <a:lvl1pPr indent="-163576" lvl="0" marL="342900" marR="0" rtl="0" algn="l">
              <a:spcBef>
                <a:spcPts val="480"/>
              </a:spcBef>
              <a:buClr>
                <a:schemeClr val="accent1"/>
              </a:buClr>
              <a:buSzPct val="76000"/>
              <a:buFont typeface="Noto Sans Symbols"/>
              <a:buChar char="○"/>
              <a:defRPr b="0" i="0" sz="2400" u="none" cap="none" strike="noStrike">
                <a:solidFill>
                  <a:schemeClr val="dk2"/>
                </a:solidFill>
                <a:latin typeface="Century Gothic"/>
                <a:ea typeface="Century Gothic"/>
                <a:cs typeface="Century Gothic"/>
                <a:sym typeface="Century Gothic"/>
              </a:defRPr>
            </a:lvl1pPr>
            <a:lvl2pPr indent="-187960" lvl="1" marL="640080" marR="0" rtl="0" algn="l">
              <a:spcBef>
                <a:spcPts val="400"/>
              </a:spcBef>
              <a:buClr>
                <a:schemeClr val="accent1"/>
              </a:buClr>
              <a:buSzPct val="76000"/>
              <a:buFont typeface="Noto Sans Symbols"/>
              <a:buChar char="○"/>
              <a:defRPr b="0" i="0" sz="2000" u="none" cap="none" strike="noStrike">
                <a:solidFill>
                  <a:schemeClr val="dk2"/>
                </a:solidFill>
                <a:latin typeface="Century Gothic"/>
                <a:ea typeface="Century Gothic"/>
                <a:cs typeface="Century Gothic"/>
                <a:sym typeface="Century Gothic"/>
              </a:defRPr>
            </a:lvl2pPr>
            <a:lvl3pPr indent="-141732" lvl="2" marL="914400" marR="0" rtl="0" algn="l">
              <a:spcBef>
                <a:spcPts val="360"/>
              </a:spcBef>
              <a:buClr>
                <a:schemeClr val="accent1"/>
              </a:buClr>
              <a:buSzPct val="76000"/>
              <a:buFont typeface="Noto Sans Symbols"/>
              <a:buChar char="○"/>
              <a:defRPr b="0" i="0" sz="1800" u="none" cap="none" strike="noStrike">
                <a:solidFill>
                  <a:schemeClr val="dk2"/>
                </a:solidFill>
                <a:latin typeface="Century Gothic"/>
                <a:ea typeface="Century Gothic"/>
                <a:cs typeface="Century Gothic"/>
                <a:sym typeface="Century Gothic"/>
              </a:defRPr>
            </a:lvl3pPr>
            <a:lvl4pPr indent="-158495" lvl="3" marL="1124712" marR="0" rtl="0" algn="l">
              <a:spcBef>
                <a:spcPts val="320"/>
              </a:spcBef>
              <a:buClr>
                <a:schemeClr val="accent1"/>
              </a:buClr>
              <a:buSzPct val="76000"/>
              <a:buFont typeface="Noto Sans Symbols"/>
              <a:buChar char="○"/>
              <a:defRPr b="0" i="0" sz="1600" u="none" cap="none" strike="noStrike">
                <a:solidFill>
                  <a:schemeClr val="dk2"/>
                </a:solidFill>
                <a:latin typeface="Century Gothic"/>
                <a:ea typeface="Century Gothic"/>
                <a:cs typeface="Century Gothic"/>
                <a:sym typeface="Century Gothic"/>
              </a:defRPr>
            </a:lvl4pPr>
            <a:lvl5pPr indent="-156464" lvl="4" marL="1325880" marR="0" rtl="0" algn="l">
              <a:spcBef>
                <a:spcPts val="320"/>
              </a:spcBef>
              <a:buClr>
                <a:schemeClr val="accent1"/>
              </a:buClr>
              <a:buSzPct val="76000"/>
              <a:buFont typeface="Noto Sans Symbols"/>
              <a:buChar char="○"/>
              <a:defRPr b="0" i="0" sz="1600" u="none" cap="none" strike="noStrike">
                <a:solidFill>
                  <a:schemeClr val="dk2"/>
                </a:solidFill>
                <a:latin typeface="Century Gothic"/>
                <a:ea typeface="Century Gothic"/>
                <a:cs typeface="Century Gothic"/>
                <a:sym typeface="Century Gothic"/>
              </a:defRPr>
            </a:lvl5pPr>
            <a:lvl6pPr indent="-157987" lvl="5" marL="1517904" marR="0" rtl="0" algn="l">
              <a:spcBef>
                <a:spcPts val="320"/>
              </a:spcBef>
              <a:buClr>
                <a:schemeClr val="accent1"/>
              </a:buClr>
              <a:buSzPct val="76000"/>
              <a:buFont typeface="Noto Sans Symbols"/>
              <a:buChar char="○"/>
              <a:defRPr b="0" i="0" sz="1600" u="none" cap="none" strike="noStrike">
                <a:solidFill>
                  <a:schemeClr val="dk2"/>
                </a:solidFill>
                <a:latin typeface="Century Gothic"/>
                <a:ea typeface="Century Gothic"/>
                <a:cs typeface="Century Gothic"/>
                <a:sym typeface="Century Gothic"/>
              </a:defRPr>
            </a:lvl6pPr>
            <a:lvl7pPr indent="-155955" lvl="6" marL="1719072" marR="0" rtl="0" algn="l">
              <a:spcBef>
                <a:spcPts val="320"/>
              </a:spcBef>
              <a:buClr>
                <a:schemeClr val="accent1"/>
              </a:buClr>
              <a:buSzPct val="76000"/>
              <a:buFont typeface="Noto Sans Symbols"/>
              <a:buChar char="○"/>
              <a:defRPr b="0" i="0" sz="1600" u="none" cap="none" strike="noStrike">
                <a:solidFill>
                  <a:schemeClr val="dk2"/>
                </a:solidFill>
                <a:latin typeface="Century Gothic"/>
                <a:ea typeface="Century Gothic"/>
                <a:cs typeface="Century Gothic"/>
                <a:sym typeface="Century Gothic"/>
              </a:defRPr>
            </a:lvl7pPr>
            <a:lvl8pPr indent="-153923" lvl="7" marL="1920240" marR="0" rtl="0" algn="l">
              <a:spcBef>
                <a:spcPts val="320"/>
              </a:spcBef>
              <a:buClr>
                <a:schemeClr val="accent1"/>
              </a:buClr>
              <a:buSzPct val="76000"/>
              <a:buFont typeface="Noto Sans Symbols"/>
              <a:buChar char="○"/>
              <a:defRPr b="0" i="0" sz="1600" u="none" cap="none" strike="noStrike">
                <a:solidFill>
                  <a:schemeClr val="dk2"/>
                </a:solidFill>
                <a:latin typeface="Century Gothic"/>
                <a:ea typeface="Century Gothic"/>
                <a:cs typeface="Century Gothic"/>
                <a:sym typeface="Century Gothic"/>
              </a:defRPr>
            </a:lvl8pPr>
            <a:lvl9pPr indent="-151891" lvl="8" marL="2121408" marR="0" rtl="0" algn="l">
              <a:spcBef>
                <a:spcPts val="320"/>
              </a:spcBef>
              <a:buClr>
                <a:schemeClr val="accent1"/>
              </a:buClr>
              <a:buSzPct val="76000"/>
              <a:buFont typeface="Noto Sans Symbols"/>
              <a:buChar char="○"/>
              <a:defRPr b="0" i="0" sz="1600" u="none" cap="none" strike="noStrike">
                <a:solidFill>
                  <a:schemeClr val="dk2"/>
                </a:solidFill>
                <a:latin typeface="Century Gothic"/>
                <a:ea typeface="Century Gothic"/>
                <a:cs typeface="Century Gothic"/>
                <a:sym typeface="Century Gothic"/>
              </a:defRPr>
            </a:lvl9pPr>
          </a:lstStyle>
          <a:p/>
        </p:txBody>
      </p:sp>
      <p:sp>
        <p:nvSpPr>
          <p:cNvPr id="129" name="Shape 129"/>
          <p:cNvSpPr txBox="1"/>
          <p:nvPr>
            <p:ph idx="3" type="body"/>
          </p:nvPr>
        </p:nvSpPr>
        <p:spPr>
          <a:xfrm>
            <a:off x="5011837" y="2316009"/>
            <a:ext cx="3055716" cy="639762"/>
          </a:xfrm>
          <a:prstGeom prst="rect">
            <a:avLst/>
          </a:prstGeom>
          <a:noFill/>
          <a:ln>
            <a:noFill/>
          </a:ln>
        </p:spPr>
        <p:txBody>
          <a:bodyPr anchorCtr="0" anchor="b" bIns="91425" lIns="91425" rIns="91425" tIns="91425"/>
          <a:lstStyle>
            <a:lvl1pPr indent="0" lvl="0" marL="0" marR="0" rtl="0" algn="l">
              <a:spcBef>
                <a:spcPts val="480"/>
              </a:spcBef>
              <a:buClr>
                <a:schemeClr val="accent1"/>
              </a:buClr>
              <a:buFont typeface="Noto Sans Symbols"/>
              <a:buNone/>
              <a:defRPr b="1" i="0" sz="2400" u="none" cap="none" strike="noStrike">
                <a:solidFill>
                  <a:schemeClr val="accent1"/>
                </a:solidFill>
                <a:latin typeface="Century Gothic"/>
                <a:ea typeface="Century Gothic"/>
                <a:cs typeface="Century Gothic"/>
                <a:sym typeface="Century Gothic"/>
              </a:defRPr>
            </a:lvl1pPr>
            <a:lvl2pPr indent="0" lvl="1" marL="457200" marR="0" rtl="0" algn="l">
              <a:spcBef>
                <a:spcPts val="400"/>
              </a:spcBef>
              <a:buClr>
                <a:schemeClr val="accent1"/>
              </a:buClr>
              <a:buFont typeface="Noto Sans Symbols"/>
              <a:buNone/>
              <a:defRPr b="1" i="0" sz="2000" u="none" cap="none" strike="noStrike">
                <a:solidFill>
                  <a:schemeClr val="dk2"/>
                </a:solidFill>
                <a:latin typeface="Century Gothic"/>
                <a:ea typeface="Century Gothic"/>
                <a:cs typeface="Century Gothic"/>
                <a:sym typeface="Century Gothic"/>
              </a:defRPr>
            </a:lvl2pPr>
            <a:lvl3pPr indent="0" lvl="2" marL="914400" marR="0" rtl="0" algn="l">
              <a:spcBef>
                <a:spcPts val="360"/>
              </a:spcBef>
              <a:buClr>
                <a:schemeClr val="accent1"/>
              </a:buClr>
              <a:buFont typeface="Noto Sans Symbols"/>
              <a:buNone/>
              <a:defRPr b="1" i="0" sz="1800" u="none" cap="none" strike="noStrike">
                <a:solidFill>
                  <a:schemeClr val="dk2"/>
                </a:solidFill>
                <a:latin typeface="Century Gothic"/>
                <a:ea typeface="Century Gothic"/>
                <a:cs typeface="Century Gothic"/>
                <a:sym typeface="Century Gothic"/>
              </a:defRPr>
            </a:lvl3pPr>
            <a:lvl4pPr indent="0" lvl="3" marL="1371600" marR="0" rtl="0" algn="l">
              <a:spcBef>
                <a:spcPts val="320"/>
              </a:spcBef>
              <a:buClr>
                <a:schemeClr val="accent1"/>
              </a:buClr>
              <a:buFont typeface="Noto Sans Symbols"/>
              <a:buNone/>
              <a:defRPr b="1" i="0" sz="1600" u="none" cap="none" strike="noStrike">
                <a:solidFill>
                  <a:schemeClr val="dk2"/>
                </a:solidFill>
                <a:latin typeface="Century Gothic"/>
                <a:ea typeface="Century Gothic"/>
                <a:cs typeface="Century Gothic"/>
                <a:sym typeface="Century Gothic"/>
              </a:defRPr>
            </a:lvl4pPr>
            <a:lvl5pPr indent="0" lvl="4" marL="1828800" marR="0" rtl="0" algn="l">
              <a:spcBef>
                <a:spcPts val="320"/>
              </a:spcBef>
              <a:buClr>
                <a:schemeClr val="accent1"/>
              </a:buClr>
              <a:buFont typeface="Noto Sans Symbols"/>
              <a:buNone/>
              <a:defRPr b="1" i="0" sz="1600" u="none" cap="none" strike="noStrike">
                <a:solidFill>
                  <a:schemeClr val="dk2"/>
                </a:solidFill>
                <a:latin typeface="Century Gothic"/>
                <a:ea typeface="Century Gothic"/>
                <a:cs typeface="Century Gothic"/>
                <a:sym typeface="Century Gothic"/>
              </a:defRPr>
            </a:lvl5pPr>
            <a:lvl6pPr indent="0" lvl="5" marL="2286000" marR="0" rtl="0" algn="l">
              <a:spcBef>
                <a:spcPts val="320"/>
              </a:spcBef>
              <a:buClr>
                <a:schemeClr val="accent1"/>
              </a:buClr>
              <a:buFont typeface="Noto Sans Symbols"/>
              <a:buNone/>
              <a:defRPr b="1" i="0" sz="1600" u="none" cap="none" strike="noStrike">
                <a:solidFill>
                  <a:schemeClr val="dk2"/>
                </a:solidFill>
                <a:latin typeface="Century Gothic"/>
                <a:ea typeface="Century Gothic"/>
                <a:cs typeface="Century Gothic"/>
                <a:sym typeface="Century Gothic"/>
              </a:defRPr>
            </a:lvl6pPr>
            <a:lvl7pPr indent="0" lvl="6" marL="2743200" marR="0" rtl="0" algn="l">
              <a:spcBef>
                <a:spcPts val="320"/>
              </a:spcBef>
              <a:buClr>
                <a:schemeClr val="accent1"/>
              </a:buClr>
              <a:buFont typeface="Noto Sans Symbols"/>
              <a:buNone/>
              <a:defRPr b="1" i="0" sz="1600" u="none" cap="none" strike="noStrike">
                <a:solidFill>
                  <a:schemeClr val="dk2"/>
                </a:solidFill>
                <a:latin typeface="Century Gothic"/>
                <a:ea typeface="Century Gothic"/>
                <a:cs typeface="Century Gothic"/>
                <a:sym typeface="Century Gothic"/>
              </a:defRPr>
            </a:lvl7pPr>
            <a:lvl8pPr indent="0" lvl="7" marL="3200400" marR="0" rtl="0" algn="l">
              <a:spcBef>
                <a:spcPts val="320"/>
              </a:spcBef>
              <a:buClr>
                <a:schemeClr val="accent1"/>
              </a:buClr>
              <a:buFont typeface="Noto Sans Symbols"/>
              <a:buNone/>
              <a:defRPr b="1" i="0" sz="1600" u="none" cap="none" strike="noStrike">
                <a:solidFill>
                  <a:schemeClr val="dk2"/>
                </a:solidFill>
                <a:latin typeface="Century Gothic"/>
                <a:ea typeface="Century Gothic"/>
                <a:cs typeface="Century Gothic"/>
                <a:sym typeface="Century Gothic"/>
              </a:defRPr>
            </a:lvl8pPr>
            <a:lvl9pPr indent="0" lvl="8" marL="3657600" marR="0" rtl="0" algn="l">
              <a:spcBef>
                <a:spcPts val="320"/>
              </a:spcBef>
              <a:buClr>
                <a:schemeClr val="accent1"/>
              </a:buClr>
              <a:buFont typeface="Noto Sans Symbols"/>
              <a:buNone/>
              <a:defRPr b="1" i="0" sz="1600" u="none" cap="none" strike="noStrike">
                <a:solidFill>
                  <a:schemeClr val="dk2"/>
                </a:solidFill>
                <a:latin typeface="Century Gothic"/>
                <a:ea typeface="Century Gothic"/>
                <a:cs typeface="Century Gothic"/>
                <a:sym typeface="Century Gothic"/>
              </a:defRPr>
            </a:lvl9pPr>
          </a:lstStyle>
          <a:p/>
        </p:txBody>
      </p:sp>
      <p:sp>
        <p:nvSpPr>
          <p:cNvPr id="130" name="Shape 130"/>
          <p:cNvSpPr txBox="1"/>
          <p:nvPr>
            <p:ph idx="4" type="body"/>
          </p:nvPr>
        </p:nvSpPr>
        <p:spPr>
          <a:xfrm>
            <a:off x="4645151" y="2974693"/>
            <a:ext cx="3419855" cy="2835796"/>
          </a:xfrm>
          <a:prstGeom prst="rect">
            <a:avLst/>
          </a:prstGeom>
          <a:noFill/>
          <a:ln>
            <a:noFill/>
          </a:ln>
        </p:spPr>
        <p:txBody>
          <a:bodyPr anchorCtr="0" anchor="t" bIns="91425" lIns="91425" rIns="91425" tIns="91425"/>
          <a:lstStyle>
            <a:lvl1pPr indent="-163576" lvl="0" marL="342900" marR="0" rtl="0" algn="l">
              <a:spcBef>
                <a:spcPts val="480"/>
              </a:spcBef>
              <a:buClr>
                <a:schemeClr val="accent1"/>
              </a:buClr>
              <a:buSzPct val="76000"/>
              <a:buFont typeface="Noto Sans Symbols"/>
              <a:buChar char="○"/>
              <a:defRPr b="0" i="0" sz="2400" u="none" cap="none" strike="noStrike">
                <a:solidFill>
                  <a:schemeClr val="dk2"/>
                </a:solidFill>
                <a:latin typeface="Century Gothic"/>
                <a:ea typeface="Century Gothic"/>
                <a:cs typeface="Century Gothic"/>
                <a:sym typeface="Century Gothic"/>
              </a:defRPr>
            </a:lvl1pPr>
            <a:lvl2pPr indent="-187960" lvl="1" marL="640080" marR="0" rtl="0" algn="l">
              <a:spcBef>
                <a:spcPts val="400"/>
              </a:spcBef>
              <a:buClr>
                <a:schemeClr val="accent1"/>
              </a:buClr>
              <a:buSzPct val="76000"/>
              <a:buFont typeface="Noto Sans Symbols"/>
              <a:buChar char="○"/>
              <a:defRPr b="0" i="0" sz="2000" u="none" cap="none" strike="noStrike">
                <a:solidFill>
                  <a:schemeClr val="dk2"/>
                </a:solidFill>
                <a:latin typeface="Century Gothic"/>
                <a:ea typeface="Century Gothic"/>
                <a:cs typeface="Century Gothic"/>
                <a:sym typeface="Century Gothic"/>
              </a:defRPr>
            </a:lvl2pPr>
            <a:lvl3pPr indent="-141732" lvl="2" marL="914400" marR="0" rtl="0" algn="l">
              <a:spcBef>
                <a:spcPts val="360"/>
              </a:spcBef>
              <a:buClr>
                <a:schemeClr val="accent1"/>
              </a:buClr>
              <a:buSzPct val="76000"/>
              <a:buFont typeface="Noto Sans Symbols"/>
              <a:buChar char="○"/>
              <a:defRPr b="0" i="0" sz="1800" u="none" cap="none" strike="noStrike">
                <a:solidFill>
                  <a:schemeClr val="dk2"/>
                </a:solidFill>
                <a:latin typeface="Century Gothic"/>
                <a:ea typeface="Century Gothic"/>
                <a:cs typeface="Century Gothic"/>
                <a:sym typeface="Century Gothic"/>
              </a:defRPr>
            </a:lvl3pPr>
            <a:lvl4pPr indent="-158495" lvl="3" marL="1124712" marR="0" rtl="0" algn="l">
              <a:spcBef>
                <a:spcPts val="320"/>
              </a:spcBef>
              <a:buClr>
                <a:schemeClr val="accent1"/>
              </a:buClr>
              <a:buSzPct val="76000"/>
              <a:buFont typeface="Noto Sans Symbols"/>
              <a:buChar char="○"/>
              <a:defRPr b="0" i="0" sz="1600" u="none" cap="none" strike="noStrike">
                <a:solidFill>
                  <a:schemeClr val="dk2"/>
                </a:solidFill>
                <a:latin typeface="Century Gothic"/>
                <a:ea typeface="Century Gothic"/>
                <a:cs typeface="Century Gothic"/>
                <a:sym typeface="Century Gothic"/>
              </a:defRPr>
            </a:lvl4pPr>
            <a:lvl5pPr indent="-156464" lvl="4" marL="1325880" marR="0" rtl="0" algn="l">
              <a:spcBef>
                <a:spcPts val="320"/>
              </a:spcBef>
              <a:buClr>
                <a:schemeClr val="accent1"/>
              </a:buClr>
              <a:buSzPct val="76000"/>
              <a:buFont typeface="Noto Sans Symbols"/>
              <a:buChar char="○"/>
              <a:defRPr b="0" i="0" sz="1600" u="none" cap="none" strike="noStrike">
                <a:solidFill>
                  <a:schemeClr val="dk2"/>
                </a:solidFill>
                <a:latin typeface="Century Gothic"/>
                <a:ea typeface="Century Gothic"/>
                <a:cs typeface="Century Gothic"/>
                <a:sym typeface="Century Gothic"/>
              </a:defRPr>
            </a:lvl5pPr>
            <a:lvl6pPr indent="-157987" lvl="5" marL="1517904" marR="0" rtl="0" algn="l">
              <a:spcBef>
                <a:spcPts val="320"/>
              </a:spcBef>
              <a:buClr>
                <a:schemeClr val="accent1"/>
              </a:buClr>
              <a:buSzPct val="76000"/>
              <a:buFont typeface="Noto Sans Symbols"/>
              <a:buChar char="○"/>
              <a:defRPr b="0" i="0" sz="1600" u="none" cap="none" strike="noStrike">
                <a:solidFill>
                  <a:schemeClr val="dk2"/>
                </a:solidFill>
                <a:latin typeface="Century Gothic"/>
                <a:ea typeface="Century Gothic"/>
                <a:cs typeface="Century Gothic"/>
                <a:sym typeface="Century Gothic"/>
              </a:defRPr>
            </a:lvl6pPr>
            <a:lvl7pPr indent="-155955" lvl="6" marL="1719072" marR="0" rtl="0" algn="l">
              <a:spcBef>
                <a:spcPts val="320"/>
              </a:spcBef>
              <a:buClr>
                <a:schemeClr val="accent1"/>
              </a:buClr>
              <a:buSzPct val="76000"/>
              <a:buFont typeface="Noto Sans Symbols"/>
              <a:buChar char="○"/>
              <a:defRPr b="0" i="0" sz="1600" u="none" cap="none" strike="noStrike">
                <a:solidFill>
                  <a:schemeClr val="dk2"/>
                </a:solidFill>
                <a:latin typeface="Century Gothic"/>
                <a:ea typeface="Century Gothic"/>
                <a:cs typeface="Century Gothic"/>
                <a:sym typeface="Century Gothic"/>
              </a:defRPr>
            </a:lvl7pPr>
            <a:lvl8pPr indent="-153923" lvl="7" marL="1920240" marR="0" rtl="0" algn="l">
              <a:spcBef>
                <a:spcPts val="320"/>
              </a:spcBef>
              <a:buClr>
                <a:schemeClr val="accent1"/>
              </a:buClr>
              <a:buSzPct val="76000"/>
              <a:buFont typeface="Noto Sans Symbols"/>
              <a:buChar char="○"/>
              <a:defRPr b="0" i="0" sz="1600" u="none" cap="none" strike="noStrike">
                <a:solidFill>
                  <a:schemeClr val="dk2"/>
                </a:solidFill>
                <a:latin typeface="Century Gothic"/>
                <a:ea typeface="Century Gothic"/>
                <a:cs typeface="Century Gothic"/>
                <a:sym typeface="Century Gothic"/>
              </a:defRPr>
            </a:lvl8pPr>
            <a:lvl9pPr indent="-151891" lvl="8" marL="2121408" marR="0" rtl="0" algn="l">
              <a:spcBef>
                <a:spcPts val="320"/>
              </a:spcBef>
              <a:buClr>
                <a:schemeClr val="accent1"/>
              </a:buClr>
              <a:buSzPct val="76000"/>
              <a:buFont typeface="Noto Sans Symbols"/>
              <a:buChar char="○"/>
              <a:defRPr b="0" i="0" sz="1600" u="none" cap="none" strike="noStrike">
                <a:solidFill>
                  <a:schemeClr val="dk2"/>
                </a:solidFill>
                <a:latin typeface="Century Gothic"/>
                <a:ea typeface="Century Gothic"/>
                <a:cs typeface="Century Gothic"/>
                <a:sym typeface="Century Gothic"/>
              </a:defRPr>
            </a:lvl9pPr>
          </a:lstStyle>
          <a:p/>
        </p:txBody>
      </p:sp>
      <p:sp>
        <p:nvSpPr>
          <p:cNvPr id="131" name="Shape 131"/>
          <p:cNvSpPr txBox="1"/>
          <p:nvPr>
            <p:ph idx="10" type="dt"/>
          </p:nvPr>
        </p:nvSpPr>
        <p:spPr>
          <a:xfrm>
            <a:off x="5997387" y="224491"/>
            <a:ext cx="2133599" cy="365125"/>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rgbClr val="FEFEFE"/>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32" name="Shape 132"/>
          <p:cNvSpPr txBox="1"/>
          <p:nvPr>
            <p:ph idx="11" type="ftr"/>
          </p:nvPr>
        </p:nvSpPr>
        <p:spPr>
          <a:xfrm>
            <a:off x="4641448" y="5852160"/>
            <a:ext cx="3502152" cy="365125"/>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33" name="Shape 133"/>
          <p:cNvSpPr txBox="1"/>
          <p:nvPr>
            <p:ph idx="12" type="sldNum"/>
          </p:nvPr>
        </p:nvSpPr>
        <p:spPr>
          <a:xfrm>
            <a:off x="4649096" y="224490"/>
            <a:ext cx="1332156"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US" sz="1200" u="none" cap="none" strike="noStrike">
                <a:solidFill>
                  <a:srgbClr val="FEFEFE"/>
                </a:solidFill>
                <a:latin typeface="Century Gothic"/>
                <a:ea typeface="Century Gothic"/>
                <a:cs typeface="Century Gothic"/>
                <a:sym typeface="Century Gothic"/>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34" name="Shape 134"/>
        <p:cNvGrpSpPr/>
        <p:nvPr/>
      </p:nvGrpSpPr>
      <p:grpSpPr>
        <a:xfrm>
          <a:off x="0" y="0"/>
          <a:ext cx="0" cy="0"/>
          <a:chOff x="0" y="0"/>
          <a:chExt cx="0" cy="0"/>
        </a:xfrm>
      </p:grpSpPr>
      <p:sp>
        <p:nvSpPr>
          <p:cNvPr id="135" name="Shape 135"/>
          <p:cNvSpPr txBox="1"/>
          <p:nvPr>
            <p:ph type="title"/>
          </p:nvPr>
        </p:nvSpPr>
        <p:spPr>
          <a:xfrm>
            <a:off x="1043490" y="1027663"/>
            <a:ext cx="7024744" cy="1143000"/>
          </a:xfrm>
          <a:prstGeom prst="rect">
            <a:avLst/>
          </a:prstGeom>
          <a:noFill/>
          <a:ln>
            <a:noFill/>
          </a:ln>
        </p:spPr>
        <p:txBody>
          <a:bodyPr anchorCtr="0" anchor="b" bIns="91425" lIns="91425" rIns="91425" tIns="91425"/>
          <a:lstStyle>
            <a:lvl1pPr indent="0" lvl="0" marL="0" marR="0" rtl="0" algn="l">
              <a:spcBef>
                <a:spcPts val="0"/>
              </a:spcBef>
              <a:buClr>
                <a:schemeClr val="accent1"/>
              </a:buClr>
              <a:buFont typeface="Century Gothic"/>
              <a:buNone/>
              <a:defRPr b="0" i="0" sz="4000" u="none" cap="none" strike="noStrike">
                <a:solidFill>
                  <a:schemeClr val="accen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36" name="Shape 136"/>
          <p:cNvSpPr txBox="1"/>
          <p:nvPr>
            <p:ph idx="10" type="dt"/>
          </p:nvPr>
        </p:nvSpPr>
        <p:spPr>
          <a:xfrm>
            <a:off x="5997387" y="224491"/>
            <a:ext cx="2133599" cy="365125"/>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rgbClr val="FEFEFE"/>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37" name="Shape 137"/>
          <p:cNvSpPr txBox="1"/>
          <p:nvPr>
            <p:ph idx="11" type="ftr"/>
          </p:nvPr>
        </p:nvSpPr>
        <p:spPr>
          <a:xfrm>
            <a:off x="4641448" y="5852160"/>
            <a:ext cx="3502152" cy="365125"/>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38" name="Shape 138"/>
          <p:cNvSpPr txBox="1"/>
          <p:nvPr>
            <p:ph idx="12" type="sldNum"/>
          </p:nvPr>
        </p:nvSpPr>
        <p:spPr>
          <a:xfrm>
            <a:off x="4649096" y="224490"/>
            <a:ext cx="1332156"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US" sz="1200" u="none" cap="none" strike="noStrike">
                <a:solidFill>
                  <a:srgbClr val="FEFEFE"/>
                </a:solidFill>
                <a:latin typeface="Century Gothic"/>
                <a:ea typeface="Century Gothic"/>
                <a:cs typeface="Century Gothic"/>
                <a:sym typeface="Century Gothic"/>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39" name="Shape 139"/>
        <p:cNvGrpSpPr/>
        <p:nvPr/>
      </p:nvGrpSpPr>
      <p:grpSpPr>
        <a:xfrm>
          <a:off x="0" y="0"/>
          <a:ext cx="0" cy="0"/>
          <a:chOff x="0" y="0"/>
          <a:chExt cx="0" cy="0"/>
        </a:xfrm>
      </p:grpSpPr>
      <p:sp>
        <p:nvSpPr>
          <p:cNvPr id="140" name="Shape 140"/>
          <p:cNvSpPr txBox="1"/>
          <p:nvPr>
            <p:ph idx="10" type="dt"/>
          </p:nvPr>
        </p:nvSpPr>
        <p:spPr>
          <a:xfrm>
            <a:off x="5997387" y="224491"/>
            <a:ext cx="2133599" cy="365125"/>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rgbClr val="FEFEFE"/>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41" name="Shape 141"/>
          <p:cNvSpPr txBox="1"/>
          <p:nvPr>
            <p:ph idx="11" type="ftr"/>
          </p:nvPr>
        </p:nvSpPr>
        <p:spPr>
          <a:xfrm>
            <a:off x="4641448" y="5852160"/>
            <a:ext cx="3502152" cy="365125"/>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42" name="Shape 142"/>
          <p:cNvSpPr txBox="1"/>
          <p:nvPr>
            <p:ph idx="12" type="sldNum"/>
          </p:nvPr>
        </p:nvSpPr>
        <p:spPr>
          <a:xfrm>
            <a:off x="4649096" y="224490"/>
            <a:ext cx="1332156"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US" sz="1200" u="none" cap="none" strike="noStrike">
                <a:solidFill>
                  <a:srgbClr val="FEFEFE"/>
                </a:solidFill>
                <a:latin typeface="Century Gothic"/>
                <a:ea typeface="Century Gothic"/>
                <a:cs typeface="Century Gothic"/>
                <a:sym typeface="Century Gothic"/>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43" name="Shape 143"/>
        <p:cNvGrpSpPr/>
        <p:nvPr/>
      </p:nvGrpSpPr>
      <p:grpSpPr>
        <a:xfrm>
          <a:off x="0" y="0"/>
          <a:ext cx="0" cy="0"/>
          <a:chOff x="0" y="0"/>
          <a:chExt cx="0" cy="0"/>
        </a:xfrm>
      </p:grpSpPr>
      <p:grpSp>
        <p:nvGrpSpPr>
          <p:cNvPr id="144" name="Shape 144"/>
          <p:cNvGrpSpPr/>
          <p:nvPr/>
        </p:nvGrpSpPr>
        <p:grpSpPr>
          <a:xfrm>
            <a:off x="-644958" y="0"/>
            <a:ext cx="10458653" cy="7117070"/>
            <a:chOff x="-644958" y="0"/>
            <a:chExt cx="10458653" cy="7117070"/>
          </a:xfrm>
        </p:grpSpPr>
        <p:grpSp>
          <p:nvGrpSpPr>
            <p:cNvPr id="145" name="Shape 145"/>
            <p:cNvGrpSpPr/>
            <p:nvPr/>
          </p:nvGrpSpPr>
          <p:grpSpPr>
            <a:xfrm>
              <a:off x="0" y="0"/>
              <a:ext cx="9144000" cy="6858000"/>
              <a:chOff x="0" y="0"/>
              <a:chExt cx="9144000" cy="6858000"/>
            </a:xfrm>
          </p:grpSpPr>
          <p:grpSp>
            <p:nvGrpSpPr>
              <p:cNvPr id="146" name="Shape 146"/>
              <p:cNvGrpSpPr/>
              <p:nvPr/>
            </p:nvGrpSpPr>
            <p:grpSpPr>
              <a:xfrm>
                <a:off x="0" y="0"/>
                <a:ext cx="2514599" cy="6858000"/>
                <a:chOff x="0" y="0"/>
                <a:chExt cx="2514599" cy="6858000"/>
              </a:xfrm>
            </p:grpSpPr>
            <p:sp>
              <p:nvSpPr>
                <p:cNvPr id="147" name="Shape 147"/>
                <p:cNvSpPr/>
                <p:nvPr/>
              </p:nvSpPr>
              <p:spPr>
                <a:xfrm>
                  <a:off x="914400" y="0"/>
                  <a:ext cx="1600199"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148" name="Shape 148"/>
                <p:cNvSpPr/>
                <p:nvPr/>
              </p:nvSpPr>
              <p:spPr>
                <a:xfrm>
                  <a:off x="0" y="0"/>
                  <a:ext cx="457200"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149" name="Shape 149"/>
                <p:cNvSpPr/>
                <p:nvPr/>
              </p:nvSpPr>
              <p:spPr>
                <a:xfrm>
                  <a:off x="228600" y="0"/>
                  <a:ext cx="762000"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150" name="Shape 150"/>
              <p:cNvGrpSpPr/>
              <p:nvPr/>
            </p:nvGrpSpPr>
            <p:grpSpPr>
              <a:xfrm>
                <a:off x="422910" y="0"/>
                <a:ext cx="2514599" cy="6858000"/>
                <a:chOff x="0" y="0"/>
                <a:chExt cx="2514599" cy="6858000"/>
              </a:xfrm>
            </p:grpSpPr>
            <p:sp>
              <p:nvSpPr>
                <p:cNvPr id="151" name="Shape 151"/>
                <p:cNvSpPr/>
                <p:nvPr/>
              </p:nvSpPr>
              <p:spPr>
                <a:xfrm>
                  <a:off x="914400" y="0"/>
                  <a:ext cx="1600199"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152" name="Shape 152"/>
                <p:cNvSpPr/>
                <p:nvPr/>
              </p:nvSpPr>
              <p:spPr>
                <a:xfrm>
                  <a:off x="0" y="0"/>
                  <a:ext cx="457200"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153" name="Shape 153"/>
                <p:cNvSpPr/>
                <p:nvPr/>
              </p:nvSpPr>
              <p:spPr>
                <a:xfrm>
                  <a:off x="228600" y="0"/>
                  <a:ext cx="762000"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154" name="Shape 154"/>
              <p:cNvGrpSpPr/>
              <p:nvPr/>
            </p:nvGrpSpPr>
            <p:grpSpPr>
              <a:xfrm rot="10800000">
                <a:off x="6629400" y="0"/>
                <a:ext cx="2514599" cy="6858000"/>
                <a:chOff x="0" y="0"/>
                <a:chExt cx="2514599" cy="6858000"/>
              </a:xfrm>
            </p:grpSpPr>
            <p:sp>
              <p:nvSpPr>
                <p:cNvPr id="155" name="Shape 155"/>
                <p:cNvSpPr/>
                <p:nvPr/>
              </p:nvSpPr>
              <p:spPr>
                <a:xfrm>
                  <a:off x="914400" y="0"/>
                  <a:ext cx="1600199"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156" name="Shape 156"/>
                <p:cNvSpPr/>
                <p:nvPr/>
              </p:nvSpPr>
              <p:spPr>
                <a:xfrm>
                  <a:off x="0" y="0"/>
                  <a:ext cx="457200"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157" name="Shape 157"/>
                <p:cNvSpPr/>
                <p:nvPr/>
              </p:nvSpPr>
              <p:spPr>
                <a:xfrm>
                  <a:off x="228600" y="0"/>
                  <a:ext cx="762000"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158" name="Shape 158"/>
              <p:cNvSpPr/>
              <p:nvPr/>
            </p:nvSpPr>
            <p:spPr>
              <a:xfrm>
                <a:off x="3810000" y="0"/>
                <a:ext cx="2819400"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159" name="Shape 159"/>
              <p:cNvSpPr/>
              <p:nvPr/>
            </p:nvSpPr>
            <p:spPr>
              <a:xfrm>
                <a:off x="2895600" y="0"/>
                <a:ext cx="457200"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160" name="Shape 160"/>
              <p:cNvSpPr/>
              <p:nvPr/>
            </p:nvSpPr>
            <p:spPr>
              <a:xfrm>
                <a:off x="3124200" y="0"/>
                <a:ext cx="762000"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161" name="Shape 161"/>
            <p:cNvSpPr/>
            <p:nvPr/>
          </p:nvSpPr>
          <p:spPr>
            <a:xfrm>
              <a:off x="-11875" y="5035137"/>
              <a:ext cx="9144000" cy="1175655"/>
            </a:xfrm>
            <a:custGeom>
              <a:pathLst>
                <a:path extrusionOk="0" h="120000" w="120000">
                  <a:moveTo>
                    <a:pt x="0" y="113939"/>
                  </a:moveTo>
                  <a:cubicBezTo>
                    <a:pt x="6480" y="116969"/>
                    <a:pt x="12961" y="120000"/>
                    <a:pt x="21974" y="118787"/>
                  </a:cubicBezTo>
                  <a:cubicBezTo>
                    <a:pt x="30986" y="117575"/>
                    <a:pt x="42051" y="116161"/>
                    <a:pt x="54077" y="106666"/>
                  </a:cubicBezTo>
                  <a:cubicBezTo>
                    <a:pt x="66103" y="97171"/>
                    <a:pt x="83142" y="79595"/>
                    <a:pt x="94129" y="61818"/>
                  </a:cubicBezTo>
                  <a:cubicBezTo>
                    <a:pt x="105116" y="44040"/>
                    <a:pt x="116363" y="15757"/>
                    <a:pt x="120000" y="0"/>
                  </a:cubicBezTo>
                </a:path>
              </a:pathLst>
            </a:custGeom>
            <a:noFill/>
            <a:ln cap="flat" cmpd="sng" w="9525">
              <a:solidFill>
                <a:schemeClr val="lt1">
                  <a:alpha val="20000"/>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entury Gothic"/>
                <a:ea typeface="Century Gothic"/>
                <a:cs typeface="Century Gothic"/>
                <a:sym typeface="Century Gothic"/>
              </a:endParaRPr>
            </a:p>
          </p:txBody>
        </p:sp>
        <p:sp>
          <p:nvSpPr>
            <p:cNvPr id="162" name="Shape 162"/>
            <p:cNvSpPr/>
            <p:nvPr/>
          </p:nvSpPr>
          <p:spPr>
            <a:xfrm>
              <a:off x="-11875" y="3467594"/>
              <a:ext cx="9144000" cy="890650"/>
            </a:xfrm>
            <a:custGeom>
              <a:pathLst>
                <a:path extrusionOk="0" h="120000" w="120000">
                  <a:moveTo>
                    <a:pt x="0" y="120000"/>
                  </a:moveTo>
                  <a:cubicBezTo>
                    <a:pt x="3454" y="101199"/>
                    <a:pt x="6909" y="82399"/>
                    <a:pt x="13714" y="63999"/>
                  </a:cubicBezTo>
                  <a:cubicBezTo>
                    <a:pt x="20519" y="45600"/>
                    <a:pt x="30181" y="18666"/>
                    <a:pt x="40831" y="9600"/>
                  </a:cubicBezTo>
                  <a:cubicBezTo>
                    <a:pt x="51480" y="533"/>
                    <a:pt x="64415" y="0"/>
                    <a:pt x="77610" y="9600"/>
                  </a:cubicBezTo>
                  <a:cubicBezTo>
                    <a:pt x="90805" y="19200"/>
                    <a:pt x="112805" y="57600"/>
                    <a:pt x="120000" y="67200"/>
                  </a:cubicBezTo>
                </a:path>
              </a:pathLst>
            </a:custGeom>
            <a:noFill/>
            <a:ln cap="flat" cmpd="sng" w="9525">
              <a:solidFill>
                <a:schemeClr val="lt1">
                  <a:alpha val="20000"/>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entury Gothic"/>
                <a:ea typeface="Century Gothic"/>
                <a:cs typeface="Century Gothic"/>
                <a:sym typeface="Century Gothic"/>
              </a:endParaRPr>
            </a:p>
          </p:txBody>
        </p:sp>
        <p:sp>
          <p:nvSpPr>
            <p:cNvPr id="163" name="Shape 163"/>
            <p:cNvSpPr/>
            <p:nvPr/>
          </p:nvSpPr>
          <p:spPr>
            <a:xfrm>
              <a:off x="-23750" y="5640778"/>
              <a:ext cx="3004457" cy="1211282"/>
            </a:xfrm>
            <a:custGeom>
              <a:pathLst>
                <a:path extrusionOk="0" h="120000" w="120000">
                  <a:moveTo>
                    <a:pt x="0" y="0"/>
                  </a:moveTo>
                  <a:cubicBezTo>
                    <a:pt x="44071" y="49705"/>
                    <a:pt x="88142" y="99411"/>
                    <a:pt x="120000" y="120000"/>
                  </a:cubicBezTo>
                </a:path>
              </a:pathLst>
            </a:custGeom>
            <a:noFill/>
            <a:ln cap="flat" cmpd="sng" w="9525">
              <a:solidFill>
                <a:schemeClr val="lt1">
                  <a:alpha val="20000"/>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entury Gothic"/>
                <a:ea typeface="Century Gothic"/>
                <a:cs typeface="Century Gothic"/>
                <a:sym typeface="Century Gothic"/>
              </a:endParaRPr>
            </a:p>
          </p:txBody>
        </p:sp>
        <p:sp>
          <p:nvSpPr>
            <p:cNvPr id="164" name="Shape 164"/>
            <p:cNvSpPr/>
            <p:nvPr/>
          </p:nvSpPr>
          <p:spPr>
            <a:xfrm>
              <a:off x="-11875" y="5284519"/>
              <a:ext cx="9144000" cy="1478478"/>
            </a:xfrm>
            <a:custGeom>
              <a:pathLst>
                <a:path extrusionOk="0" h="120000" w="120000">
                  <a:moveTo>
                    <a:pt x="0" y="0"/>
                  </a:moveTo>
                  <a:cubicBezTo>
                    <a:pt x="3753" y="8112"/>
                    <a:pt x="7506" y="16224"/>
                    <a:pt x="14493" y="27951"/>
                  </a:cubicBezTo>
                  <a:cubicBezTo>
                    <a:pt x="21480" y="39678"/>
                    <a:pt x="31922" y="57670"/>
                    <a:pt x="41922" y="70361"/>
                  </a:cubicBezTo>
                  <a:cubicBezTo>
                    <a:pt x="51922" y="83052"/>
                    <a:pt x="64571" y="96224"/>
                    <a:pt x="74493" y="104096"/>
                  </a:cubicBezTo>
                  <a:cubicBezTo>
                    <a:pt x="84415" y="111967"/>
                    <a:pt x="95116" y="115180"/>
                    <a:pt x="101454" y="117590"/>
                  </a:cubicBezTo>
                  <a:cubicBezTo>
                    <a:pt x="107792" y="120000"/>
                    <a:pt x="109428" y="118875"/>
                    <a:pt x="112519" y="118554"/>
                  </a:cubicBezTo>
                  <a:cubicBezTo>
                    <a:pt x="115610" y="118232"/>
                    <a:pt x="117805" y="116947"/>
                    <a:pt x="120000" y="115662"/>
                  </a:cubicBezTo>
                </a:path>
              </a:pathLst>
            </a:custGeom>
            <a:noFill/>
            <a:ln cap="flat" cmpd="sng" w="9525">
              <a:solidFill>
                <a:schemeClr val="lt1">
                  <a:alpha val="20000"/>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entury Gothic"/>
                <a:ea typeface="Century Gothic"/>
                <a:cs typeface="Century Gothic"/>
                <a:sym typeface="Century Gothic"/>
              </a:endParaRPr>
            </a:p>
          </p:txBody>
        </p:sp>
        <p:sp>
          <p:nvSpPr>
            <p:cNvPr id="165" name="Shape 165"/>
            <p:cNvSpPr/>
            <p:nvPr/>
          </p:nvSpPr>
          <p:spPr>
            <a:xfrm>
              <a:off x="2137558" y="5132119"/>
              <a:ext cx="6982691" cy="1719942"/>
            </a:xfrm>
            <a:custGeom>
              <a:pathLst>
                <a:path extrusionOk="0" h="120000" w="120000">
                  <a:moveTo>
                    <a:pt x="0" y="120000"/>
                  </a:moveTo>
                  <a:cubicBezTo>
                    <a:pt x="2789" y="107226"/>
                    <a:pt x="5578" y="94453"/>
                    <a:pt x="9387" y="82715"/>
                  </a:cubicBezTo>
                  <a:cubicBezTo>
                    <a:pt x="13197" y="70978"/>
                    <a:pt x="18469" y="58273"/>
                    <a:pt x="22857" y="49574"/>
                  </a:cubicBezTo>
                  <a:cubicBezTo>
                    <a:pt x="27244" y="40874"/>
                    <a:pt x="29931" y="37007"/>
                    <a:pt x="35714" y="30517"/>
                  </a:cubicBezTo>
                  <a:cubicBezTo>
                    <a:pt x="41496" y="24027"/>
                    <a:pt x="52040" y="14913"/>
                    <a:pt x="57551" y="10632"/>
                  </a:cubicBezTo>
                  <a:cubicBezTo>
                    <a:pt x="63061" y="6352"/>
                    <a:pt x="63911" y="6490"/>
                    <a:pt x="68775" y="4833"/>
                  </a:cubicBezTo>
                  <a:cubicBezTo>
                    <a:pt x="73639" y="3176"/>
                    <a:pt x="81326" y="1380"/>
                    <a:pt x="86734" y="690"/>
                  </a:cubicBezTo>
                  <a:cubicBezTo>
                    <a:pt x="92142" y="0"/>
                    <a:pt x="101224" y="690"/>
                    <a:pt x="101224" y="690"/>
                  </a:cubicBezTo>
                  <a:lnTo>
                    <a:pt x="111632" y="690"/>
                  </a:lnTo>
                  <a:cubicBezTo>
                    <a:pt x="114523" y="966"/>
                    <a:pt x="117176" y="1933"/>
                    <a:pt x="118571" y="2347"/>
                  </a:cubicBezTo>
                  <a:cubicBezTo>
                    <a:pt x="119965" y="2761"/>
                    <a:pt x="119489" y="2623"/>
                    <a:pt x="120000" y="3176"/>
                  </a:cubicBezTo>
                </a:path>
              </a:pathLst>
            </a:custGeom>
            <a:noFill/>
            <a:ln cap="flat" cmpd="sng" w="9525">
              <a:solidFill>
                <a:schemeClr val="lt1">
                  <a:alpha val="20000"/>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entury Gothic"/>
                <a:ea typeface="Century Gothic"/>
                <a:cs typeface="Century Gothic"/>
                <a:sym typeface="Century Gothic"/>
              </a:endParaRPr>
            </a:p>
          </p:txBody>
        </p:sp>
        <p:sp>
          <p:nvSpPr>
            <p:cNvPr id="166" name="Shape 166"/>
            <p:cNvSpPr/>
            <p:nvPr/>
          </p:nvSpPr>
          <p:spPr>
            <a:xfrm rot="1800000">
              <a:off x="2996164" y="2859251"/>
              <a:ext cx="1601399" cy="1388235"/>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167" name="Shape 167"/>
            <p:cNvSpPr/>
            <p:nvPr/>
          </p:nvSpPr>
          <p:spPr>
            <a:xfrm rot="1800000">
              <a:off x="3720064" y="4126078"/>
              <a:ext cx="1601399" cy="1388235"/>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168" name="Shape 168"/>
            <p:cNvSpPr/>
            <p:nvPr/>
          </p:nvSpPr>
          <p:spPr>
            <a:xfrm rot="1800000">
              <a:off x="3729590" y="1592427"/>
              <a:ext cx="1601399" cy="1388235"/>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169" name="Shape 169"/>
            <p:cNvSpPr/>
            <p:nvPr/>
          </p:nvSpPr>
          <p:spPr>
            <a:xfrm rot="1800000">
              <a:off x="2977114" y="325603"/>
              <a:ext cx="1601399" cy="1388235"/>
            </a:xfrm>
            <a:prstGeom prst="hexagon">
              <a:avLst>
                <a:gd fmla="val 28544" name="adj"/>
                <a:gd fmla="val 115470" name="vf"/>
              </a:avLst>
            </a:prstGeom>
            <a:solidFill>
              <a:schemeClr val="lt1">
                <a:alpha val="3921"/>
              </a:schemeClr>
            </a:solidFill>
            <a:ln cap="flat" cmpd="sng" w="12700">
              <a:solidFill>
                <a:schemeClr val="lt1">
                  <a:alpha val="784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170" name="Shape 170"/>
            <p:cNvSpPr/>
            <p:nvPr/>
          </p:nvSpPr>
          <p:spPr>
            <a:xfrm rot="1800000">
              <a:off x="4463014" y="5383378"/>
              <a:ext cx="1601399" cy="1388235"/>
            </a:xfrm>
            <a:prstGeom prst="hexagon">
              <a:avLst>
                <a:gd fmla="val 28544" name="adj"/>
                <a:gd fmla="val 115470" name="vf"/>
              </a:avLst>
            </a:prstGeom>
            <a:solidFill>
              <a:schemeClr val="lt1">
                <a:alpha val="5882"/>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171" name="Shape 171"/>
            <p:cNvSpPr/>
            <p:nvPr/>
          </p:nvSpPr>
          <p:spPr>
            <a:xfrm rot="1800000">
              <a:off x="-382403" y="4201527"/>
              <a:ext cx="1261499" cy="1388235"/>
            </a:xfrm>
            <a:custGeom>
              <a:pathLst>
                <a:path extrusionOk="0" h="120000" w="120000">
                  <a:moveTo>
                    <a:pt x="0" y="9084"/>
                  </a:moveTo>
                  <a:lnTo>
                    <a:pt x="5360" y="0"/>
                  </a:lnTo>
                  <a:lnTo>
                    <a:pt x="82305" y="0"/>
                  </a:lnTo>
                  <a:lnTo>
                    <a:pt x="120000" y="60000"/>
                  </a:lnTo>
                  <a:lnTo>
                    <a:pt x="82305" y="120000"/>
                  </a:lnTo>
                  <a:lnTo>
                    <a:pt x="70827" y="119970"/>
                  </a:lnTo>
                  <a:lnTo>
                    <a:pt x="0" y="9084"/>
                  </a:lnTo>
                  <a:close/>
                </a:path>
              </a:pathLst>
            </a:custGeom>
            <a:solidFill>
              <a:schemeClr val="lt1">
                <a:alpha val="9803"/>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172" name="Shape 172"/>
            <p:cNvSpPr/>
            <p:nvPr/>
          </p:nvSpPr>
          <p:spPr>
            <a:xfrm rot="1800000">
              <a:off x="24364" y="5402428"/>
              <a:ext cx="1601399" cy="1388235"/>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173" name="Shape 173"/>
            <p:cNvSpPr/>
            <p:nvPr/>
          </p:nvSpPr>
          <p:spPr>
            <a:xfrm rot="1800000">
              <a:off x="52940" y="2849728"/>
              <a:ext cx="1601399" cy="1388235"/>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174" name="Shape 174"/>
            <p:cNvSpPr/>
            <p:nvPr/>
          </p:nvSpPr>
          <p:spPr>
            <a:xfrm rot="1800000">
              <a:off x="776839" y="4126076"/>
              <a:ext cx="1601399" cy="1388235"/>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175" name="Shape 175"/>
            <p:cNvSpPr/>
            <p:nvPr/>
          </p:nvSpPr>
          <p:spPr>
            <a:xfrm rot="1800000">
              <a:off x="1510264" y="5411953"/>
              <a:ext cx="1601399" cy="1388235"/>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176" name="Shape 176"/>
            <p:cNvSpPr/>
            <p:nvPr/>
          </p:nvSpPr>
          <p:spPr>
            <a:xfrm rot="1800000">
              <a:off x="1529315" y="2859251"/>
              <a:ext cx="1601399" cy="1388235"/>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177" name="Shape 177"/>
            <p:cNvSpPr/>
            <p:nvPr/>
          </p:nvSpPr>
          <p:spPr>
            <a:xfrm rot="1800000">
              <a:off x="795889" y="1563852"/>
              <a:ext cx="1601399" cy="1388235"/>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178" name="Shape 178"/>
            <p:cNvSpPr/>
            <p:nvPr/>
          </p:nvSpPr>
          <p:spPr>
            <a:xfrm rot="1800000">
              <a:off x="6806165" y="4145128"/>
              <a:ext cx="1601399" cy="1388235"/>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179" name="Shape 179"/>
            <p:cNvSpPr/>
            <p:nvPr/>
          </p:nvSpPr>
          <p:spPr>
            <a:xfrm rot="1800000">
              <a:off x="7549115" y="5421478"/>
              <a:ext cx="1601399" cy="1388235"/>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180" name="Shape 180"/>
            <p:cNvSpPr/>
            <p:nvPr/>
          </p:nvSpPr>
          <p:spPr>
            <a:xfrm rot="1800000">
              <a:off x="7549116" y="2868778"/>
              <a:ext cx="1601399" cy="1388235"/>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181" name="Shape 181"/>
            <p:cNvSpPr/>
            <p:nvPr/>
          </p:nvSpPr>
          <p:spPr>
            <a:xfrm rot="1800000">
              <a:off x="8306521" y="4055629"/>
              <a:ext cx="1243407" cy="1388235"/>
            </a:xfrm>
            <a:custGeom>
              <a:pathLst>
                <a:path extrusionOk="0" h="120000" w="120000">
                  <a:moveTo>
                    <a:pt x="0" y="60000"/>
                  </a:moveTo>
                  <a:lnTo>
                    <a:pt x="38242" y="0"/>
                  </a:lnTo>
                  <a:lnTo>
                    <a:pt x="45748" y="347"/>
                  </a:lnTo>
                  <a:lnTo>
                    <a:pt x="120000" y="114618"/>
                  </a:lnTo>
                  <a:lnTo>
                    <a:pt x="116307" y="120000"/>
                  </a:lnTo>
                  <a:lnTo>
                    <a:pt x="38242" y="120000"/>
                  </a:lnTo>
                  <a:lnTo>
                    <a:pt x="0" y="60000"/>
                  </a:lnTo>
                  <a:close/>
                </a:path>
              </a:pathLst>
            </a:custGeom>
            <a:solidFill>
              <a:schemeClr val="lt1">
                <a:alpha val="3921"/>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182" name="Shape 182"/>
            <p:cNvSpPr/>
            <p:nvPr/>
          </p:nvSpPr>
          <p:spPr>
            <a:xfrm rot="1800000">
              <a:off x="8306771" y="1511523"/>
              <a:ext cx="1241871" cy="1388821"/>
            </a:xfrm>
            <a:custGeom>
              <a:pathLst>
                <a:path extrusionOk="0" h="120000" w="120000">
                  <a:moveTo>
                    <a:pt x="0" y="60025"/>
                  </a:moveTo>
                  <a:lnTo>
                    <a:pt x="38289" y="50"/>
                  </a:lnTo>
                  <a:lnTo>
                    <a:pt x="46575" y="0"/>
                  </a:lnTo>
                  <a:lnTo>
                    <a:pt x="120000" y="114391"/>
                  </a:lnTo>
                  <a:lnTo>
                    <a:pt x="116450" y="120000"/>
                  </a:lnTo>
                  <a:lnTo>
                    <a:pt x="38289" y="120000"/>
                  </a:lnTo>
                  <a:lnTo>
                    <a:pt x="0" y="60025"/>
                  </a:lnTo>
                  <a:close/>
                </a:path>
              </a:pathLst>
            </a:custGeom>
            <a:solidFill>
              <a:schemeClr val="lt1">
                <a:alpha val="0"/>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183" name="Shape 183"/>
          <p:cNvSpPr/>
          <p:nvPr/>
        </p:nvSpPr>
        <p:spPr>
          <a:xfrm>
            <a:off x="4561242" y="-21511"/>
            <a:ext cx="3679116" cy="6271840"/>
          </a:xfrm>
          <a:prstGeom prst="rect">
            <a:avLst/>
          </a:prstGeom>
          <a:solidFill>
            <a:srgbClr val="F5F5F5"/>
          </a:solidFill>
          <a:ln cap="flat" cmpd="sng" w="15875">
            <a:solidFill>
              <a:srgbClr val="74A50F"/>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184" name="Shape 184"/>
          <p:cNvSpPr/>
          <p:nvPr/>
        </p:nvSpPr>
        <p:spPr>
          <a:xfrm>
            <a:off x="4649096" y="-21510"/>
            <a:ext cx="3505200" cy="623938"/>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185" name="Shape 185"/>
          <p:cNvSpPr txBox="1"/>
          <p:nvPr>
            <p:ph idx="10" type="dt"/>
          </p:nvPr>
        </p:nvSpPr>
        <p:spPr>
          <a:xfrm>
            <a:off x="5997387" y="224491"/>
            <a:ext cx="2133599" cy="365125"/>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rgbClr val="FEFEFE"/>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86" name="Shape 186"/>
          <p:cNvSpPr txBox="1"/>
          <p:nvPr>
            <p:ph idx="12" type="sldNum"/>
          </p:nvPr>
        </p:nvSpPr>
        <p:spPr>
          <a:xfrm>
            <a:off x="4649096" y="224490"/>
            <a:ext cx="1332156"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US" sz="1200" u="none" cap="none" strike="noStrike">
                <a:solidFill>
                  <a:srgbClr val="FEFEFE"/>
                </a:solidFill>
                <a:latin typeface="Century Gothic"/>
                <a:ea typeface="Century Gothic"/>
                <a:cs typeface="Century Gothic"/>
                <a:sym typeface="Century Gothic"/>
              </a:rPr>
              <a:t>‹#›</a:t>
            </a:fld>
          </a:p>
        </p:txBody>
      </p:sp>
      <p:sp>
        <p:nvSpPr>
          <p:cNvPr id="187" name="Shape 187"/>
          <p:cNvSpPr/>
          <p:nvPr/>
        </p:nvSpPr>
        <p:spPr>
          <a:xfrm>
            <a:off x="905570" y="601883"/>
            <a:ext cx="3562257" cy="5648445"/>
          </a:xfrm>
          <a:prstGeom prst="rect">
            <a:avLst/>
          </a:prstGeom>
          <a:solidFill>
            <a:schemeClr val="lt1"/>
          </a:soli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188" name="Shape 188"/>
          <p:cNvSpPr txBox="1"/>
          <p:nvPr>
            <p:ph idx="1" type="body"/>
          </p:nvPr>
        </p:nvSpPr>
        <p:spPr>
          <a:xfrm>
            <a:off x="1145894" y="856526"/>
            <a:ext cx="3090440" cy="5150733"/>
          </a:xfrm>
          <a:prstGeom prst="rect">
            <a:avLst/>
          </a:prstGeom>
          <a:noFill/>
          <a:ln>
            <a:noFill/>
          </a:ln>
        </p:spPr>
        <p:txBody>
          <a:bodyPr anchorCtr="0" anchor="t" bIns="91425" lIns="91425" rIns="91425" tIns="91425"/>
          <a:lstStyle>
            <a:lvl1pPr indent="-163576" lvl="0" marL="342900" marR="0" rtl="0" algn="l">
              <a:spcBef>
                <a:spcPts val="480"/>
              </a:spcBef>
              <a:buClr>
                <a:schemeClr val="accent1"/>
              </a:buClr>
              <a:buSzPct val="76000"/>
              <a:buFont typeface="Noto Sans Symbols"/>
              <a:buChar char="○"/>
              <a:defRPr b="0" i="0" sz="2400" u="none" cap="none" strike="noStrike">
                <a:solidFill>
                  <a:schemeClr val="dk2"/>
                </a:solidFill>
                <a:latin typeface="Century Gothic"/>
                <a:ea typeface="Century Gothic"/>
                <a:cs typeface="Century Gothic"/>
                <a:sym typeface="Century Gothic"/>
              </a:defRPr>
            </a:lvl1pPr>
            <a:lvl2pPr indent="-178308" lvl="1" marL="640080" marR="0" rtl="0" algn="l">
              <a:spcBef>
                <a:spcPts val="440"/>
              </a:spcBef>
              <a:buClr>
                <a:schemeClr val="accent1"/>
              </a:buClr>
              <a:buSzPct val="76000"/>
              <a:buFont typeface="Noto Sans Symbols"/>
              <a:buChar char="○"/>
              <a:defRPr b="0" i="0" sz="2200" u="none" cap="none" strike="noStrike">
                <a:solidFill>
                  <a:schemeClr val="dk2"/>
                </a:solidFill>
                <a:latin typeface="Century Gothic"/>
                <a:ea typeface="Century Gothic"/>
                <a:cs typeface="Century Gothic"/>
                <a:sym typeface="Century Gothic"/>
              </a:defRPr>
            </a:lvl2pPr>
            <a:lvl3pPr indent="-132080" lvl="2" marL="914400" marR="0" rtl="0" algn="l">
              <a:spcBef>
                <a:spcPts val="400"/>
              </a:spcBef>
              <a:buClr>
                <a:schemeClr val="accent1"/>
              </a:buClr>
              <a:buSzPct val="76000"/>
              <a:buFont typeface="Noto Sans Symbols"/>
              <a:buChar char="○"/>
              <a:defRPr b="0" i="0" sz="2000" u="none" cap="none" strike="noStrike">
                <a:solidFill>
                  <a:schemeClr val="dk2"/>
                </a:solidFill>
                <a:latin typeface="Century Gothic"/>
                <a:ea typeface="Century Gothic"/>
                <a:cs typeface="Century Gothic"/>
                <a:sym typeface="Century Gothic"/>
              </a:defRPr>
            </a:lvl3pPr>
            <a:lvl4pPr indent="-148844" lvl="3" marL="1124712" marR="0" rtl="0" algn="l">
              <a:spcBef>
                <a:spcPts val="360"/>
              </a:spcBef>
              <a:buClr>
                <a:schemeClr val="accent1"/>
              </a:buClr>
              <a:buSzPct val="76000"/>
              <a:buFont typeface="Noto Sans Symbols"/>
              <a:buChar char="○"/>
              <a:defRPr b="0" i="0" sz="1800" u="none" cap="none" strike="noStrike">
                <a:solidFill>
                  <a:schemeClr val="dk2"/>
                </a:solidFill>
                <a:latin typeface="Century Gothic"/>
                <a:ea typeface="Century Gothic"/>
                <a:cs typeface="Century Gothic"/>
                <a:sym typeface="Century Gothic"/>
              </a:defRPr>
            </a:lvl4pPr>
            <a:lvl5pPr indent="-156464" lvl="4" marL="1325880" marR="0" rtl="0" algn="l">
              <a:spcBef>
                <a:spcPts val="320"/>
              </a:spcBef>
              <a:buClr>
                <a:schemeClr val="accent1"/>
              </a:buClr>
              <a:buSzPct val="76000"/>
              <a:buFont typeface="Noto Sans Symbols"/>
              <a:buChar char="○"/>
              <a:defRPr b="0" i="0" sz="1600" u="none" cap="none" strike="noStrike">
                <a:solidFill>
                  <a:schemeClr val="dk2"/>
                </a:solidFill>
                <a:latin typeface="Century Gothic"/>
                <a:ea typeface="Century Gothic"/>
                <a:cs typeface="Century Gothic"/>
                <a:sym typeface="Century Gothic"/>
              </a:defRPr>
            </a:lvl5pPr>
            <a:lvl6pPr indent="-138683" lvl="5" marL="1517904" marR="0" rtl="0" algn="l">
              <a:spcBef>
                <a:spcPts val="400"/>
              </a:spcBef>
              <a:buClr>
                <a:schemeClr val="accent1"/>
              </a:buClr>
              <a:buSzPct val="76000"/>
              <a:buFont typeface="Noto Sans Symbols"/>
              <a:buChar char="○"/>
              <a:defRPr b="0" i="0" sz="2000" u="none" cap="none" strike="noStrike">
                <a:solidFill>
                  <a:schemeClr val="dk2"/>
                </a:solidFill>
                <a:latin typeface="Century Gothic"/>
                <a:ea typeface="Century Gothic"/>
                <a:cs typeface="Century Gothic"/>
                <a:sym typeface="Century Gothic"/>
              </a:defRPr>
            </a:lvl6pPr>
            <a:lvl7pPr indent="-136652" lvl="6" marL="1719072" marR="0" rtl="0" algn="l">
              <a:spcBef>
                <a:spcPts val="400"/>
              </a:spcBef>
              <a:buClr>
                <a:schemeClr val="accent1"/>
              </a:buClr>
              <a:buSzPct val="76000"/>
              <a:buFont typeface="Noto Sans Symbols"/>
              <a:buChar char="○"/>
              <a:defRPr b="0" i="0" sz="2000" u="none" cap="none" strike="noStrike">
                <a:solidFill>
                  <a:schemeClr val="dk2"/>
                </a:solidFill>
                <a:latin typeface="Century Gothic"/>
                <a:ea typeface="Century Gothic"/>
                <a:cs typeface="Century Gothic"/>
                <a:sym typeface="Century Gothic"/>
              </a:defRPr>
            </a:lvl7pPr>
            <a:lvl8pPr indent="-134619" lvl="7" marL="1920240" marR="0" rtl="0" algn="l">
              <a:spcBef>
                <a:spcPts val="400"/>
              </a:spcBef>
              <a:buClr>
                <a:schemeClr val="accent1"/>
              </a:buClr>
              <a:buSzPct val="76000"/>
              <a:buFont typeface="Noto Sans Symbols"/>
              <a:buChar char="○"/>
              <a:defRPr b="0" i="0" sz="2000" u="none" cap="none" strike="noStrike">
                <a:solidFill>
                  <a:schemeClr val="dk2"/>
                </a:solidFill>
                <a:latin typeface="Century Gothic"/>
                <a:ea typeface="Century Gothic"/>
                <a:cs typeface="Century Gothic"/>
                <a:sym typeface="Century Gothic"/>
              </a:defRPr>
            </a:lvl8pPr>
            <a:lvl9pPr indent="-132587" lvl="8" marL="2121408" marR="0" rtl="0" algn="l">
              <a:spcBef>
                <a:spcPts val="400"/>
              </a:spcBef>
              <a:buClr>
                <a:schemeClr val="accent1"/>
              </a:buClr>
              <a:buSzPct val="76000"/>
              <a:buFont typeface="Noto Sans Symbols"/>
              <a:buChar char="○"/>
              <a:defRPr b="0" i="0" sz="2000" u="none" cap="none" strike="noStrike">
                <a:solidFill>
                  <a:schemeClr val="dk2"/>
                </a:solidFill>
                <a:latin typeface="Century Gothic"/>
                <a:ea typeface="Century Gothic"/>
                <a:cs typeface="Century Gothic"/>
                <a:sym typeface="Century Gothic"/>
              </a:defRPr>
            </a:lvl9pPr>
          </a:lstStyle>
          <a:p/>
        </p:txBody>
      </p:sp>
      <p:sp>
        <p:nvSpPr>
          <p:cNvPr id="189" name="Shape 189"/>
          <p:cNvSpPr/>
          <p:nvPr/>
        </p:nvSpPr>
        <p:spPr>
          <a:xfrm>
            <a:off x="4650889" y="6088283"/>
            <a:ext cx="3505200" cy="81740"/>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190" name="Shape 190"/>
          <p:cNvSpPr txBox="1"/>
          <p:nvPr>
            <p:ph idx="11" type="ftr"/>
          </p:nvPr>
        </p:nvSpPr>
        <p:spPr>
          <a:xfrm>
            <a:off x="4641448" y="5724835"/>
            <a:ext cx="3493664" cy="365125"/>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91" name="Shape 191"/>
          <p:cNvSpPr txBox="1"/>
          <p:nvPr>
            <p:ph type="title"/>
          </p:nvPr>
        </p:nvSpPr>
        <p:spPr>
          <a:xfrm>
            <a:off x="4739832" y="2657433"/>
            <a:ext cx="3304571" cy="1463152"/>
          </a:xfrm>
          <a:prstGeom prst="rect">
            <a:avLst/>
          </a:prstGeom>
          <a:noFill/>
          <a:ln>
            <a:noFill/>
          </a:ln>
        </p:spPr>
        <p:txBody>
          <a:bodyPr anchorCtr="0" anchor="b" bIns="91425" lIns="91425" rIns="91425" tIns="91425"/>
          <a:lstStyle>
            <a:lvl1pPr indent="0" lvl="0" marL="0" marR="0" rtl="0" algn="l">
              <a:spcBef>
                <a:spcPts val="0"/>
              </a:spcBef>
              <a:buClr>
                <a:schemeClr val="accent1"/>
              </a:buClr>
              <a:buFont typeface="Century Gothic"/>
              <a:buNone/>
              <a:defRPr b="0" i="0" sz="2800" u="none" cap="none" strike="noStrike">
                <a:solidFill>
                  <a:schemeClr val="accen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92" name="Shape 192"/>
          <p:cNvSpPr txBox="1"/>
          <p:nvPr>
            <p:ph idx="2" type="body"/>
          </p:nvPr>
        </p:nvSpPr>
        <p:spPr>
          <a:xfrm>
            <a:off x="4736592" y="4136994"/>
            <a:ext cx="3298784" cy="1517903"/>
          </a:xfrm>
          <a:prstGeom prst="rect">
            <a:avLst/>
          </a:prstGeom>
          <a:noFill/>
          <a:ln>
            <a:noFill/>
          </a:ln>
        </p:spPr>
        <p:txBody>
          <a:bodyPr anchorCtr="0" anchor="t" bIns="91425" lIns="91425" rIns="91425" tIns="91425"/>
          <a:lstStyle>
            <a:lvl1pPr indent="0" lvl="0" marL="0" marR="0" rtl="0" algn="l">
              <a:spcBef>
                <a:spcPts val="320"/>
              </a:spcBef>
              <a:buClr>
                <a:schemeClr val="accent1"/>
              </a:buClr>
              <a:buFont typeface="Noto Sans Symbols"/>
              <a:buNone/>
              <a:defRPr b="0" i="0" sz="1600" u="none" cap="none" strike="noStrike">
                <a:solidFill>
                  <a:srgbClr val="424242"/>
                </a:solidFill>
                <a:latin typeface="Century Gothic"/>
                <a:ea typeface="Century Gothic"/>
                <a:cs typeface="Century Gothic"/>
                <a:sym typeface="Century Gothic"/>
              </a:defRPr>
            </a:lvl1pPr>
            <a:lvl2pPr indent="0" lvl="1" marL="457200" marR="0" rtl="0" algn="l">
              <a:spcBef>
                <a:spcPts val="240"/>
              </a:spcBef>
              <a:buClr>
                <a:schemeClr val="accent1"/>
              </a:buClr>
              <a:buFont typeface="Noto Sans Symbols"/>
              <a:buNone/>
              <a:defRPr b="0" i="0" sz="1200" u="none" cap="none" strike="noStrike">
                <a:solidFill>
                  <a:schemeClr val="dk2"/>
                </a:solidFill>
                <a:latin typeface="Century Gothic"/>
                <a:ea typeface="Century Gothic"/>
                <a:cs typeface="Century Gothic"/>
                <a:sym typeface="Century Gothic"/>
              </a:defRPr>
            </a:lvl2pPr>
            <a:lvl3pPr indent="0" lvl="2" marL="914400" marR="0" rtl="0" algn="l">
              <a:spcBef>
                <a:spcPts val="200"/>
              </a:spcBef>
              <a:buClr>
                <a:schemeClr val="accent1"/>
              </a:buClr>
              <a:buFont typeface="Noto Sans Symbols"/>
              <a:buNone/>
              <a:defRPr b="0" i="0" sz="1000" u="none" cap="none" strike="noStrike">
                <a:solidFill>
                  <a:schemeClr val="dk2"/>
                </a:solidFill>
                <a:latin typeface="Century Gothic"/>
                <a:ea typeface="Century Gothic"/>
                <a:cs typeface="Century Gothic"/>
                <a:sym typeface="Century Gothic"/>
              </a:defRPr>
            </a:lvl3pPr>
            <a:lvl4pPr indent="0" lvl="3" marL="1371600" marR="0" rtl="0" algn="l">
              <a:spcBef>
                <a:spcPts val="180"/>
              </a:spcBef>
              <a:buClr>
                <a:schemeClr val="accent1"/>
              </a:buClr>
              <a:buFont typeface="Noto Sans Symbols"/>
              <a:buNone/>
              <a:defRPr b="0" i="0" sz="900" u="none" cap="none" strike="noStrike">
                <a:solidFill>
                  <a:schemeClr val="dk2"/>
                </a:solidFill>
                <a:latin typeface="Century Gothic"/>
                <a:ea typeface="Century Gothic"/>
                <a:cs typeface="Century Gothic"/>
                <a:sym typeface="Century Gothic"/>
              </a:defRPr>
            </a:lvl4pPr>
            <a:lvl5pPr indent="0" lvl="4" marL="1828800" marR="0" rtl="0" algn="l">
              <a:spcBef>
                <a:spcPts val="180"/>
              </a:spcBef>
              <a:buClr>
                <a:schemeClr val="accent1"/>
              </a:buClr>
              <a:buFont typeface="Noto Sans Symbols"/>
              <a:buNone/>
              <a:defRPr b="0" i="0" sz="900" u="none" cap="none" strike="noStrike">
                <a:solidFill>
                  <a:schemeClr val="dk2"/>
                </a:solidFill>
                <a:latin typeface="Century Gothic"/>
                <a:ea typeface="Century Gothic"/>
                <a:cs typeface="Century Gothic"/>
                <a:sym typeface="Century Gothic"/>
              </a:defRPr>
            </a:lvl5pPr>
            <a:lvl6pPr indent="0" lvl="5" marL="2286000" marR="0" rtl="0" algn="l">
              <a:spcBef>
                <a:spcPts val="180"/>
              </a:spcBef>
              <a:buClr>
                <a:schemeClr val="accent1"/>
              </a:buClr>
              <a:buFont typeface="Noto Sans Symbols"/>
              <a:buNone/>
              <a:defRPr b="0" i="0" sz="900" u="none" cap="none" strike="noStrike">
                <a:solidFill>
                  <a:schemeClr val="dk2"/>
                </a:solidFill>
                <a:latin typeface="Century Gothic"/>
                <a:ea typeface="Century Gothic"/>
                <a:cs typeface="Century Gothic"/>
                <a:sym typeface="Century Gothic"/>
              </a:defRPr>
            </a:lvl6pPr>
            <a:lvl7pPr indent="0" lvl="6" marL="2743200" marR="0" rtl="0" algn="l">
              <a:spcBef>
                <a:spcPts val="180"/>
              </a:spcBef>
              <a:buClr>
                <a:schemeClr val="accent1"/>
              </a:buClr>
              <a:buFont typeface="Noto Sans Symbols"/>
              <a:buNone/>
              <a:defRPr b="0" i="0" sz="900" u="none" cap="none" strike="noStrike">
                <a:solidFill>
                  <a:schemeClr val="dk2"/>
                </a:solidFill>
                <a:latin typeface="Century Gothic"/>
                <a:ea typeface="Century Gothic"/>
                <a:cs typeface="Century Gothic"/>
                <a:sym typeface="Century Gothic"/>
              </a:defRPr>
            </a:lvl7pPr>
            <a:lvl8pPr indent="0" lvl="7" marL="3200400" marR="0" rtl="0" algn="l">
              <a:spcBef>
                <a:spcPts val="180"/>
              </a:spcBef>
              <a:buClr>
                <a:schemeClr val="accent1"/>
              </a:buClr>
              <a:buFont typeface="Noto Sans Symbols"/>
              <a:buNone/>
              <a:defRPr b="0" i="0" sz="900" u="none" cap="none" strike="noStrike">
                <a:solidFill>
                  <a:schemeClr val="dk2"/>
                </a:solidFill>
                <a:latin typeface="Century Gothic"/>
                <a:ea typeface="Century Gothic"/>
                <a:cs typeface="Century Gothic"/>
                <a:sym typeface="Century Gothic"/>
              </a:defRPr>
            </a:lvl8pPr>
            <a:lvl9pPr indent="0" lvl="8" marL="3657600" marR="0" rtl="0" algn="l">
              <a:spcBef>
                <a:spcPts val="180"/>
              </a:spcBef>
              <a:buClr>
                <a:schemeClr val="accent1"/>
              </a:buClr>
              <a:buFont typeface="Noto Sans Symbols"/>
              <a:buNone/>
              <a:defRPr b="0" i="0" sz="900" u="none" cap="none" strike="noStrike">
                <a:solidFill>
                  <a:schemeClr val="dk2"/>
                </a:solidFill>
                <a:latin typeface="Century Gothic"/>
                <a:ea typeface="Century Gothic"/>
                <a:cs typeface="Century Gothic"/>
                <a:sym typeface="Century Gothic"/>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93" name="Shape 193"/>
        <p:cNvGrpSpPr/>
        <p:nvPr/>
      </p:nvGrpSpPr>
      <p:grpSpPr>
        <a:xfrm>
          <a:off x="0" y="0"/>
          <a:ext cx="0" cy="0"/>
          <a:chOff x="0" y="0"/>
          <a:chExt cx="0" cy="0"/>
        </a:xfrm>
      </p:grpSpPr>
      <p:grpSp>
        <p:nvGrpSpPr>
          <p:cNvPr id="194" name="Shape 194"/>
          <p:cNvGrpSpPr/>
          <p:nvPr/>
        </p:nvGrpSpPr>
        <p:grpSpPr>
          <a:xfrm>
            <a:off x="-644958" y="0"/>
            <a:ext cx="10458653" cy="7117070"/>
            <a:chOff x="-644958" y="0"/>
            <a:chExt cx="10458653" cy="7117070"/>
          </a:xfrm>
        </p:grpSpPr>
        <p:grpSp>
          <p:nvGrpSpPr>
            <p:cNvPr id="195" name="Shape 195"/>
            <p:cNvGrpSpPr/>
            <p:nvPr/>
          </p:nvGrpSpPr>
          <p:grpSpPr>
            <a:xfrm>
              <a:off x="0" y="0"/>
              <a:ext cx="9144000" cy="6858000"/>
              <a:chOff x="0" y="0"/>
              <a:chExt cx="9144000" cy="6858000"/>
            </a:xfrm>
          </p:grpSpPr>
          <p:grpSp>
            <p:nvGrpSpPr>
              <p:cNvPr id="196" name="Shape 196"/>
              <p:cNvGrpSpPr/>
              <p:nvPr/>
            </p:nvGrpSpPr>
            <p:grpSpPr>
              <a:xfrm>
                <a:off x="0" y="0"/>
                <a:ext cx="2514599" cy="6858000"/>
                <a:chOff x="0" y="0"/>
                <a:chExt cx="2514599" cy="6858000"/>
              </a:xfrm>
            </p:grpSpPr>
            <p:sp>
              <p:nvSpPr>
                <p:cNvPr id="197" name="Shape 197"/>
                <p:cNvSpPr/>
                <p:nvPr/>
              </p:nvSpPr>
              <p:spPr>
                <a:xfrm>
                  <a:off x="914400" y="0"/>
                  <a:ext cx="1600199"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198" name="Shape 198"/>
                <p:cNvSpPr/>
                <p:nvPr/>
              </p:nvSpPr>
              <p:spPr>
                <a:xfrm>
                  <a:off x="0" y="0"/>
                  <a:ext cx="457200"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199" name="Shape 199"/>
                <p:cNvSpPr/>
                <p:nvPr/>
              </p:nvSpPr>
              <p:spPr>
                <a:xfrm>
                  <a:off x="228600" y="0"/>
                  <a:ext cx="762000"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200" name="Shape 200"/>
              <p:cNvGrpSpPr/>
              <p:nvPr/>
            </p:nvGrpSpPr>
            <p:grpSpPr>
              <a:xfrm>
                <a:off x="422910" y="0"/>
                <a:ext cx="2514599" cy="6858000"/>
                <a:chOff x="0" y="0"/>
                <a:chExt cx="2514599" cy="6858000"/>
              </a:xfrm>
            </p:grpSpPr>
            <p:sp>
              <p:nvSpPr>
                <p:cNvPr id="201" name="Shape 201"/>
                <p:cNvSpPr/>
                <p:nvPr/>
              </p:nvSpPr>
              <p:spPr>
                <a:xfrm>
                  <a:off x="914400" y="0"/>
                  <a:ext cx="1600199"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202" name="Shape 202"/>
                <p:cNvSpPr/>
                <p:nvPr/>
              </p:nvSpPr>
              <p:spPr>
                <a:xfrm>
                  <a:off x="0" y="0"/>
                  <a:ext cx="457200"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203" name="Shape 203"/>
                <p:cNvSpPr/>
                <p:nvPr/>
              </p:nvSpPr>
              <p:spPr>
                <a:xfrm>
                  <a:off x="228600" y="0"/>
                  <a:ext cx="762000"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204" name="Shape 204"/>
              <p:cNvGrpSpPr/>
              <p:nvPr/>
            </p:nvGrpSpPr>
            <p:grpSpPr>
              <a:xfrm rot="10800000">
                <a:off x="6629400" y="0"/>
                <a:ext cx="2514599" cy="6858000"/>
                <a:chOff x="0" y="0"/>
                <a:chExt cx="2514599" cy="6858000"/>
              </a:xfrm>
            </p:grpSpPr>
            <p:sp>
              <p:nvSpPr>
                <p:cNvPr id="205" name="Shape 205"/>
                <p:cNvSpPr/>
                <p:nvPr/>
              </p:nvSpPr>
              <p:spPr>
                <a:xfrm>
                  <a:off x="914400" y="0"/>
                  <a:ext cx="1600199"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206" name="Shape 206"/>
                <p:cNvSpPr/>
                <p:nvPr/>
              </p:nvSpPr>
              <p:spPr>
                <a:xfrm>
                  <a:off x="0" y="0"/>
                  <a:ext cx="457200"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207" name="Shape 207"/>
                <p:cNvSpPr/>
                <p:nvPr/>
              </p:nvSpPr>
              <p:spPr>
                <a:xfrm>
                  <a:off x="228600" y="0"/>
                  <a:ext cx="762000"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208" name="Shape 208"/>
              <p:cNvSpPr/>
              <p:nvPr/>
            </p:nvSpPr>
            <p:spPr>
              <a:xfrm>
                <a:off x="3810000" y="0"/>
                <a:ext cx="2819400"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209" name="Shape 209"/>
              <p:cNvSpPr/>
              <p:nvPr/>
            </p:nvSpPr>
            <p:spPr>
              <a:xfrm>
                <a:off x="2895600" y="0"/>
                <a:ext cx="457200"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210" name="Shape 210"/>
              <p:cNvSpPr/>
              <p:nvPr/>
            </p:nvSpPr>
            <p:spPr>
              <a:xfrm>
                <a:off x="3124200" y="0"/>
                <a:ext cx="762000"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211" name="Shape 211"/>
            <p:cNvSpPr/>
            <p:nvPr/>
          </p:nvSpPr>
          <p:spPr>
            <a:xfrm>
              <a:off x="-11875" y="5035137"/>
              <a:ext cx="9144000" cy="1175655"/>
            </a:xfrm>
            <a:custGeom>
              <a:pathLst>
                <a:path extrusionOk="0" h="120000" w="120000">
                  <a:moveTo>
                    <a:pt x="0" y="113939"/>
                  </a:moveTo>
                  <a:cubicBezTo>
                    <a:pt x="6480" y="116969"/>
                    <a:pt x="12961" y="120000"/>
                    <a:pt x="21974" y="118787"/>
                  </a:cubicBezTo>
                  <a:cubicBezTo>
                    <a:pt x="30986" y="117575"/>
                    <a:pt x="42051" y="116161"/>
                    <a:pt x="54077" y="106666"/>
                  </a:cubicBezTo>
                  <a:cubicBezTo>
                    <a:pt x="66103" y="97171"/>
                    <a:pt x="83142" y="79595"/>
                    <a:pt x="94129" y="61818"/>
                  </a:cubicBezTo>
                  <a:cubicBezTo>
                    <a:pt x="105116" y="44040"/>
                    <a:pt x="116363" y="15757"/>
                    <a:pt x="120000" y="0"/>
                  </a:cubicBezTo>
                </a:path>
              </a:pathLst>
            </a:custGeom>
            <a:noFill/>
            <a:ln cap="flat" cmpd="sng" w="9525">
              <a:solidFill>
                <a:schemeClr val="lt1">
                  <a:alpha val="20000"/>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entury Gothic"/>
                <a:ea typeface="Century Gothic"/>
                <a:cs typeface="Century Gothic"/>
                <a:sym typeface="Century Gothic"/>
              </a:endParaRPr>
            </a:p>
          </p:txBody>
        </p:sp>
        <p:sp>
          <p:nvSpPr>
            <p:cNvPr id="212" name="Shape 212"/>
            <p:cNvSpPr/>
            <p:nvPr/>
          </p:nvSpPr>
          <p:spPr>
            <a:xfrm>
              <a:off x="-11875" y="3467594"/>
              <a:ext cx="9144000" cy="890650"/>
            </a:xfrm>
            <a:custGeom>
              <a:pathLst>
                <a:path extrusionOk="0" h="120000" w="120000">
                  <a:moveTo>
                    <a:pt x="0" y="120000"/>
                  </a:moveTo>
                  <a:cubicBezTo>
                    <a:pt x="3454" y="101199"/>
                    <a:pt x="6909" y="82399"/>
                    <a:pt x="13714" y="63999"/>
                  </a:cubicBezTo>
                  <a:cubicBezTo>
                    <a:pt x="20519" y="45600"/>
                    <a:pt x="30181" y="18666"/>
                    <a:pt x="40831" y="9600"/>
                  </a:cubicBezTo>
                  <a:cubicBezTo>
                    <a:pt x="51480" y="533"/>
                    <a:pt x="64415" y="0"/>
                    <a:pt x="77610" y="9600"/>
                  </a:cubicBezTo>
                  <a:cubicBezTo>
                    <a:pt x="90805" y="19200"/>
                    <a:pt x="112805" y="57600"/>
                    <a:pt x="120000" y="67200"/>
                  </a:cubicBezTo>
                </a:path>
              </a:pathLst>
            </a:custGeom>
            <a:noFill/>
            <a:ln cap="flat" cmpd="sng" w="9525">
              <a:solidFill>
                <a:schemeClr val="lt1">
                  <a:alpha val="20000"/>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entury Gothic"/>
                <a:ea typeface="Century Gothic"/>
                <a:cs typeface="Century Gothic"/>
                <a:sym typeface="Century Gothic"/>
              </a:endParaRPr>
            </a:p>
          </p:txBody>
        </p:sp>
        <p:sp>
          <p:nvSpPr>
            <p:cNvPr id="213" name="Shape 213"/>
            <p:cNvSpPr/>
            <p:nvPr/>
          </p:nvSpPr>
          <p:spPr>
            <a:xfrm>
              <a:off x="-23750" y="5640778"/>
              <a:ext cx="3004457" cy="1211282"/>
            </a:xfrm>
            <a:custGeom>
              <a:pathLst>
                <a:path extrusionOk="0" h="120000" w="120000">
                  <a:moveTo>
                    <a:pt x="0" y="0"/>
                  </a:moveTo>
                  <a:cubicBezTo>
                    <a:pt x="44071" y="49705"/>
                    <a:pt x="88142" y="99411"/>
                    <a:pt x="120000" y="120000"/>
                  </a:cubicBezTo>
                </a:path>
              </a:pathLst>
            </a:custGeom>
            <a:noFill/>
            <a:ln cap="flat" cmpd="sng" w="9525">
              <a:solidFill>
                <a:schemeClr val="lt1">
                  <a:alpha val="20000"/>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entury Gothic"/>
                <a:ea typeface="Century Gothic"/>
                <a:cs typeface="Century Gothic"/>
                <a:sym typeface="Century Gothic"/>
              </a:endParaRPr>
            </a:p>
          </p:txBody>
        </p:sp>
        <p:sp>
          <p:nvSpPr>
            <p:cNvPr id="214" name="Shape 214"/>
            <p:cNvSpPr/>
            <p:nvPr/>
          </p:nvSpPr>
          <p:spPr>
            <a:xfrm>
              <a:off x="-11875" y="5284519"/>
              <a:ext cx="9144000" cy="1478478"/>
            </a:xfrm>
            <a:custGeom>
              <a:pathLst>
                <a:path extrusionOk="0" h="120000" w="120000">
                  <a:moveTo>
                    <a:pt x="0" y="0"/>
                  </a:moveTo>
                  <a:cubicBezTo>
                    <a:pt x="3753" y="8112"/>
                    <a:pt x="7506" y="16224"/>
                    <a:pt x="14493" y="27951"/>
                  </a:cubicBezTo>
                  <a:cubicBezTo>
                    <a:pt x="21480" y="39678"/>
                    <a:pt x="31922" y="57670"/>
                    <a:pt x="41922" y="70361"/>
                  </a:cubicBezTo>
                  <a:cubicBezTo>
                    <a:pt x="51922" y="83052"/>
                    <a:pt x="64571" y="96224"/>
                    <a:pt x="74493" y="104096"/>
                  </a:cubicBezTo>
                  <a:cubicBezTo>
                    <a:pt x="84415" y="111967"/>
                    <a:pt x="95116" y="115180"/>
                    <a:pt x="101454" y="117590"/>
                  </a:cubicBezTo>
                  <a:cubicBezTo>
                    <a:pt x="107792" y="120000"/>
                    <a:pt x="109428" y="118875"/>
                    <a:pt x="112519" y="118554"/>
                  </a:cubicBezTo>
                  <a:cubicBezTo>
                    <a:pt x="115610" y="118232"/>
                    <a:pt x="117805" y="116947"/>
                    <a:pt x="120000" y="115662"/>
                  </a:cubicBezTo>
                </a:path>
              </a:pathLst>
            </a:custGeom>
            <a:noFill/>
            <a:ln cap="flat" cmpd="sng" w="9525">
              <a:solidFill>
                <a:schemeClr val="lt1">
                  <a:alpha val="20000"/>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entury Gothic"/>
                <a:ea typeface="Century Gothic"/>
                <a:cs typeface="Century Gothic"/>
                <a:sym typeface="Century Gothic"/>
              </a:endParaRPr>
            </a:p>
          </p:txBody>
        </p:sp>
        <p:sp>
          <p:nvSpPr>
            <p:cNvPr id="215" name="Shape 215"/>
            <p:cNvSpPr/>
            <p:nvPr/>
          </p:nvSpPr>
          <p:spPr>
            <a:xfrm>
              <a:off x="2137558" y="5132119"/>
              <a:ext cx="6982691" cy="1719942"/>
            </a:xfrm>
            <a:custGeom>
              <a:pathLst>
                <a:path extrusionOk="0" h="120000" w="120000">
                  <a:moveTo>
                    <a:pt x="0" y="120000"/>
                  </a:moveTo>
                  <a:cubicBezTo>
                    <a:pt x="2789" y="107226"/>
                    <a:pt x="5578" y="94453"/>
                    <a:pt x="9387" y="82715"/>
                  </a:cubicBezTo>
                  <a:cubicBezTo>
                    <a:pt x="13197" y="70978"/>
                    <a:pt x="18469" y="58273"/>
                    <a:pt x="22857" y="49574"/>
                  </a:cubicBezTo>
                  <a:cubicBezTo>
                    <a:pt x="27244" y="40874"/>
                    <a:pt x="29931" y="37007"/>
                    <a:pt x="35714" y="30517"/>
                  </a:cubicBezTo>
                  <a:cubicBezTo>
                    <a:pt x="41496" y="24027"/>
                    <a:pt x="52040" y="14913"/>
                    <a:pt x="57551" y="10632"/>
                  </a:cubicBezTo>
                  <a:cubicBezTo>
                    <a:pt x="63061" y="6352"/>
                    <a:pt x="63911" y="6490"/>
                    <a:pt x="68775" y="4833"/>
                  </a:cubicBezTo>
                  <a:cubicBezTo>
                    <a:pt x="73639" y="3176"/>
                    <a:pt x="81326" y="1380"/>
                    <a:pt x="86734" y="690"/>
                  </a:cubicBezTo>
                  <a:cubicBezTo>
                    <a:pt x="92142" y="0"/>
                    <a:pt x="101224" y="690"/>
                    <a:pt x="101224" y="690"/>
                  </a:cubicBezTo>
                  <a:lnTo>
                    <a:pt x="111632" y="690"/>
                  </a:lnTo>
                  <a:cubicBezTo>
                    <a:pt x="114523" y="966"/>
                    <a:pt x="117176" y="1933"/>
                    <a:pt x="118571" y="2347"/>
                  </a:cubicBezTo>
                  <a:cubicBezTo>
                    <a:pt x="119965" y="2761"/>
                    <a:pt x="119489" y="2623"/>
                    <a:pt x="120000" y="3176"/>
                  </a:cubicBezTo>
                </a:path>
              </a:pathLst>
            </a:custGeom>
            <a:noFill/>
            <a:ln cap="flat" cmpd="sng" w="9525">
              <a:solidFill>
                <a:schemeClr val="lt1">
                  <a:alpha val="20000"/>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entury Gothic"/>
                <a:ea typeface="Century Gothic"/>
                <a:cs typeface="Century Gothic"/>
                <a:sym typeface="Century Gothic"/>
              </a:endParaRPr>
            </a:p>
          </p:txBody>
        </p:sp>
        <p:sp>
          <p:nvSpPr>
            <p:cNvPr id="216" name="Shape 216"/>
            <p:cNvSpPr/>
            <p:nvPr/>
          </p:nvSpPr>
          <p:spPr>
            <a:xfrm rot="1800000">
              <a:off x="2996164" y="2859251"/>
              <a:ext cx="1601399" cy="1388235"/>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217" name="Shape 217"/>
            <p:cNvSpPr/>
            <p:nvPr/>
          </p:nvSpPr>
          <p:spPr>
            <a:xfrm rot="1800000">
              <a:off x="3720064" y="4126078"/>
              <a:ext cx="1601399" cy="1388235"/>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218" name="Shape 218"/>
            <p:cNvSpPr/>
            <p:nvPr/>
          </p:nvSpPr>
          <p:spPr>
            <a:xfrm rot="1800000">
              <a:off x="3729590" y="1592427"/>
              <a:ext cx="1601399" cy="1388235"/>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219" name="Shape 219"/>
            <p:cNvSpPr/>
            <p:nvPr/>
          </p:nvSpPr>
          <p:spPr>
            <a:xfrm rot="1800000">
              <a:off x="2977114" y="325603"/>
              <a:ext cx="1601399" cy="1388235"/>
            </a:xfrm>
            <a:prstGeom prst="hexagon">
              <a:avLst>
                <a:gd fmla="val 28544" name="adj"/>
                <a:gd fmla="val 115470" name="vf"/>
              </a:avLst>
            </a:prstGeom>
            <a:solidFill>
              <a:schemeClr val="lt1">
                <a:alpha val="3921"/>
              </a:schemeClr>
            </a:solidFill>
            <a:ln cap="flat" cmpd="sng" w="12700">
              <a:solidFill>
                <a:schemeClr val="lt1">
                  <a:alpha val="784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220" name="Shape 220"/>
            <p:cNvSpPr/>
            <p:nvPr/>
          </p:nvSpPr>
          <p:spPr>
            <a:xfrm rot="1800000">
              <a:off x="4463014" y="5383378"/>
              <a:ext cx="1601399" cy="1388235"/>
            </a:xfrm>
            <a:prstGeom prst="hexagon">
              <a:avLst>
                <a:gd fmla="val 28544" name="adj"/>
                <a:gd fmla="val 115470" name="vf"/>
              </a:avLst>
            </a:prstGeom>
            <a:solidFill>
              <a:schemeClr val="lt1">
                <a:alpha val="5882"/>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221" name="Shape 221"/>
            <p:cNvSpPr/>
            <p:nvPr/>
          </p:nvSpPr>
          <p:spPr>
            <a:xfrm rot="1800000">
              <a:off x="-382403" y="4201527"/>
              <a:ext cx="1261499" cy="1388235"/>
            </a:xfrm>
            <a:custGeom>
              <a:pathLst>
                <a:path extrusionOk="0" h="120000" w="120000">
                  <a:moveTo>
                    <a:pt x="0" y="9084"/>
                  </a:moveTo>
                  <a:lnTo>
                    <a:pt x="5360" y="0"/>
                  </a:lnTo>
                  <a:lnTo>
                    <a:pt x="82305" y="0"/>
                  </a:lnTo>
                  <a:lnTo>
                    <a:pt x="120000" y="60000"/>
                  </a:lnTo>
                  <a:lnTo>
                    <a:pt x="82305" y="120000"/>
                  </a:lnTo>
                  <a:lnTo>
                    <a:pt x="70827" y="119970"/>
                  </a:lnTo>
                  <a:lnTo>
                    <a:pt x="0" y="9084"/>
                  </a:lnTo>
                  <a:close/>
                </a:path>
              </a:pathLst>
            </a:custGeom>
            <a:solidFill>
              <a:schemeClr val="lt1">
                <a:alpha val="9803"/>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222" name="Shape 222"/>
            <p:cNvSpPr/>
            <p:nvPr/>
          </p:nvSpPr>
          <p:spPr>
            <a:xfrm rot="1800000">
              <a:off x="24364" y="5402428"/>
              <a:ext cx="1601399" cy="1388235"/>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223" name="Shape 223"/>
            <p:cNvSpPr/>
            <p:nvPr/>
          </p:nvSpPr>
          <p:spPr>
            <a:xfrm rot="1800000">
              <a:off x="52940" y="2849728"/>
              <a:ext cx="1601399" cy="1388235"/>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224" name="Shape 224"/>
            <p:cNvSpPr/>
            <p:nvPr/>
          </p:nvSpPr>
          <p:spPr>
            <a:xfrm rot="1800000">
              <a:off x="776839" y="4126076"/>
              <a:ext cx="1601399" cy="1388235"/>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225" name="Shape 225"/>
            <p:cNvSpPr/>
            <p:nvPr/>
          </p:nvSpPr>
          <p:spPr>
            <a:xfrm rot="1800000">
              <a:off x="1510264" y="5411953"/>
              <a:ext cx="1601399" cy="1388235"/>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226" name="Shape 226"/>
            <p:cNvSpPr/>
            <p:nvPr/>
          </p:nvSpPr>
          <p:spPr>
            <a:xfrm rot="1800000">
              <a:off x="1529315" y="2859251"/>
              <a:ext cx="1601399" cy="1388235"/>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227" name="Shape 227"/>
            <p:cNvSpPr/>
            <p:nvPr/>
          </p:nvSpPr>
          <p:spPr>
            <a:xfrm rot="1800000">
              <a:off x="795889" y="1563852"/>
              <a:ext cx="1601399" cy="1388235"/>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228" name="Shape 228"/>
            <p:cNvSpPr/>
            <p:nvPr/>
          </p:nvSpPr>
          <p:spPr>
            <a:xfrm rot="1800000">
              <a:off x="6806165" y="4145128"/>
              <a:ext cx="1601399" cy="1388235"/>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229" name="Shape 229"/>
            <p:cNvSpPr/>
            <p:nvPr/>
          </p:nvSpPr>
          <p:spPr>
            <a:xfrm rot="1800000">
              <a:off x="7549115" y="5421478"/>
              <a:ext cx="1601399" cy="1388235"/>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230" name="Shape 230"/>
            <p:cNvSpPr/>
            <p:nvPr/>
          </p:nvSpPr>
          <p:spPr>
            <a:xfrm rot="1800000">
              <a:off x="7549116" y="2868778"/>
              <a:ext cx="1601399" cy="1388235"/>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231" name="Shape 231"/>
            <p:cNvSpPr/>
            <p:nvPr/>
          </p:nvSpPr>
          <p:spPr>
            <a:xfrm rot="1800000">
              <a:off x="8306521" y="4055629"/>
              <a:ext cx="1243407" cy="1388235"/>
            </a:xfrm>
            <a:custGeom>
              <a:pathLst>
                <a:path extrusionOk="0" h="120000" w="120000">
                  <a:moveTo>
                    <a:pt x="0" y="60000"/>
                  </a:moveTo>
                  <a:lnTo>
                    <a:pt x="38242" y="0"/>
                  </a:lnTo>
                  <a:lnTo>
                    <a:pt x="45748" y="347"/>
                  </a:lnTo>
                  <a:lnTo>
                    <a:pt x="120000" y="114618"/>
                  </a:lnTo>
                  <a:lnTo>
                    <a:pt x="116307" y="120000"/>
                  </a:lnTo>
                  <a:lnTo>
                    <a:pt x="38242" y="120000"/>
                  </a:lnTo>
                  <a:lnTo>
                    <a:pt x="0" y="60000"/>
                  </a:lnTo>
                  <a:close/>
                </a:path>
              </a:pathLst>
            </a:custGeom>
            <a:solidFill>
              <a:schemeClr val="lt1">
                <a:alpha val="3921"/>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232" name="Shape 232"/>
            <p:cNvSpPr/>
            <p:nvPr/>
          </p:nvSpPr>
          <p:spPr>
            <a:xfrm rot="1800000">
              <a:off x="8306771" y="1511523"/>
              <a:ext cx="1241871" cy="1388821"/>
            </a:xfrm>
            <a:custGeom>
              <a:pathLst>
                <a:path extrusionOk="0" h="120000" w="120000">
                  <a:moveTo>
                    <a:pt x="0" y="60025"/>
                  </a:moveTo>
                  <a:lnTo>
                    <a:pt x="38289" y="50"/>
                  </a:lnTo>
                  <a:lnTo>
                    <a:pt x="46575" y="0"/>
                  </a:lnTo>
                  <a:lnTo>
                    <a:pt x="120000" y="114391"/>
                  </a:lnTo>
                  <a:lnTo>
                    <a:pt x="116450" y="120000"/>
                  </a:lnTo>
                  <a:lnTo>
                    <a:pt x="38289" y="120000"/>
                  </a:lnTo>
                  <a:lnTo>
                    <a:pt x="0" y="60025"/>
                  </a:lnTo>
                  <a:close/>
                </a:path>
              </a:pathLst>
            </a:custGeom>
            <a:solidFill>
              <a:schemeClr val="lt1">
                <a:alpha val="0"/>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233" name="Shape 233"/>
          <p:cNvSpPr/>
          <p:nvPr/>
        </p:nvSpPr>
        <p:spPr>
          <a:xfrm>
            <a:off x="4561242" y="-21511"/>
            <a:ext cx="3679116" cy="6271840"/>
          </a:xfrm>
          <a:prstGeom prst="rect">
            <a:avLst/>
          </a:prstGeom>
          <a:solidFill>
            <a:srgbClr val="F5F5F5"/>
          </a:solidFill>
          <a:ln cap="flat" cmpd="sng" w="15875">
            <a:solidFill>
              <a:srgbClr val="74A50F"/>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234" name="Shape 234"/>
          <p:cNvSpPr/>
          <p:nvPr/>
        </p:nvSpPr>
        <p:spPr>
          <a:xfrm>
            <a:off x="4649096" y="-21510"/>
            <a:ext cx="3505200" cy="623938"/>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235" name="Shape 235"/>
          <p:cNvSpPr/>
          <p:nvPr/>
        </p:nvSpPr>
        <p:spPr>
          <a:xfrm>
            <a:off x="905570" y="601883"/>
            <a:ext cx="3562257" cy="5648445"/>
          </a:xfrm>
          <a:prstGeom prst="rect">
            <a:avLst/>
          </a:prstGeom>
          <a:solidFill>
            <a:srgbClr val="FFFFFF"/>
          </a:solidFill>
          <a:ln cap="flat" cmpd="sng" w="9525">
            <a:solidFill>
              <a:srgbClr val="1E1E16"/>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236" name="Shape 236"/>
          <p:cNvSpPr/>
          <p:nvPr/>
        </p:nvSpPr>
        <p:spPr>
          <a:xfrm>
            <a:off x="4650889" y="6088283"/>
            <a:ext cx="3505200" cy="81740"/>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237" name="Shape 237"/>
          <p:cNvSpPr txBox="1"/>
          <p:nvPr>
            <p:ph type="title"/>
          </p:nvPr>
        </p:nvSpPr>
        <p:spPr>
          <a:xfrm>
            <a:off x="4734423" y="2660903"/>
            <a:ext cx="3300983" cy="1463039"/>
          </a:xfrm>
          <a:prstGeom prst="rect">
            <a:avLst/>
          </a:prstGeom>
          <a:noFill/>
          <a:ln>
            <a:noFill/>
          </a:ln>
        </p:spPr>
        <p:txBody>
          <a:bodyPr anchorCtr="0" anchor="b" bIns="91425" lIns="91425" rIns="91425" tIns="91425"/>
          <a:lstStyle>
            <a:lvl1pPr indent="0" lvl="0" marL="0" marR="0" rtl="0" algn="l">
              <a:spcBef>
                <a:spcPts val="0"/>
              </a:spcBef>
              <a:buClr>
                <a:schemeClr val="accent1"/>
              </a:buClr>
              <a:buFont typeface="Century Gothic"/>
              <a:buNone/>
              <a:defRPr b="0" i="0" sz="2800" u="none" cap="none" strike="noStrike">
                <a:solidFill>
                  <a:schemeClr val="accen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238" name="Shape 238"/>
          <p:cNvSpPr/>
          <p:nvPr>
            <p:ph idx="2" type="pic"/>
          </p:nvPr>
        </p:nvSpPr>
        <p:spPr>
          <a:xfrm>
            <a:off x="1005208" y="693795"/>
            <a:ext cx="3359623" cy="5468111"/>
          </a:xfrm>
          <a:prstGeom prst="rect">
            <a:avLst/>
          </a:prstGeom>
          <a:noFill/>
          <a:ln>
            <a:noFill/>
          </a:ln>
        </p:spPr>
        <p:txBody>
          <a:bodyPr anchorCtr="0" anchor="t" bIns="91425" lIns="91425" rIns="91425" tIns="91425"/>
          <a:lstStyle>
            <a:lvl1pPr indent="0" lvl="0" marL="0" marR="0" rtl="0" algn="l">
              <a:spcBef>
                <a:spcPts val="640"/>
              </a:spcBef>
              <a:buClr>
                <a:schemeClr val="accent1"/>
              </a:buClr>
              <a:buFont typeface="Noto Sans Symbols"/>
              <a:buNone/>
              <a:defRPr b="0" i="0" sz="3200" u="none" cap="none" strike="noStrike">
                <a:solidFill>
                  <a:schemeClr val="accent1"/>
                </a:solidFill>
                <a:latin typeface="Century Gothic"/>
                <a:ea typeface="Century Gothic"/>
                <a:cs typeface="Century Gothic"/>
                <a:sym typeface="Century Gothic"/>
              </a:defRPr>
            </a:lvl1pPr>
            <a:lvl2pPr indent="0" lvl="1" marL="457200" marR="0" rtl="0" algn="l">
              <a:spcBef>
                <a:spcPts val="560"/>
              </a:spcBef>
              <a:buClr>
                <a:schemeClr val="accent1"/>
              </a:buClr>
              <a:buFont typeface="Noto Sans Symbols"/>
              <a:buNone/>
              <a:defRPr b="0" i="0" sz="2800" u="none" cap="none" strike="noStrike">
                <a:solidFill>
                  <a:schemeClr val="dk2"/>
                </a:solidFill>
                <a:latin typeface="Century Gothic"/>
                <a:ea typeface="Century Gothic"/>
                <a:cs typeface="Century Gothic"/>
                <a:sym typeface="Century Gothic"/>
              </a:defRPr>
            </a:lvl2pPr>
            <a:lvl3pPr indent="0" lvl="2" marL="914400" marR="0" rtl="0" algn="l">
              <a:spcBef>
                <a:spcPts val="480"/>
              </a:spcBef>
              <a:buClr>
                <a:schemeClr val="accent1"/>
              </a:buClr>
              <a:buFont typeface="Noto Sans Symbols"/>
              <a:buNone/>
              <a:defRPr b="0" i="0" sz="2400" u="none" cap="none" strike="noStrike">
                <a:solidFill>
                  <a:schemeClr val="dk2"/>
                </a:solidFill>
                <a:latin typeface="Century Gothic"/>
                <a:ea typeface="Century Gothic"/>
                <a:cs typeface="Century Gothic"/>
                <a:sym typeface="Century Gothic"/>
              </a:defRPr>
            </a:lvl3pPr>
            <a:lvl4pPr indent="0" lvl="3" marL="1371600" marR="0" rtl="0" algn="l">
              <a:spcBef>
                <a:spcPts val="400"/>
              </a:spcBef>
              <a:buClr>
                <a:schemeClr val="accent1"/>
              </a:buClr>
              <a:buFont typeface="Noto Sans Symbols"/>
              <a:buNone/>
              <a:defRPr b="0" i="0" sz="2000" u="none" cap="none" strike="noStrike">
                <a:solidFill>
                  <a:schemeClr val="dk2"/>
                </a:solidFill>
                <a:latin typeface="Century Gothic"/>
                <a:ea typeface="Century Gothic"/>
                <a:cs typeface="Century Gothic"/>
                <a:sym typeface="Century Gothic"/>
              </a:defRPr>
            </a:lvl4pPr>
            <a:lvl5pPr indent="0" lvl="4" marL="1828800" marR="0" rtl="0" algn="l">
              <a:spcBef>
                <a:spcPts val="400"/>
              </a:spcBef>
              <a:buClr>
                <a:schemeClr val="accent1"/>
              </a:buClr>
              <a:buFont typeface="Noto Sans Symbols"/>
              <a:buNone/>
              <a:defRPr b="0" i="0" sz="2000" u="none" cap="none" strike="noStrike">
                <a:solidFill>
                  <a:schemeClr val="dk2"/>
                </a:solidFill>
                <a:latin typeface="Century Gothic"/>
                <a:ea typeface="Century Gothic"/>
                <a:cs typeface="Century Gothic"/>
                <a:sym typeface="Century Gothic"/>
              </a:defRPr>
            </a:lvl5pPr>
            <a:lvl6pPr indent="0" lvl="5" marL="2286000" marR="0" rtl="0" algn="l">
              <a:spcBef>
                <a:spcPts val="400"/>
              </a:spcBef>
              <a:buClr>
                <a:schemeClr val="accent1"/>
              </a:buClr>
              <a:buFont typeface="Noto Sans Symbols"/>
              <a:buNone/>
              <a:defRPr b="0" i="0" sz="2000" u="none" cap="none" strike="noStrike">
                <a:solidFill>
                  <a:schemeClr val="dk2"/>
                </a:solidFill>
                <a:latin typeface="Century Gothic"/>
                <a:ea typeface="Century Gothic"/>
                <a:cs typeface="Century Gothic"/>
                <a:sym typeface="Century Gothic"/>
              </a:defRPr>
            </a:lvl6pPr>
            <a:lvl7pPr indent="0" lvl="6" marL="2743200" marR="0" rtl="0" algn="l">
              <a:spcBef>
                <a:spcPts val="400"/>
              </a:spcBef>
              <a:buClr>
                <a:schemeClr val="accent1"/>
              </a:buClr>
              <a:buFont typeface="Noto Sans Symbols"/>
              <a:buNone/>
              <a:defRPr b="0" i="0" sz="2000" u="none" cap="none" strike="noStrike">
                <a:solidFill>
                  <a:schemeClr val="dk2"/>
                </a:solidFill>
                <a:latin typeface="Century Gothic"/>
                <a:ea typeface="Century Gothic"/>
                <a:cs typeface="Century Gothic"/>
                <a:sym typeface="Century Gothic"/>
              </a:defRPr>
            </a:lvl7pPr>
            <a:lvl8pPr indent="0" lvl="7" marL="3200400" marR="0" rtl="0" algn="l">
              <a:spcBef>
                <a:spcPts val="400"/>
              </a:spcBef>
              <a:buClr>
                <a:schemeClr val="accent1"/>
              </a:buClr>
              <a:buFont typeface="Noto Sans Symbols"/>
              <a:buNone/>
              <a:defRPr b="0" i="0" sz="2000" u="none" cap="none" strike="noStrike">
                <a:solidFill>
                  <a:schemeClr val="dk2"/>
                </a:solidFill>
                <a:latin typeface="Century Gothic"/>
                <a:ea typeface="Century Gothic"/>
                <a:cs typeface="Century Gothic"/>
                <a:sym typeface="Century Gothic"/>
              </a:defRPr>
            </a:lvl8pPr>
            <a:lvl9pPr indent="0" lvl="8" marL="3657600" marR="0" rtl="0" algn="l">
              <a:spcBef>
                <a:spcPts val="400"/>
              </a:spcBef>
              <a:buClr>
                <a:schemeClr val="accent1"/>
              </a:buClr>
              <a:buFont typeface="Noto Sans Symbols"/>
              <a:buNone/>
              <a:defRPr b="0" i="0" sz="2000" u="none" cap="none" strike="noStrike">
                <a:solidFill>
                  <a:schemeClr val="dk2"/>
                </a:solidFill>
                <a:latin typeface="Century Gothic"/>
                <a:ea typeface="Century Gothic"/>
                <a:cs typeface="Century Gothic"/>
                <a:sym typeface="Century Gothic"/>
              </a:defRPr>
            </a:lvl9pPr>
          </a:lstStyle>
          <a:p/>
        </p:txBody>
      </p:sp>
      <p:sp>
        <p:nvSpPr>
          <p:cNvPr id="239" name="Shape 239"/>
          <p:cNvSpPr txBox="1"/>
          <p:nvPr>
            <p:ph idx="1" type="body"/>
          </p:nvPr>
        </p:nvSpPr>
        <p:spPr>
          <a:xfrm>
            <a:off x="4734630" y="4133087"/>
            <a:ext cx="3300572" cy="1519560"/>
          </a:xfrm>
          <a:prstGeom prst="rect">
            <a:avLst/>
          </a:prstGeom>
          <a:noFill/>
          <a:ln>
            <a:noFill/>
          </a:ln>
        </p:spPr>
        <p:txBody>
          <a:bodyPr anchorCtr="0" anchor="t" bIns="91425" lIns="91425" rIns="91425" tIns="91425"/>
          <a:lstStyle>
            <a:lvl1pPr indent="0" lvl="0" marL="0" marR="0" rtl="0" algn="l">
              <a:spcBef>
                <a:spcPts val="320"/>
              </a:spcBef>
              <a:buClr>
                <a:schemeClr val="accent1"/>
              </a:buClr>
              <a:buFont typeface="Noto Sans Symbols"/>
              <a:buNone/>
              <a:defRPr b="0" i="0" sz="1600" u="none" cap="none" strike="noStrike">
                <a:solidFill>
                  <a:srgbClr val="424242"/>
                </a:solidFill>
                <a:latin typeface="Century Gothic"/>
                <a:ea typeface="Century Gothic"/>
                <a:cs typeface="Century Gothic"/>
                <a:sym typeface="Century Gothic"/>
              </a:defRPr>
            </a:lvl1pPr>
            <a:lvl2pPr indent="0" lvl="1" marL="457200" marR="0" rtl="0" algn="l">
              <a:spcBef>
                <a:spcPts val="240"/>
              </a:spcBef>
              <a:buClr>
                <a:schemeClr val="accent1"/>
              </a:buClr>
              <a:buFont typeface="Noto Sans Symbols"/>
              <a:buNone/>
              <a:defRPr b="0" i="0" sz="1200" u="none" cap="none" strike="noStrike">
                <a:solidFill>
                  <a:schemeClr val="dk2"/>
                </a:solidFill>
                <a:latin typeface="Century Gothic"/>
                <a:ea typeface="Century Gothic"/>
                <a:cs typeface="Century Gothic"/>
                <a:sym typeface="Century Gothic"/>
              </a:defRPr>
            </a:lvl2pPr>
            <a:lvl3pPr indent="0" lvl="2" marL="914400" marR="0" rtl="0" algn="l">
              <a:spcBef>
                <a:spcPts val="200"/>
              </a:spcBef>
              <a:buClr>
                <a:schemeClr val="accent1"/>
              </a:buClr>
              <a:buFont typeface="Noto Sans Symbols"/>
              <a:buNone/>
              <a:defRPr b="0" i="0" sz="1000" u="none" cap="none" strike="noStrike">
                <a:solidFill>
                  <a:schemeClr val="dk2"/>
                </a:solidFill>
                <a:latin typeface="Century Gothic"/>
                <a:ea typeface="Century Gothic"/>
                <a:cs typeface="Century Gothic"/>
                <a:sym typeface="Century Gothic"/>
              </a:defRPr>
            </a:lvl3pPr>
            <a:lvl4pPr indent="0" lvl="3" marL="1371600" marR="0" rtl="0" algn="l">
              <a:spcBef>
                <a:spcPts val="180"/>
              </a:spcBef>
              <a:buClr>
                <a:schemeClr val="accent1"/>
              </a:buClr>
              <a:buFont typeface="Noto Sans Symbols"/>
              <a:buNone/>
              <a:defRPr b="0" i="0" sz="900" u="none" cap="none" strike="noStrike">
                <a:solidFill>
                  <a:schemeClr val="dk2"/>
                </a:solidFill>
                <a:latin typeface="Century Gothic"/>
                <a:ea typeface="Century Gothic"/>
                <a:cs typeface="Century Gothic"/>
                <a:sym typeface="Century Gothic"/>
              </a:defRPr>
            </a:lvl4pPr>
            <a:lvl5pPr indent="0" lvl="4" marL="1828800" marR="0" rtl="0" algn="l">
              <a:spcBef>
                <a:spcPts val="180"/>
              </a:spcBef>
              <a:buClr>
                <a:schemeClr val="accent1"/>
              </a:buClr>
              <a:buFont typeface="Noto Sans Symbols"/>
              <a:buNone/>
              <a:defRPr b="0" i="0" sz="900" u="none" cap="none" strike="noStrike">
                <a:solidFill>
                  <a:schemeClr val="dk2"/>
                </a:solidFill>
                <a:latin typeface="Century Gothic"/>
                <a:ea typeface="Century Gothic"/>
                <a:cs typeface="Century Gothic"/>
                <a:sym typeface="Century Gothic"/>
              </a:defRPr>
            </a:lvl5pPr>
            <a:lvl6pPr indent="0" lvl="5" marL="2286000" marR="0" rtl="0" algn="l">
              <a:spcBef>
                <a:spcPts val="180"/>
              </a:spcBef>
              <a:buClr>
                <a:schemeClr val="accent1"/>
              </a:buClr>
              <a:buFont typeface="Noto Sans Symbols"/>
              <a:buNone/>
              <a:defRPr b="0" i="0" sz="900" u="none" cap="none" strike="noStrike">
                <a:solidFill>
                  <a:schemeClr val="dk2"/>
                </a:solidFill>
                <a:latin typeface="Century Gothic"/>
                <a:ea typeface="Century Gothic"/>
                <a:cs typeface="Century Gothic"/>
                <a:sym typeface="Century Gothic"/>
              </a:defRPr>
            </a:lvl6pPr>
            <a:lvl7pPr indent="0" lvl="6" marL="2743200" marR="0" rtl="0" algn="l">
              <a:spcBef>
                <a:spcPts val="180"/>
              </a:spcBef>
              <a:buClr>
                <a:schemeClr val="accent1"/>
              </a:buClr>
              <a:buFont typeface="Noto Sans Symbols"/>
              <a:buNone/>
              <a:defRPr b="0" i="0" sz="900" u="none" cap="none" strike="noStrike">
                <a:solidFill>
                  <a:schemeClr val="dk2"/>
                </a:solidFill>
                <a:latin typeface="Century Gothic"/>
                <a:ea typeface="Century Gothic"/>
                <a:cs typeface="Century Gothic"/>
                <a:sym typeface="Century Gothic"/>
              </a:defRPr>
            </a:lvl7pPr>
            <a:lvl8pPr indent="0" lvl="7" marL="3200400" marR="0" rtl="0" algn="l">
              <a:spcBef>
                <a:spcPts val="180"/>
              </a:spcBef>
              <a:buClr>
                <a:schemeClr val="accent1"/>
              </a:buClr>
              <a:buFont typeface="Noto Sans Symbols"/>
              <a:buNone/>
              <a:defRPr b="0" i="0" sz="900" u="none" cap="none" strike="noStrike">
                <a:solidFill>
                  <a:schemeClr val="dk2"/>
                </a:solidFill>
                <a:latin typeface="Century Gothic"/>
                <a:ea typeface="Century Gothic"/>
                <a:cs typeface="Century Gothic"/>
                <a:sym typeface="Century Gothic"/>
              </a:defRPr>
            </a:lvl8pPr>
            <a:lvl9pPr indent="0" lvl="8" marL="3657600" marR="0" rtl="0" algn="l">
              <a:spcBef>
                <a:spcPts val="180"/>
              </a:spcBef>
              <a:buClr>
                <a:schemeClr val="accent1"/>
              </a:buClr>
              <a:buFont typeface="Noto Sans Symbols"/>
              <a:buNone/>
              <a:defRPr b="0" i="0" sz="900" u="none" cap="none" strike="noStrike">
                <a:solidFill>
                  <a:schemeClr val="dk2"/>
                </a:solidFill>
                <a:latin typeface="Century Gothic"/>
                <a:ea typeface="Century Gothic"/>
                <a:cs typeface="Century Gothic"/>
                <a:sym typeface="Century Gothic"/>
              </a:defRPr>
            </a:lvl9pPr>
          </a:lstStyle>
          <a:p/>
        </p:txBody>
      </p:sp>
      <p:sp>
        <p:nvSpPr>
          <p:cNvPr id="240" name="Shape 240"/>
          <p:cNvSpPr txBox="1"/>
          <p:nvPr>
            <p:ph idx="10" type="dt"/>
          </p:nvPr>
        </p:nvSpPr>
        <p:spPr>
          <a:xfrm>
            <a:off x="5997387" y="224491"/>
            <a:ext cx="2133599" cy="365125"/>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rgbClr val="FEFEFE"/>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241" name="Shape 241"/>
          <p:cNvSpPr txBox="1"/>
          <p:nvPr>
            <p:ph idx="11" type="ftr"/>
          </p:nvPr>
        </p:nvSpPr>
        <p:spPr>
          <a:xfrm>
            <a:off x="4641448" y="5724835"/>
            <a:ext cx="3493664" cy="365125"/>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242" name="Shape 242"/>
          <p:cNvSpPr txBox="1"/>
          <p:nvPr>
            <p:ph idx="12" type="sldNum"/>
          </p:nvPr>
        </p:nvSpPr>
        <p:spPr>
          <a:xfrm>
            <a:off x="4649096" y="224490"/>
            <a:ext cx="1332156"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US" sz="1200" u="none" cap="none" strike="noStrike">
                <a:solidFill>
                  <a:srgbClr val="FEFEFE"/>
                </a:solidFill>
                <a:latin typeface="Century Gothic"/>
                <a:ea typeface="Century Gothic"/>
                <a:cs typeface="Century Gothic"/>
                <a:sym typeface="Century Gothic"/>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rgbClr val="C1F15E"/>
            </a:gs>
            <a:gs pos="62000">
              <a:srgbClr val="90BA3F"/>
            </a:gs>
            <a:gs pos="100000">
              <a:srgbClr val="7FA03E"/>
            </a:gs>
          </a:gsLst>
          <a:lin ang="5400000" scaled="0"/>
        </a:gradFill>
      </p:bgPr>
    </p:bg>
    <p:spTree>
      <p:nvGrpSpPr>
        <p:cNvPr id="9" name="Shape 9"/>
        <p:cNvGrpSpPr/>
        <p:nvPr/>
      </p:nvGrpSpPr>
      <p:grpSpPr>
        <a:xfrm>
          <a:off x="0" y="0"/>
          <a:ext cx="0" cy="0"/>
          <a:chOff x="0" y="0"/>
          <a:chExt cx="0" cy="0"/>
        </a:xfrm>
      </p:grpSpPr>
      <p:grpSp>
        <p:nvGrpSpPr>
          <p:cNvPr id="10" name="Shape 10"/>
          <p:cNvGrpSpPr/>
          <p:nvPr/>
        </p:nvGrpSpPr>
        <p:grpSpPr>
          <a:xfrm>
            <a:off x="-567354" y="0"/>
            <a:ext cx="10458653" cy="7117070"/>
            <a:chOff x="-644958" y="0"/>
            <a:chExt cx="10458653" cy="7117070"/>
          </a:xfrm>
        </p:grpSpPr>
        <p:grpSp>
          <p:nvGrpSpPr>
            <p:cNvPr id="11" name="Shape 11"/>
            <p:cNvGrpSpPr/>
            <p:nvPr/>
          </p:nvGrpSpPr>
          <p:grpSpPr>
            <a:xfrm>
              <a:off x="0" y="0"/>
              <a:ext cx="9144000" cy="6858000"/>
              <a:chOff x="0" y="0"/>
              <a:chExt cx="9144000" cy="6858000"/>
            </a:xfrm>
          </p:grpSpPr>
          <p:grpSp>
            <p:nvGrpSpPr>
              <p:cNvPr id="12" name="Shape 12"/>
              <p:cNvGrpSpPr/>
              <p:nvPr/>
            </p:nvGrpSpPr>
            <p:grpSpPr>
              <a:xfrm>
                <a:off x="0" y="0"/>
                <a:ext cx="2514599" cy="6858000"/>
                <a:chOff x="0" y="0"/>
                <a:chExt cx="2514599" cy="6858000"/>
              </a:xfrm>
            </p:grpSpPr>
            <p:sp>
              <p:nvSpPr>
                <p:cNvPr id="13" name="Shape 13"/>
                <p:cNvSpPr/>
                <p:nvPr/>
              </p:nvSpPr>
              <p:spPr>
                <a:xfrm>
                  <a:off x="914400" y="0"/>
                  <a:ext cx="1600199"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14" name="Shape 14"/>
                <p:cNvSpPr/>
                <p:nvPr/>
              </p:nvSpPr>
              <p:spPr>
                <a:xfrm>
                  <a:off x="0" y="0"/>
                  <a:ext cx="457200"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15" name="Shape 15"/>
                <p:cNvSpPr/>
                <p:nvPr/>
              </p:nvSpPr>
              <p:spPr>
                <a:xfrm>
                  <a:off x="228600" y="0"/>
                  <a:ext cx="762000"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16" name="Shape 16"/>
              <p:cNvGrpSpPr/>
              <p:nvPr/>
            </p:nvGrpSpPr>
            <p:grpSpPr>
              <a:xfrm>
                <a:off x="422910" y="0"/>
                <a:ext cx="2514599" cy="6858000"/>
                <a:chOff x="0" y="0"/>
                <a:chExt cx="2514599" cy="6858000"/>
              </a:xfrm>
            </p:grpSpPr>
            <p:sp>
              <p:nvSpPr>
                <p:cNvPr id="17" name="Shape 17"/>
                <p:cNvSpPr/>
                <p:nvPr/>
              </p:nvSpPr>
              <p:spPr>
                <a:xfrm>
                  <a:off x="914400" y="0"/>
                  <a:ext cx="1600199"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18" name="Shape 18"/>
                <p:cNvSpPr/>
                <p:nvPr/>
              </p:nvSpPr>
              <p:spPr>
                <a:xfrm>
                  <a:off x="0" y="0"/>
                  <a:ext cx="457200"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19" name="Shape 19"/>
                <p:cNvSpPr/>
                <p:nvPr/>
              </p:nvSpPr>
              <p:spPr>
                <a:xfrm>
                  <a:off x="228600" y="0"/>
                  <a:ext cx="762000"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20" name="Shape 20"/>
              <p:cNvGrpSpPr/>
              <p:nvPr/>
            </p:nvGrpSpPr>
            <p:grpSpPr>
              <a:xfrm rot="10800000">
                <a:off x="6629400" y="0"/>
                <a:ext cx="2514599" cy="6858000"/>
                <a:chOff x="0" y="0"/>
                <a:chExt cx="2514599" cy="6858000"/>
              </a:xfrm>
            </p:grpSpPr>
            <p:sp>
              <p:nvSpPr>
                <p:cNvPr id="21" name="Shape 21"/>
                <p:cNvSpPr/>
                <p:nvPr/>
              </p:nvSpPr>
              <p:spPr>
                <a:xfrm>
                  <a:off x="914400" y="0"/>
                  <a:ext cx="1600199"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22" name="Shape 22"/>
                <p:cNvSpPr/>
                <p:nvPr/>
              </p:nvSpPr>
              <p:spPr>
                <a:xfrm>
                  <a:off x="0" y="0"/>
                  <a:ext cx="457200"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23" name="Shape 23"/>
                <p:cNvSpPr/>
                <p:nvPr/>
              </p:nvSpPr>
              <p:spPr>
                <a:xfrm>
                  <a:off x="228600" y="0"/>
                  <a:ext cx="762000"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24" name="Shape 24"/>
              <p:cNvSpPr/>
              <p:nvPr/>
            </p:nvSpPr>
            <p:spPr>
              <a:xfrm>
                <a:off x="3810000" y="0"/>
                <a:ext cx="2819400"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25" name="Shape 25"/>
              <p:cNvSpPr/>
              <p:nvPr/>
            </p:nvSpPr>
            <p:spPr>
              <a:xfrm>
                <a:off x="2895600" y="0"/>
                <a:ext cx="457200"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26" name="Shape 26"/>
              <p:cNvSpPr/>
              <p:nvPr/>
            </p:nvSpPr>
            <p:spPr>
              <a:xfrm>
                <a:off x="3124200" y="0"/>
                <a:ext cx="762000" cy="6858000"/>
              </a:xfrm>
              <a:prstGeom prst="rect">
                <a:avLst/>
              </a:prstGeom>
              <a:solidFill>
                <a:schemeClr val="lt1">
                  <a:alpha val="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27" name="Shape 27"/>
            <p:cNvSpPr/>
            <p:nvPr/>
          </p:nvSpPr>
          <p:spPr>
            <a:xfrm>
              <a:off x="-11875" y="5035137"/>
              <a:ext cx="9144000" cy="1175655"/>
            </a:xfrm>
            <a:custGeom>
              <a:pathLst>
                <a:path extrusionOk="0" h="120000" w="120000">
                  <a:moveTo>
                    <a:pt x="0" y="113939"/>
                  </a:moveTo>
                  <a:cubicBezTo>
                    <a:pt x="6480" y="116969"/>
                    <a:pt x="12961" y="120000"/>
                    <a:pt x="21974" y="118787"/>
                  </a:cubicBezTo>
                  <a:cubicBezTo>
                    <a:pt x="30986" y="117575"/>
                    <a:pt x="42051" y="116161"/>
                    <a:pt x="54077" y="106666"/>
                  </a:cubicBezTo>
                  <a:cubicBezTo>
                    <a:pt x="66103" y="97171"/>
                    <a:pt x="83142" y="79595"/>
                    <a:pt x="94129" y="61818"/>
                  </a:cubicBezTo>
                  <a:cubicBezTo>
                    <a:pt x="105116" y="44040"/>
                    <a:pt x="116363" y="15757"/>
                    <a:pt x="120000" y="0"/>
                  </a:cubicBezTo>
                </a:path>
              </a:pathLst>
            </a:custGeom>
            <a:noFill/>
            <a:ln cap="flat" cmpd="sng" w="9525">
              <a:solidFill>
                <a:schemeClr val="lt1">
                  <a:alpha val="20000"/>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entury Gothic"/>
                <a:ea typeface="Century Gothic"/>
                <a:cs typeface="Century Gothic"/>
                <a:sym typeface="Century Gothic"/>
              </a:endParaRPr>
            </a:p>
          </p:txBody>
        </p:sp>
        <p:sp>
          <p:nvSpPr>
            <p:cNvPr id="28" name="Shape 28"/>
            <p:cNvSpPr/>
            <p:nvPr/>
          </p:nvSpPr>
          <p:spPr>
            <a:xfrm>
              <a:off x="-11875" y="3467594"/>
              <a:ext cx="9144000" cy="890650"/>
            </a:xfrm>
            <a:custGeom>
              <a:pathLst>
                <a:path extrusionOk="0" h="120000" w="120000">
                  <a:moveTo>
                    <a:pt x="0" y="120000"/>
                  </a:moveTo>
                  <a:cubicBezTo>
                    <a:pt x="3454" y="101199"/>
                    <a:pt x="6909" y="82399"/>
                    <a:pt x="13714" y="63999"/>
                  </a:cubicBezTo>
                  <a:cubicBezTo>
                    <a:pt x="20519" y="45600"/>
                    <a:pt x="30181" y="18666"/>
                    <a:pt x="40831" y="9600"/>
                  </a:cubicBezTo>
                  <a:cubicBezTo>
                    <a:pt x="51480" y="533"/>
                    <a:pt x="64415" y="0"/>
                    <a:pt x="77610" y="9600"/>
                  </a:cubicBezTo>
                  <a:cubicBezTo>
                    <a:pt x="90805" y="19200"/>
                    <a:pt x="112805" y="57600"/>
                    <a:pt x="120000" y="67200"/>
                  </a:cubicBezTo>
                </a:path>
              </a:pathLst>
            </a:custGeom>
            <a:noFill/>
            <a:ln cap="flat" cmpd="sng" w="9525">
              <a:solidFill>
                <a:schemeClr val="lt1">
                  <a:alpha val="20000"/>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entury Gothic"/>
                <a:ea typeface="Century Gothic"/>
                <a:cs typeface="Century Gothic"/>
                <a:sym typeface="Century Gothic"/>
              </a:endParaRPr>
            </a:p>
          </p:txBody>
        </p:sp>
        <p:sp>
          <p:nvSpPr>
            <p:cNvPr id="29" name="Shape 29"/>
            <p:cNvSpPr/>
            <p:nvPr/>
          </p:nvSpPr>
          <p:spPr>
            <a:xfrm>
              <a:off x="-23750" y="5640778"/>
              <a:ext cx="3004457" cy="1211282"/>
            </a:xfrm>
            <a:custGeom>
              <a:pathLst>
                <a:path extrusionOk="0" h="120000" w="120000">
                  <a:moveTo>
                    <a:pt x="0" y="0"/>
                  </a:moveTo>
                  <a:cubicBezTo>
                    <a:pt x="44071" y="49705"/>
                    <a:pt x="88142" y="99411"/>
                    <a:pt x="120000" y="120000"/>
                  </a:cubicBezTo>
                </a:path>
              </a:pathLst>
            </a:custGeom>
            <a:noFill/>
            <a:ln cap="flat" cmpd="sng" w="9525">
              <a:solidFill>
                <a:schemeClr val="lt1">
                  <a:alpha val="20000"/>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entury Gothic"/>
                <a:ea typeface="Century Gothic"/>
                <a:cs typeface="Century Gothic"/>
                <a:sym typeface="Century Gothic"/>
              </a:endParaRPr>
            </a:p>
          </p:txBody>
        </p:sp>
        <p:sp>
          <p:nvSpPr>
            <p:cNvPr id="30" name="Shape 30"/>
            <p:cNvSpPr/>
            <p:nvPr/>
          </p:nvSpPr>
          <p:spPr>
            <a:xfrm>
              <a:off x="-11875" y="5284519"/>
              <a:ext cx="9144000" cy="1478478"/>
            </a:xfrm>
            <a:custGeom>
              <a:pathLst>
                <a:path extrusionOk="0" h="120000" w="120000">
                  <a:moveTo>
                    <a:pt x="0" y="0"/>
                  </a:moveTo>
                  <a:cubicBezTo>
                    <a:pt x="3753" y="8112"/>
                    <a:pt x="7506" y="16224"/>
                    <a:pt x="14493" y="27951"/>
                  </a:cubicBezTo>
                  <a:cubicBezTo>
                    <a:pt x="21480" y="39678"/>
                    <a:pt x="31922" y="57670"/>
                    <a:pt x="41922" y="70361"/>
                  </a:cubicBezTo>
                  <a:cubicBezTo>
                    <a:pt x="51922" y="83052"/>
                    <a:pt x="64571" y="96224"/>
                    <a:pt x="74493" y="104096"/>
                  </a:cubicBezTo>
                  <a:cubicBezTo>
                    <a:pt x="84415" y="111967"/>
                    <a:pt x="95116" y="115180"/>
                    <a:pt x="101454" y="117590"/>
                  </a:cubicBezTo>
                  <a:cubicBezTo>
                    <a:pt x="107792" y="120000"/>
                    <a:pt x="109428" y="118875"/>
                    <a:pt x="112519" y="118554"/>
                  </a:cubicBezTo>
                  <a:cubicBezTo>
                    <a:pt x="115610" y="118232"/>
                    <a:pt x="117805" y="116947"/>
                    <a:pt x="120000" y="115662"/>
                  </a:cubicBezTo>
                </a:path>
              </a:pathLst>
            </a:custGeom>
            <a:noFill/>
            <a:ln cap="flat" cmpd="sng" w="9525">
              <a:solidFill>
                <a:schemeClr val="lt1">
                  <a:alpha val="20000"/>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entury Gothic"/>
                <a:ea typeface="Century Gothic"/>
                <a:cs typeface="Century Gothic"/>
                <a:sym typeface="Century Gothic"/>
              </a:endParaRPr>
            </a:p>
          </p:txBody>
        </p:sp>
        <p:sp>
          <p:nvSpPr>
            <p:cNvPr id="31" name="Shape 31"/>
            <p:cNvSpPr/>
            <p:nvPr/>
          </p:nvSpPr>
          <p:spPr>
            <a:xfrm>
              <a:off x="2137558" y="5132119"/>
              <a:ext cx="6982691" cy="1719942"/>
            </a:xfrm>
            <a:custGeom>
              <a:pathLst>
                <a:path extrusionOk="0" h="120000" w="120000">
                  <a:moveTo>
                    <a:pt x="0" y="120000"/>
                  </a:moveTo>
                  <a:cubicBezTo>
                    <a:pt x="2789" y="107226"/>
                    <a:pt x="5578" y="94453"/>
                    <a:pt x="9387" y="82715"/>
                  </a:cubicBezTo>
                  <a:cubicBezTo>
                    <a:pt x="13197" y="70978"/>
                    <a:pt x="18469" y="58273"/>
                    <a:pt x="22857" y="49574"/>
                  </a:cubicBezTo>
                  <a:cubicBezTo>
                    <a:pt x="27244" y="40874"/>
                    <a:pt x="29931" y="37007"/>
                    <a:pt x="35714" y="30517"/>
                  </a:cubicBezTo>
                  <a:cubicBezTo>
                    <a:pt x="41496" y="24027"/>
                    <a:pt x="52040" y="14913"/>
                    <a:pt x="57551" y="10632"/>
                  </a:cubicBezTo>
                  <a:cubicBezTo>
                    <a:pt x="63061" y="6352"/>
                    <a:pt x="63911" y="6490"/>
                    <a:pt x="68775" y="4833"/>
                  </a:cubicBezTo>
                  <a:cubicBezTo>
                    <a:pt x="73639" y="3176"/>
                    <a:pt x="81326" y="1380"/>
                    <a:pt x="86734" y="690"/>
                  </a:cubicBezTo>
                  <a:cubicBezTo>
                    <a:pt x="92142" y="0"/>
                    <a:pt x="101224" y="690"/>
                    <a:pt x="101224" y="690"/>
                  </a:cubicBezTo>
                  <a:lnTo>
                    <a:pt x="111632" y="690"/>
                  </a:lnTo>
                  <a:cubicBezTo>
                    <a:pt x="114523" y="966"/>
                    <a:pt x="117176" y="1933"/>
                    <a:pt x="118571" y="2347"/>
                  </a:cubicBezTo>
                  <a:cubicBezTo>
                    <a:pt x="119965" y="2761"/>
                    <a:pt x="119489" y="2623"/>
                    <a:pt x="120000" y="3176"/>
                  </a:cubicBezTo>
                </a:path>
              </a:pathLst>
            </a:custGeom>
            <a:noFill/>
            <a:ln cap="flat" cmpd="sng" w="9525">
              <a:solidFill>
                <a:schemeClr val="lt1">
                  <a:alpha val="20000"/>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entury Gothic"/>
                <a:ea typeface="Century Gothic"/>
                <a:cs typeface="Century Gothic"/>
                <a:sym typeface="Century Gothic"/>
              </a:endParaRPr>
            </a:p>
          </p:txBody>
        </p:sp>
        <p:sp>
          <p:nvSpPr>
            <p:cNvPr id="32" name="Shape 32"/>
            <p:cNvSpPr/>
            <p:nvPr/>
          </p:nvSpPr>
          <p:spPr>
            <a:xfrm rot="1800000">
              <a:off x="2996164" y="2859251"/>
              <a:ext cx="1601399" cy="1388235"/>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33" name="Shape 33"/>
            <p:cNvSpPr/>
            <p:nvPr/>
          </p:nvSpPr>
          <p:spPr>
            <a:xfrm rot="1800000">
              <a:off x="3720064" y="4126078"/>
              <a:ext cx="1601399" cy="1388235"/>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34" name="Shape 34"/>
            <p:cNvSpPr/>
            <p:nvPr/>
          </p:nvSpPr>
          <p:spPr>
            <a:xfrm rot="1800000">
              <a:off x="3729590" y="1592427"/>
              <a:ext cx="1601399" cy="1388235"/>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35" name="Shape 35"/>
            <p:cNvSpPr/>
            <p:nvPr/>
          </p:nvSpPr>
          <p:spPr>
            <a:xfrm rot="1800000">
              <a:off x="2977114" y="325603"/>
              <a:ext cx="1601399" cy="1388235"/>
            </a:xfrm>
            <a:prstGeom prst="hexagon">
              <a:avLst>
                <a:gd fmla="val 28544" name="adj"/>
                <a:gd fmla="val 115470" name="vf"/>
              </a:avLst>
            </a:prstGeom>
            <a:solidFill>
              <a:schemeClr val="lt1">
                <a:alpha val="3921"/>
              </a:schemeClr>
            </a:solidFill>
            <a:ln cap="flat" cmpd="sng" w="12700">
              <a:solidFill>
                <a:schemeClr val="lt1">
                  <a:alpha val="784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36" name="Shape 36"/>
            <p:cNvSpPr/>
            <p:nvPr/>
          </p:nvSpPr>
          <p:spPr>
            <a:xfrm rot="1800000">
              <a:off x="4463014" y="5383378"/>
              <a:ext cx="1601399" cy="1388235"/>
            </a:xfrm>
            <a:prstGeom prst="hexagon">
              <a:avLst>
                <a:gd fmla="val 28544" name="adj"/>
                <a:gd fmla="val 115470" name="vf"/>
              </a:avLst>
            </a:prstGeom>
            <a:solidFill>
              <a:schemeClr val="lt1">
                <a:alpha val="5882"/>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37" name="Shape 37"/>
            <p:cNvSpPr/>
            <p:nvPr/>
          </p:nvSpPr>
          <p:spPr>
            <a:xfrm rot="1800000">
              <a:off x="-382403" y="4201527"/>
              <a:ext cx="1261499" cy="1388235"/>
            </a:xfrm>
            <a:custGeom>
              <a:pathLst>
                <a:path extrusionOk="0" h="120000" w="120000">
                  <a:moveTo>
                    <a:pt x="0" y="9084"/>
                  </a:moveTo>
                  <a:lnTo>
                    <a:pt x="5360" y="0"/>
                  </a:lnTo>
                  <a:lnTo>
                    <a:pt x="82305" y="0"/>
                  </a:lnTo>
                  <a:lnTo>
                    <a:pt x="120000" y="60000"/>
                  </a:lnTo>
                  <a:lnTo>
                    <a:pt x="82305" y="120000"/>
                  </a:lnTo>
                  <a:lnTo>
                    <a:pt x="70827" y="119970"/>
                  </a:lnTo>
                  <a:lnTo>
                    <a:pt x="0" y="9084"/>
                  </a:lnTo>
                  <a:close/>
                </a:path>
              </a:pathLst>
            </a:custGeom>
            <a:solidFill>
              <a:schemeClr val="lt1">
                <a:alpha val="9803"/>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38" name="Shape 38"/>
            <p:cNvSpPr/>
            <p:nvPr/>
          </p:nvSpPr>
          <p:spPr>
            <a:xfrm rot="1800000">
              <a:off x="24364" y="5402428"/>
              <a:ext cx="1601399" cy="1388235"/>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39" name="Shape 39"/>
            <p:cNvSpPr/>
            <p:nvPr/>
          </p:nvSpPr>
          <p:spPr>
            <a:xfrm rot="1800000">
              <a:off x="52940" y="2849728"/>
              <a:ext cx="1601399" cy="1388235"/>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40" name="Shape 40"/>
            <p:cNvSpPr/>
            <p:nvPr/>
          </p:nvSpPr>
          <p:spPr>
            <a:xfrm rot="1800000">
              <a:off x="776839" y="4126076"/>
              <a:ext cx="1601399" cy="1388235"/>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41" name="Shape 41"/>
            <p:cNvSpPr/>
            <p:nvPr/>
          </p:nvSpPr>
          <p:spPr>
            <a:xfrm rot="1800000">
              <a:off x="1510264" y="5411953"/>
              <a:ext cx="1601399" cy="1388235"/>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42" name="Shape 42"/>
            <p:cNvSpPr/>
            <p:nvPr/>
          </p:nvSpPr>
          <p:spPr>
            <a:xfrm rot="1800000">
              <a:off x="1529315" y="2859251"/>
              <a:ext cx="1601399" cy="1388235"/>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43" name="Shape 43"/>
            <p:cNvSpPr/>
            <p:nvPr/>
          </p:nvSpPr>
          <p:spPr>
            <a:xfrm rot="1800000">
              <a:off x="795889" y="1563852"/>
              <a:ext cx="1601399" cy="1388235"/>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44" name="Shape 44"/>
            <p:cNvSpPr/>
            <p:nvPr/>
          </p:nvSpPr>
          <p:spPr>
            <a:xfrm rot="1800000">
              <a:off x="6806165" y="4145128"/>
              <a:ext cx="1601399" cy="1388235"/>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45" name="Shape 45"/>
            <p:cNvSpPr/>
            <p:nvPr/>
          </p:nvSpPr>
          <p:spPr>
            <a:xfrm rot="1800000">
              <a:off x="7549115" y="5421478"/>
              <a:ext cx="1601399" cy="1388235"/>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46" name="Shape 46"/>
            <p:cNvSpPr/>
            <p:nvPr/>
          </p:nvSpPr>
          <p:spPr>
            <a:xfrm rot="1800000">
              <a:off x="7549116" y="2868778"/>
              <a:ext cx="1601399" cy="1388235"/>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47" name="Shape 47"/>
            <p:cNvSpPr/>
            <p:nvPr/>
          </p:nvSpPr>
          <p:spPr>
            <a:xfrm rot="1800000">
              <a:off x="8306521" y="4055629"/>
              <a:ext cx="1243407" cy="1388235"/>
            </a:xfrm>
            <a:custGeom>
              <a:pathLst>
                <a:path extrusionOk="0" h="120000" w="120000">
                  <a:moveTo>
                    <a:pt x="0" y="60000"/>
                  </a:moveTo>
                  <a:lnTo>
                    <a:pt x="38242" y="0"/>
                  </a:lnTo>
                  <a:lnTo>
                    <a:pt x="45748" y="347"/>
                  </a:lnTo>
                  <a:lnTo>
                    <a:pt x="120000" y="114618"/>
                  </a:lnTo>
                  <a:lnTo>
                    <a:pt x="116307" y="120000"/>
                  </a:lnTo>
                  <a:lnTo>
                    <a:pt x="38242" y="120000"/>
                  </a:lnTo>
                  <a:lnTo>
                    <a:pt x="0" y="60000"/>
                  </a:lnTo>
                  <a:close/>
                </a:path>
              </a:pathLst>
            </a:custGeom>
            <a:solidFill>
              <a:schemeClr val="lt1">
                <a:alpha val="3921"/>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48" name="Shape 48"/>
            <p:cNvSpPr/>
            <p:nvPr/>
          </p:nvSpPr>
          <p:spPr>
            <a:xfrm rot="1800000">
              <a:off x="8306771" y="1511523"/>
              <a:ext cx="1241871" cy="1388821"/>
            </a:xfrm>
            <a:custGeom>
              <a:pathLst>
                <a:path extrusionOk="0" h="120000" w="120000">
                  <a:moveTo>
                    <a:pt x="0" y="60025"/>
                  </a:moveTo>
                  <a:lnTo>
                    <a:pt x="38289" y="50"/>
                  </a:lnTo>
                  <a:lnTo>
                    <a:pt x="46575" y="0"/>
                  </a:lnTo>
                  <a:lnTo>
                    <a:pt x="120000" y="114391"/>
                  </a:lnTo>
                  <a:lnTo>
                    <a:pt x="116450" y="120000"/>
                  </a:lnTo>
                  <a:lnTo>
                    <a:pt x="38289" y="120000"/>
                  </a:lnTo>
                  <a:lnTo>
                    <a:pt x="0" y="60025"/>
                  </a:lnTo>
                  <a:close/>
                </a:path>
              </a:pathLst>
            </a:custGeom>
            <a:solidFill>
              <a:schemeClr val="lt1">
                <a:alpha val="0"/>
              </a:schemeClr>
            </a:solidFill>
            <a:ln cap="flat" cmpd="sng" w="12700">
              <a:solidFill>
                <a:schemeClr val="lt1">
                  <a:alpha val="11764"/>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49" name="Shape 49"/>
          <p:cNvSpPr/>
          <p:nvPr/>
        </p:nvSpPr>
        <p:spPr>
          <a:xfrm>
            <a:off x="457200" y="333487"/>
            <a:ext cx="8229600" cy="6185646"/>
          </a:xfrm>
          <a:prstGeom prst="rect">
            <a:avLst/>
          </a:prstGeom>
          <a:solidFill>
            <a:schemeClr val="lt1"/>
          </a:soli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50" name="Shape 50"/>
          <p:cNvSpPr/>
          <p:nvPr/>
        </p:nvSpPr>
        <p:spPr>
          <a:xfrm>
            <a:off x="4561242" y="-21511"/>
            <a:ext cx="3679116" cy="699243"/>
          </a:xfrm>
          <a:prstGeom prst="rect">
            <a:avLst/>
          </a:prstGeom>
          <a:solidFill>
            <a:srgbClr val="F5F5F5"/>
          </a:solidFill>
          <a:ln cap="flat" cmpd="sng" w="15875">
            <a:solidFill>
              <a:srgbClr val="74A50F"/>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51" name="Shape 51"/>
          <p:cNvSpPr/>
          <p:nvPr/>
        </p:nvSpPr>
        <p:spPr>
          <a:xfrm>
            <a:off x="4649096" y="-21510"/>
            <a:ext cx="3505200" cy="623938"/>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p:txBody>
      </p:sp>
      <p:sp>
        <p:nvSpPr>
          <p:cNvPr id="52" name="Shape 52"/>
          <p:cNvSpPr txBox="1"/>
          <p:nvPr>
            <p:ph type="title"/>
          </p:nvPr>
        </p:nvSpPr>
        <p:spPr>
          <a:xfrm>
            <a:off x="1043490" y="1027663"/>
            <a:ext cx="7024744" cy="1143000"/>
          </a:xfrm>
          <a:prstGeom prst="rect">
            <a:avLst/>
          </a:prstGeom>
          <a:noFill/>
          <a:ln>
            <a:noFill/>
          </a:ln>
        </p:spPr>
        <p:txBody>
          <a:bodyPr anchorCtr="0" anchor="b" bIns="91425" lIns="91425" rIns="91425" tIns="91425"/>
          <a:lstStyle>
            <a:lvl1pPr indent="0" lvl="0" marL="0" marR="0" rtl="0" algn="l">
              <a:spcBef>
                <a:spcPts val="0"/>
              </a:spcBef>
              <a:buClr>
                <a:schemeClr val="accent1"/>
              </a:buClr>
              <a:buFont typeface="Century Gothic"/>
              <a:buNone/>
              <a:defRPr b="0" i="0" sz="4000" u="none" cap="none" strike="noStrike">
                <a:solidFill>
                  <a:schemeClr val="accen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53" name="Shape 53"/>
          <p:cNvSpPr txBox="1"/>
          <p:nvPr>
            <p:ph idx="1" type="body"/>
          </p:nvPr>
        </p:nvSpPr>
        <p:spPr>
          <a:xfrm>
            <a:off x="1043491" y="2323651"/>
            <a:ext cx="6777317" cy="3508977"/>
          </a:xfrm>
          <a:prstGeom prst="rect">
            <a:avLst/>
          </a:prstGeom>
          <a:noFill/>
          <a:ln>
            <a:noFill/>
          </a:ln>
        </p:spPr>
        <p:txBody>
          <a:bodyPr anchorCtr="0" anchor="t" bIns="91425" lIns="91425" rIns="91425" tIns="91425"/>
          <a:lstStyle>
            <a:lvl1pPr indent="-163576" lvl="0" marL="342900" marR="0" rtl="0" algn="l">
              <a:spcBef>
                <a:spcPts val="480"/>
              </a:spcBef>
              <a:buClr>
                <a:schemeClr val="accent1"/>
              </a:buClr>
              <a:buSzPct val="76000"/>
              <a:buFont typeface="Noto Sans Symbols"/>
              <a:buChar char="○"/>
              <a:defRPr b="0" i="0" sz="2400" u="none" cap="none" strike="noStrike">
                <a:solidFill>
                  <a:schemeClr val="dk2"/>
                </a:solidFill>
                <a:latin typeface="Century Gothic"/>
                <a:ea typeface="Century Gothic"/>
                <a:cs typeface="Century Gothic"/>
                <a:sym typeface="Century Gothic"/>
              </a:defRPr>
            </a:lvl1pPr>
            <a:lvl2pPr indent="-178308" lvl="1" marL="640080" marR="0" rtl="0" algn="l">
              <a:spcBef>
                <a:spcPts val="440"/>
              </a:spcBef>
              <a:buClr>
                <a:schemeClr val="accent1"/>
              </a:buClr>
              <a:buSzPct val="76000"/>
              <a:buFont typeface="Noto Sans Symbols"/>
              <a:buChar char="○"/>
              <a:defRPr b="0" i="0" sz="2200" u="none" cap="none" strike="noStrike">
                <a:solidFill>
                  <a:schemeClr val="dk2"/>
                </a:solidFill>
                <a:latin typeface="Century Gothic"/>
                <a:ea typeface="Century Gothic"/>
                <a:cs typeface="Century Gothic"/>
                <a:sym typeface="Century Gothic"/>
              </a:defRPr>
            </a:lvl2pPr>
            <a:lvl3pPr indent="-132080" lvl="2" marL="914400" marR="0" rtl="0" algn="l">
              <a:spcBef>
                <a:spcPts val="400"/>
              </a:spcBef>
              <a:buClr>
                <a:schemeClr val="accent1"/>
              </a:buClr>
              <a:buSzPct val="76000"/>
              <a:buFont typeface="Noto Sans Symbols"/>
              <a:buChar char="○"/>
              <a:defRPr b="0" i="0" sz="2000" u="none" cap="none" strike="noStrike">
                <a:solidFill>
                  <a:schemeClr val="dk2"/>
                </a:solidFill>
                <a:latin typeface="Century Gothic"/>
                <a:ea typeface="Century Gothic"/>
                <a:cs typeface="Century Gothic"/>
                <a:sym typeface="Century Gothic"/>
              </a:defRPr>
            </a:lvl3pPr>
            <a:lvl4pPr indent="-148844" lvl="3" marL="1124712" marR="0" rtl="0" algn="l">
              <a:spcBef>
                <a:spcPts val="360"/>
              </a:spcBef>
              <a:buClr>
                <a:schemeClr val="accent1"/>
              </a:buClr>
              <a:buSzPct val="76000"/>
              <a:buFont typeface="Noto Sans Symbols"/>
              <a:buChar char="○"/>
              <a:defRPr b="0" i="0" sz="1800" u="none" cap="none" strike="noStrike">
                <a:solidFill>
                  <a:schemeClr val="dk2"/>
                </a:solidFill>
                <a:latin typeface="Century Gothic"/>
                <a:ea typeface="Century Gothic"/>
                <a:cs typeface="Century Gothic"/>
                <a:sym typeface="Century Gothic"/>
              </a:defRPr>
            </a:lvl4pPr>
            <a:lvl5pPr indent="-156464" lvl="4" marL="1325880" marR="0" rtl="0" algn="l">
              <a:spcBef>
                <a:spcPts val="320"/>
              </a:spcBef>
              <a:buClr>
                <a:schemeClr val="accent1"/>
              </a:buClr>
              <a:buSzPct val="76000"/>
              <a:buFont typeface="Noto Sans Symbols"/>
              <a:buChar char="○"/>
              <a:defRPr b="0" i="0" sz="1600" u="none" cap="none" strike="noStrike">
                <a:solidFill>
                  <a:schemeClr val="dk2"/>
                </a:solidFill>
                <a:latin typeface="Century Gothic"/>
                <a:ea typeface="Century Gothic"/>
                <a:cs typeface="Century Gothic"/>
                <a:sym typeface="Century Gothic"/>
              </a:defRPr>
            </a:lvl5pPr>
            <a:lvl6pPr indent="-167639" lvl="5" marL="1517904" marR="0" rtl="0" algn="l">
              <a:spcBef>
                <a:spcPts val="280"/>
              </a:spcBef>
              <a:buClr>
                <a:schemeClr val="accent1"/>
              </a:buClr>
              <a:buSzPct val="76000"/>
              <a:buFont typeface="Noto Sans Symbols"/>
              <a:buChar char="○"/>
              <a:defRPr b="0" i="0" sz="1400" u="none" cap="none" strike="noStrike">
                <a:solidFill>
                  <a:schemeClr val="dk2"/>
                </a:solidFill>
                <a:latin typeface="Century Gothic"/>
                <a:ea typeface="Century Gothic"/>
                <a:cs typeface="Century Gothic"/>
                <a:sym typeface="Century Gothic"/>
              </a:defRPr>
            </a:lvl6pPr>
            <a:lvl7pPr indent="-165608" lvl="6" marL="1719072" marR="0" rtl="0" algn="l">
              <a:spcBef>
                <a:spcPts val="280"/>
              </a:spcBef>
              <a:buClr>
                <a:schemeClr val="accent1"/>
              </a:buClr>
              <a:buSzPct val="76000"/>
              <a:buFont typeface="Noto Sans Symbols"/>
              <a:buChar char="○"/>
              <a:defRPr b="0" i="0" sz="1400" u="none" cap="none" strike="noStrike">
                <a:solidFill>
                  <a:schemeClr val="dk2"/>
                </a:solidFill>
                <a:latin typeface="Century Gothic"/>
                <a:ea typeface="Century Gothic"/>
                <a:cs typeface="Century Gothic"/>
                <a:sym typeface="Century Gothic"/>
              </a:defRPr>
            </a:lvl7pPr>
            <a:lvl8pPr indent="-163575" lvl="7" marL="1920240" marR="0" rtl="0" algn="l">
              <a:spcBef>
                <a:spcPts val="280"/>
              </a:spcBef>
              <a:buClr>
                <a:schemeClr val="accent1"/>
              </a:buClr>
              <a:buSzPct val="76000"/>
              <a:buFont typeface="Noto Sans Symbols"/>
              <a:buChar char="○"/>
              <a:defRPr b="0" i="0" sz="1400" u="none" cap="none" strike="noStrike">
                <a:solidFill>
                  <a:schemeClr val="dk2"/>
                </a:solidFill>
                <a:latin typeface="Century Gothic"/>
                <a:ea typeface="Century Gothic"/>
                <a:cs typeface="Century Gothic"/>
                <a:sym typeface="Century Gothic"/>
              </a:defRPr>
            </a:lvl8pPr>
            <a:lvl9pPr indent="-161543" lvl="8" marL="2121408" marR="0" rtl="0" algn="l">
              <a:spcBef>
                <a:spcPts val="280"/>
              </a:spcBef>
              <a:buClr>
                <a:schemeClr val="accent1"/>
              </a:buClr>
              <a:buSzPct val="76000"/>
              <a:buFont typeface="Noto Sans Symbols"/>
              <a:buChar char="○"/>
              <a:defRPr b="0" i="0" sz="1400" u="none" cap="none" strike="noStrike">
                <a:solidFill>
                  <a:schemeClr val="dk2"/>
                </a:solidFill>
                <a:latin typeface="Century Gothic"/>
                <a:ea typeface="Century Gothic"/>
                <a:cs typeface="Century Gothic"/>
                <a:sym typeface="Century Gothic"/>
              </a:defRPr>
            </a:lvl9pPr>
          </a:lstStyle>
          <a:p/>
        </p:txBody>
      </p:sp>
      <p:sp>
        <p:nvSpPr>
          <p:cNvPr id="54" name="Shape 54"/>
          <p:cNvSpPr txBox="1"/>
          <p:nvPr>
            <p:ph idx="10" type="dt"/>
          </p:nvPr>
        </p:nvSpPr>
        <p:spPr>
          <a:xfrm>
            <a:off x="5997387" y="224491"/>
            <a:ext cx="2133599" cy="365125"/>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rgbClr val="FEFEFE"/>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55" name="Shape 55"/>
          <p:cNvSpPr txBox="1"/>
          <p:nvPr>
            <p:ph idx="11" type="ftr"/>
          </p:nvPr>
        </p:nvSpPr>
        <p:spPr>
          <a:xfrm>
            <a:off x="4641448" y="5852160"/>
            <a:ext cx="3502152" cy="365125"/>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56" name="Shape 56"/>
          <p:cNvSpPr txBox="1"/>
          <p:nvPr>
            <p:ph idx="12" type="sldNum"/>
          </p:nvPr>
        </p:nvSpPr>
        <p:spPr>
          <a:xfrm>
            <a:off x="4649096" y="224490"/>
            <a:ext cx="1332156"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US" sz="1200" u="none" cap="none" strike="noStrike">
                <a:solidFill>
                  <a:srgbClr val="FEFEFE"/>
                </a:solidFill>
                <a:latin typeface="Century Gothic"/>
                <a:ea typeface="Century Gothic"/>
                <a:cs typeface="Century Gothic"/>
                <a:sym typeface="Century Gothic"/>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ctrTitle"/>
          </p:nvPr>
        </p:nvSpPr>
        <p:spPr>
          <a:xfrm>
            <a:off x="4724400" y="2362200"/>
            <a:ext cx="3429000" cy="1702160"/>
          </a:xfrm>
          <a:prstGeom prst="rect">
            <a:avLst/>
          </a:prstGeom>
          <a:noFill/>
          <a:ln>
            <a:noFill/>
          </a:ln>
        </p:spPr>
        <p:txBody>
          <a:bodyPr anchorCtr="0" anchor="b" bIns="45700" lIns="91425" rIns="91425" tIns="45700">
            <a:noAutofit/>
          </a:bodyPr>
          <a:lstStyle/>
          <a:p>
            <a:pPr indent="0" lvl="0" marL="0" marR="0" rtl="0" algn="l">
              <a:spcBef>
                <a:spcPts val="0"/>
              </a:spcBef>
              <a:buClr>
                <a:schemeClr val="accent1"/>
              </a:buClr>
              <a:buSzPct val="25000"/>
              <a:buFont typeface="Century Gothic"/>
              <a:buNone/>
            </a:pPr>
            <a:r>
              <a:rPr b="0" i="0" lang="en-US" sz="3600" u="none" cap="none" strike="noStrike">
                <a:solidFill>
                  <a:schemeClr val="accent1"/>
                </a:solidFill>
                <a:latin typeface="Century Gothic"/>
                <a:ea typeface="Century Gothic"/>
                <a:cs typeface="Century Gothic"/>
                <a:sym typeface="Century Gothic"/>
              </a:rPr>
              <a:t>NAO </a:t>
            </a:r>
            <a:r>
              <a:rPr lang="en-US"/>
              <a:t>Final Sprint</a:t>
            </a:r>
            <a:r>
              <a:rPr b="0" i="0" lang="en-US" sz="3600" u="none" cap="none" strike="noStrike">
                <a:solidFill>
                  <a:schemeClr val="accent1"/>
                </a:solidFill>
                <a:latin typeface="Century Gothic"/>
                <a:ea typeface="Century Gothic"/>
                <a:cs typeface="Century Gothic"/>
                <a:sym typeface="Century Gothic"/>
              </a:rPr>
              <a:t> Review</a:t>
            </a:r>
          </a:p>
        </p:txBody>
      </p:sp>
      <p:sp>
        <p:nvSpPr>
          <p:cNvPr id="261" name="Shape 261"/>
          <p:cNvSpPr txBox="1"/>
          <p:nvPr>
            <p:ph idx="1" type="subTitle"/>
          </p:nvPr>
        </p:nvSpPr>
        <p:spPr>
          <a:xfrm>
            <a:off x="4724400" y="4191000"/>
            <a:ext cx="3309803" cy="1524000"/>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chemeClr val="accent1"/>
              </a:buClr>
              <a:buSzPct val="25000"/>
              <a:buFont typeface="Noto Sans Symbols"/>
              <a:buNone/>
            </a:pPr>
            <a:r>
              <a:rPr b="0" i="0" lang="en-US" sz="1530" u="none" cap="none" strike="noStrike">
                <a:solidFill>
                  <a:srgbClr val="424242"/>
                </a:solidFill>
                <a:latin typeface="Century Gothic"/>
                <a:ea typeface="Century Gothic"/>
                <a:cs typeface="Century Gothic"/>
                <a:sym typeface="Century Gothic"/>
              </a:rPr>
              <a:t>C1C Christian Arnold</a:t>
            </a:r>
          </a:p>
          <a:p>
            <a:pPr indent="0" lvl="0" marL="0" marR="0" rtl="0" algn="l">
              <a:lnSpc>
                <a:spcPct val="80000"/>
              </a:lnSpc>
              <a:spcBef>
                <a:spcPts val="306"/>
              </a:spcBef>
              <a:spcAft>
                <a:spcPts val="0"/>
              </a:spcAft>
              <a:buClr>
                <a:schemeClr val="accent1"/>
              </a:buClr>
              <a:buSzPct val="25000"/>
              <a:buFont typeface="Noto Sans Symbols"/>
              <a:buNone/>
            </a:pPr>
            <a:r>
              <a:rPr b="0" i="0" lang="en-US" sz="1530" u="none" cap="none" strike="noStrike">
                <a:solidFill>
                  <a:srgbClr val="424242"/>
                </a:solidFill>
                <a:latin typeface="Century Gothic"/>
                <a:ea typeface="Century Gothic"/>
                <a:cs typeface="Century Gothic"/>
                <a:sym typeface="Century Gothic"/>
              </a:rPr>
              <a:t>C1C Casey Born </a:t>
            </a:r>
          </a:p>
          <a:p>
            <a:pPr indent="0" lvl="0" marL="0" marR="0" rtl="0" algn="l">
              <a:lnSpc>
                <a:spcPct val="80000"/>
              </a:lnSpc>
              <a:spcBef>
                <a:spcPts val="306"/>
              </a:spcBef>
              <a:spcAft>
                <a:spcPts val="0"/>
              </a:spcAft>
              <a:buClr>
                <a:schemeClr val="accent1"/>
              </a:buClr>
              <a:buSzPct val="25000"/>
              <a:buFont typeface="Noto Sans Symbols"/>
              <a:buNone/>
            </a:pPr>
            <a:r>
              <a:rPr b="0" i="0" lang="en-US" sz="1530" u="none" cap="none" strike="noStrike">
                <a:solidFill>
                  <a:srgbClr val="424242"/>
                </a:solidFill>
                <a:latin typeface="Century Gothic"/>
                <a:ea typeface="Century Gothic"/>
                <a:cs typeface="Century Gothic"/>
                <a:sym typeface="Century Gothic"/>
              </a:rPr>
              <a:t>C1C Adrian Chiriac</a:t>
            </a:r>
          </a:p>
          <a:p>
            <a:pPr indent="0" lvl="0" marL="0" marR="0" rtl="0" algn="l">
              <a:lnSpc>
                <a:spcPct val="80000"/>
              </a:lnSpc>
              <a:spcBef>
                <a:spcPts val="306"/>
              </a:spcBef>
              <a:spcAft>
                <a:spcPts val="0"/>
              </a:spcAft>
              <a:buClr>
                <a:schemeClr val="accent1"/>
              </a:buClr>
              <a:buSzPct val="25000"/>
              <a:buFont typeface="Noto Sans Symbols"/>
              <a:buNone/>
            </a:pPr>
            <a:r>
              <a:rPr b="0" i="0" lang="en-US" sz="1530" u="none" cap="none" strike="noStrike">
                <a:solidFill>
                  <a:srgbClr val="424242"/>
                </a:solidFill>
                <a:latin typeface="Century Gothic"/>
                <a:ea typeface="Century Gothic"/>
                <a:cs typeface="Century Gothic"/>
                <a:sym typeface="Century Gothic"/>
              </a:rPr>
              <a:t>C1C Colin Schnoes</a:t>
            </a:r>
          </a:p>
          <a:p>
            <a:pPr indent="0" lvl="0" marL="0" marR="0" rtl="0" algn="l">
              <a:lnSpc>
                <a:spcPct val="80000"/>
              </a:lnSpc>
              <a:spcBef>
                <a:spcPts val="306"/>
              </a:spcBef>
              <a:buClr>
                <a:schemeClr val="accent1"/>
              </a:buClr>
              <a:buSzPct val="25000"/>
              <a:buFont typeface="Noto Sans Symbols"/>
              <a:buNone/>
            </a:pPr>
            <a:r>
              <a:rPr b="0" i="0" lang="en-US" sz="1530" u="none" cap="none" strike="noStrike">
                <a:solidFill>
                  <a:srgbClr val="424242"/>
                </a:solidFill>
                <a:latin typeface="Century Gothic"/>
                <a:ea typeface="Century Gothic"/>
                <a:cs typeface="Century Gothic"/>
                <a:sym typeface="Century Gothic"/>
              </a:rPr>
              <a:t>C1C Jacob Taylor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sp>
        <p:nvSpPr>
          <p:cNvPr id="321" name="Shape 321"/>
          <p:cNvSpPr txBox="1"/>
          <p:nvPr>
            <p:ph type="title"/>
          </p:nvPr>
        </p:nvSpPr>
        <p:spPr>
          <a:xfrm>
            <a:off x="1043490" y="1027663"/>
            <a:ext cx="7024800" cy="1142999"/>
          </a:xfrm>
          <a:prstGeom prst="rect">
            <a:avLst/>
          </a:prstGeom>
        </p:spPr>
        <p:txBody>
          <a:bodyPr anchorCtr="0" anchor="b" bIns="91425" lIns="91425" rIns="91425" tIns="91425">
            <a:noAutofit/>
          </a:bodyPr>
          <a:lstStyle/>
          <a:p>
            <a:pPr lvl="0">
              <a:spcBef>
                <a:spcPts val="0"/>
              </a:spcBef>
              <a:buNone/>
            </a:pPr>
            <a:r>
              <a:rPr lang="en-US"/>
              <a:t>Key Design Decisions</a:t>
            </a:r>
          </a:p>
        </p:txBody>
      </p:sp>
      <p:sp>
        <p:nvSpPr>
          <p:cNvPr id="322" name="Shape 322"/>
          <p:cNvSpPr txBox="1"/>
          <p:nvPr>
            <p:ph idx="1" type="body"/>
          </p:nvPr>
        </p:nvSpPr>
        <p:spPr>
          <a:xfrm>
            <a:off x="1043491" y="2323651"/>
            <a:ext cx="6777300" cy="3509100"/>
          </a:xfrm>
          <a:prstGeom prst="rect">
            <a:avLst/>
          </a:prstGeom>
          <a:noFill/>
          <a:ln>
            <a:noFill/>
          </a:ln>
        </p:spPr>
        <p:txBody>
          <a:bodyPr anchorCtr="0" anchor="t" bIns="45700" lIns="91425" rIns="91425" tIns="45700">
            <a:noAutofit/>
          </a:bodyPr>
          <a:lstStyle/>
          <a:p>
            <a:pPr indent="-279400" lvl="0" marL="342900" marR="0" rtl="0" algn="l">
              <a:lnSpc>
                <a:spcPct val="100000"/>
              </a:lnSpc>
              <a:spcBef>
                <a:spcPts val="0"/>
              </a:spcBef>
              <a:spcAft>
                <a:spcPts val="0"/>
              </a:spcAft>
              <a:buClr>
                <a:schemeClr val="accent1"/>
              </a:buClr>
              <a:buSzPct val="76000"/>
              <a:buFont typeface="Noto Sans Symbols"/>
              <a:buChar char="○"/>
            </a:pPr>
            <a:r>
              <a:rPr lang="en-US"/>
              <a:t>What to do?</a:t>
            </a:r>
          </a:p>
          <a:p>
            <a:pPr indent="-279400" lvl="0" marL="342900" marR="0" rtl="0" algn="l">
              <a:lnSpc>
                <a:spcPct val="100000"/>
              </a:lnSpc>
              <a:spcBef>
                <a:spcPts val="0"/>
              </a:spcBef>
              <a:spcAft>
                <a:spcPts val="0"/>
              </a:spcAft>
              <a:buClr>
                <a:schemeClr val="accent1"/>
              </a:buClr>
              <a:buSzPct val="76000"/>
              <a:buFont typeface="Noto Sans Symbols"/>
              <a:buChar char="○"/>
            </a:pPr>
            <a:r>
              <a:rPr lang="en-US"/>
              <a:t>Many small decisions</a:t>
            </a:r>
          </a:p>
          <a:p>
            <a:pPr lvl="1" marR="0" rtl="0" algn="l">
              <a:lnSpc>
                <a:spcPct val="100000"/>
              </a:lnSpc>
              <a:spcBef>
                <a:spcPts val="0"/>
              </a:spcBef>
              <a:spcAft>
                <a:spcPts val="0"/>
              </a:spcAft>
              <a:buClr>
                <a:schemeClr val="accent1"/>
              </a:buClr>
              <a:buSzPct val="76000"/>
              <a:buFont typeface="Noto Sans Symbols"/>
              <a:buChar char="○"/>
            </a:pPr>
            <a:r>
              <a:rPr lang="en-US"/>
              <a:t>Limited by capability of the robot</a:t>
            </a:r>
          </a:p>
          <a:p>
            <a:pPr lvl="1" marR="0" rtl="0" algn="l">
              <a:lnSpc>
                <a:spcPct val="100000"/>
              </a:lnSpc>
              <a:spcBef>
                <a:spcPts val="0"/>
              </a:spcBef>
              <a:spcAft>
                <a:spcPts val="0"/>
              </a:spcAft>
              <a:buClr>
                <a:schemeClr val="accent1"/>
              </a:buClr>
              <a:buSzPct val="76000"/>
              <a:buFont typeface="Noto Sans Symbols"/>
              <a:buChar char="○"/>
            </a:pPr>
            <a:r>
              <a:rPr lang="en-US"/>
              <a:t>Affected by the intended audience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sp>
        <p:nvSpPr>
          <p:cNvPr id="328" name="Shape 328"/>
          <p:cNvSpPr txBox="1"/>
          <p:nvPr>
            <p:ph type="title"/>
          </p:nvPr>
        </p:nvSpPr>
        <p:spPr>
          <a:xfrm>
            <a:off x="1043490" y="1027663"/>
            <a:ext cx="7024744"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accent1"/>
              </a:buClr>
              <a:buSzPct val="25000"/>
              <a:buFont typeface="Century Gothic"/>
              <a:buNone/>
            </a:pPr>
            <a:r>
              <a:rPr b="0" i="0" lang="en-US" sz="4000" u="none" cap="none" strike="noStrike">
                <a:solidFill>
                  <a:schemeClr val="accent1"/>
                </a:solidFill>
                <a:latin typeface="Century Gothic"/>
                <a:ea typeface="Century Gothic"/>
                <a:cs typeface="Century Gothic"/>
                <a:sym typeface="Century Gothic"/>
              </a:rPr>
              <a:t>Demo</a:t>
            </a:r>
          </a:p>
        </p:txBody>
      </p:sp>
      <p:sp>
        <p:nvSpPr>
          <p:cNvPr id="329" name="Shape 329"/>
          <p:cNvSpPr txBox="1"/>
          <p:nvPr>
            <p:ph idx="1" type="body"/>
          </p:nvPr>
        </p:nvSpPr>
        <p:spPr>
          <a:xfrm>
            <a:off x="1043491" y="2323651"/>
            <a:ext cx="6777317" cy="3508977"/>
          </a:xfrm>
          <a:prstGeom prst="rect">
            <a:avLst/>
          </a:prstGeom>
          <a:noFill/>
          <a:ln>
            <a:noFill/>
          </a:ln>
        </p:spPr>
        <p:txBody>
          <a:bodyPr anchorCtr="0" anchor="t" bIns="45700" lIns="91425" rIns="91425" tIns="45700">
            <a:noAutofit/>
          </a:bodyPr>
          <a:lstStyle/>
          <a:p>
            <a:pPr indent="-5080" lvl="0" marL="68580" marR="0" rtl="0" algn="l">
              <a:spcBef>
                <a:spcPts val="0"/>
              </a:spcBef>
              <a:buClr>
                <a:schemeClr val="accent1"/>
              </a:buClr>
              <a:buSzPct val="25000"/>
              <a:buFont typeface="Noto Sans Symbols"/>
              <a:buNone/>
            </a:pPr>
            <a:r>
              <a:t/>
            </a:r>
            <a:endParaRPr b="0" i="0" sz="2400" u="none" cap="none" strike="noStrike">
              <a:solidFill>
                <a:schemeClr val="dk2"/>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4" name="Shape 334"/>
        <p:cNvGrpSpPr/>
        <p:nvPr/>
      </p:nvGrpSpPr>
      <p:grpSpPr>
        <a:xfrm>
          <a:off x="0" y="0"/>
          <a:ext cx="0" cy="0"/>
          <a:chOff x="0" y="0"/>
          <a:chExt cx="0" cy="0"/>
        </a:xfrm>
      </p:grpSpPr>
      <p:sp>
        <p:nvSpPr>
          <p:cNvPr id="335" name="Shape 335"/>
          <p:cNvSpPr txBox="1"/>
          <p:nvPr>
            <p:ph type="title"/>
          </p:nvPr>
        </p:nvSpPr>
        <p:spPr>
          <a:xfrm>
            <a:off x="1043490" y="1027663"/>
            <a:ext cx="7024744"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accent1"/>
              </a:buClr>
              <a:buSzPct val="25000"/>
              <a:buFont typeface="Century Gothic"/>
              <a:buNone/>
            </a:pPr>
            <a:r>
              <a:rPr b="0" i="0" lang="en-US" sz="4000" u="none" cap="none" strike="noStrike">
                <a:solidFill>
                  <a:schemeClr val="accent1"/>
                </a:solidFill>
                <a:latin typeface="Century Gothic"/>
                <a:ea typeface="Century Gothic"/>
                <a:cs typeface="Century Gothic"/>
                <a:sym typeface="Century Gothic"/>
              </a:rPr>
              <a:t>Summary and Takeaways</a:t>
            </a:r>
          </a:p>
        </p:txBody>
      </p:sp>
      <p:sp>
        <p:nvSpPr>
          <p:cNvPr id="336" name="Shape 336"/>
          <p:cNvSpPr txBox="1"/>
          <p:nvPr>
            <p:ph idx="1" type="body"/>
          </p:nvPr>
        </p:nvSpPr>
        <p:spPr>
          <a:xfrm>
            <a:off x="1043491" y="2323651"/>
            <a:ext cx="6777317" cy="3508977"/>
          </a:xfrm>
          <a:prstGeom prst="rect">
            <a:avLst/>
          </a:prstGeom>
          <a:noFill/>
          <a:ln>
            <a:noFill/>
          </a:ln>
        </p:spPr>
        <p:txBody>
          <a:bodyPr anchorCtr="0" anchor="t" bIns="45700" lIns="91425" rIns="91425" tIns="45700">
            <a:noAutofit/>
          </a:bodyPr>
          <a:lstStyle/>
          <a:p>
            <a:pPr lvl="0" rtl="0">
              <a:lnSpc>
                <a:spcPct val="90000"/>
              </a:lnSpc>
              <a:spcBef>
                <a:spcPts val="444"/>
              </a:spcBef>
              <a:buClr>
                <a:schemeClr val="accent1"/>
              </a:buClr>
              <a:buSzPct val="100909"/>
              <a:buFont typeface="Noto Sans Symbols"/>
              <a:buChar char="○"/>
            </a:pPr>
            <a:r>
              <a:rPr lang="en-US" sz="2220"/>
              <a:t>Accomplished many of our goals</a:t>
            </a:r>
          </a:p>
          <a:p>
            <a:pPr indent="-313232" lvl="0" marL="342900" marR="0" rtl="0" algn="l">
              <a:lnSpc>
                <a:spcPct val="90000"/>
              </a:lnSpc>
              <a:spcBef>
                <a:spcPts val="444"/>
              </a:spcBef>
              <a:spcAft>
                <a:spcPts val="0"/>
              </a:spcAft>
              <a:buClr>
                <a:schemeClr val="accent1"/>
              </a:buClr>
              <a:buSzPct val="100909"/>
              <a:buFont typeface="Noto Sans Symbols"/>
              <a:buChar char="○"/>
            </a:pPr>
            <a:r>
              <a:rPr lang="en-US" sz="2220"/>
              <a:t>Gained a solid understanding of Nao robots</a:t>
            </a:r>
          </a:p>
          <a:p>
            <a:pPr indent="-313232" lvl="0" marL="342900" marR="0" rtl="0" algn="l">
              <a:lnSpc>
                <a:spcPct val="90000"/>
              </a:lnSpc>
              <a:spcBef>
                <a:spcPts val="444"/>
              </a:spcBef>
              <a:spcAft>
                <a:spcPts val="0"/>
              </a:spcAft>
              <a:buClr>
                <a:schemeClr val="accent1"/>
              </a:buClr>
              <a:buSzPct val="100909"/>
              <a:buFont typeface="Noto Sans Symbols"/>
              <a:buChar char="○"/>
            </a:pPr>
            <a:r>
              <a:rPr lang="en-US" sz="2220"/>
              <a:t>Created a (hopefully) great demo for the kids</a:t>
            </a:r>
          </a:p>
          <a:p>
            <a:pPr indent="-313232" lvl="0" marL="342900" marR="0" rtl="0" algn="l">
              <a:lnSpc>
                <a:spcPct val="90000"/>
              </a:lnSpc>
              <a:spcBef>
                <a:spcPts val="444"/>
              </a:spcBef>
              <a:spcAft>
                <a:spcPts val="0"/>
              </a:spcAft>
              <a:buClr>
                <a:schemeClr val="accent1"/>
              </a:buClr>
              <a:buSzPct val="100909"/>
              <a:buFont typeface="Noto Sans Symbols"/>
              <a:buChar char="○"/>
            </a:pPr>
            <a:r>
              <a:rPr lang="en-US" sz="2220"/>
              <a:t>Figured out a system which fosters efficient work distribution and productivity</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sp>
        <p:nvSpPr>
          <p:cNvPr id="341" name="Shape 341"/>
          <p:cNvSpPr txBox="1"/>
          <p:nvPr>
            <p:ph type="title"/>
          </p:nvPr>
        </p:nvSpPr>
        <p:spPr>
          <a:xfrm>
            <a:off x="1043490" y="1027663"/>
            <a:ext cx="7024744"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accent1"/>
              </a:buClr>
              <a:buSzPct val="25000"/>
              <a:buFont typeface="Century Gothic"/>
              <a:buNone/>
            </a:pPr>
            <a:r>
              <a:rPr b="0" i="0" lang="en-US" sz="4000" u="none" cap="none" strike="noStrike">
                <a:solidFill>
                  <a:schemeClr val="accent1"/>
                </a:solidFill>
                <a:latin typeface="Century Gothic"/>
                <a:ea typeface="Century Gothic"/>
                <a:cs typeface="Century Gothic"/>
                <a:sym typeface="Century Gothic"/>
              </a:rPr>
              <a:t>Documentation</a:t>
            </a:r>
          </a:p>
        </p:txBody>
      </p:sp>
      <p:sp>
        <p:nvSpPr>
          <p:cNvPr id="342" name="Shape 342"/>
          <p:cNvSpPr txBox="1"/>
          <p:nvPr>
            <p:ph idx="1" type="body"/>
          </p:nvPr>
        </p:nvSpPr>
        <p:spPr>
          <a:xfrm>
            <a:off x="1043491" y="2170676"/>
            <a:ext cx="6777300" cy="3509100"/>
          </a:xfrm>
          <a:prstGeom prst="rect">
            <a:avLst/>
          </a:prstGeom>
          <a:noFill/>
          <a:ln>
            <a:noFill/>
          </a:ln>
        </p:spPr>
        <p:txBody>
          <a:bodyPr anchorCtr="0" anchor="t" bIns="45700" lIns="91425" rIns="91425" tIns="45700">
            <a:noAutofit/>
          </a:bodyPr>
          <a:lstStyle/>
          <a:p>
            <a:pPr indent="-279400" lvl="0" marL="342900" marR="0" rtl="0" algn="l">
              <a:spcBef>
                <a:spcPts val="0"/>
              </a:spcBef>
              <a:buClr>
                <a:schemeClr val="accent1"/>
              </a:buClr>
              <a:buSzPct val="76000"/>
              <a:buFont typeface="Noto Sans Symbols"/>
              <a:buChar char="○"/>
            </a:pPr>
            <a:r>
              <a:rPr b="0" i="0" lang="en-US" sz="2400" u="none" cap="none" strike="noStrike">
                <a:solidFill>
                  <a:schemeClr val="dk2"/>
                </a:solidFill>
                <a:latin typeface="Century Gothic"/>
                <a:ea typeface="Century Gothic"/>
                <a:cs typeface="Century Gothic"/>
                <a:sym typeface="Century Gothic"/>
              </a:rPr>
              <a:t>University of Notre Dame F.U.N. Lab</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6" name="Shape 346"/>
        <p:cNvGrpSpPr/>
        <p:nvPr/>
      </p:nvGrpSpPr>
      <p:grpSpPr>
        <a:xfrm>
          <a:off x="0" y="0"/>
          <a:ext cx="0" cy="0"/>
          <a:chOff x="0" y="0"/>
          <a:chExt cx="0" cy="0"/>
        </a:xfrm>
      </p:grpSpPr>
      <p:sp>
        <p:nvSpPr>
          <p:cNvPr id="347" name="Shape 347"/>
          <p:cNvSpPr txBox="1"/>
          <p:nvPr>
            <p:ph type="title"/>
          </p:nvPr>
        </p:nvSpPr>
        <p:spPr>
          <a:xfrm>
            <a:off x="1043490" y="1027663"/>
            <a:ext cx="7024744"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accent1"/>
              </a:buClr>
              <a:buSzPct val="25000"/>
              <a:buFont typeface="Century Gothic"/>
              <a:buNone/>
            </a:pPr>
            <a:r>
              <a:rPr b="0" i="0" lang="en-US" sz="4000" u="none" cap="none" strike="noStrike">
                <a:solidFill>
                  <a:schemeClr val="accent1"/>
                </a:solidFill>
                <a:latin typeface="Century Gothic"/>
                <a:ea typeface="Century Gothic"/>
                <a:cs typeface="Century Gothic"/>
                <a:sym typeface="Century Gothic"/>
              </a:rPr>
              <a:t>Questions?</a:t>
            </a:r>
          </a:p>
        </p:txBody>
      </p:sp>
      <p:pic>
        <p:nvPicPr>
          <p:cNvPr id="348" name="Shape 348"/>
          <p:cNvPicPr preferRelativeResize="0"/>
          <p:nvPr/>
        </p:nvPicPr>
        <p:blipFill>
          <a:blip r:embed="rId3">
            <a:alphaModFix/>
          </a:blip>
          <a:stretch>
            <a:fillRect/>
          </a:stretch>
        </p:blipFill>
        <p:spPr>
          <a:xfrm>
            <a:off x="603250" y="2479825"/>
            <a:ext cx="7937500" cy="3352800"/>
          </a:xfrm>
          <a:prstGeom prst="rect">
            <a:avLst/>
          </a:prstGeom>
          <a:noFill/>
          <a:ln>
            <a:noFill/>
          </a:ln>
        </p:spPr>
      </p:pic>
      <p:sp>
        <p:nvSpPr>
          <p:cNvPr id="349" name="Shape 349"/>
          <p:cNvSpPr txBox="1"/>
          <p:nvPr/>
        </p:nvSpPr>
        <p:spPr>
          <a:xfrm>
            <a:off x="755650" y="2632225"/>
            <a:ext cx="3000000" cy="30000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1043490" y="1027663"/>
            <a:ext cx="7024800" cy="1142999"/>
          </a:xfrm>
          <a:prstGeom prst="rect">
            <a:avLst/>
          </a:prstGeom>
        </p:spPr>
        <p:txBody>
          <a:bodyPr anchorCtr="0" anchor="b" bIns="91425" lIns="91425" rIns="91425" tIns="91425">
            <a:noAutofit/>
          </a:bodyPr>
          <a:lstStyle/>
          <a:p>
            <a:pPr lvl="0">
              <a:spcBef>
                <a:spcPts val="0"/>
              </a:spcBef>
              <a:buNone/>
            </a:pPr>
            <a:r>
              <a:rPr lang="en-US"/>
              <a:t>Project Goals</a:t>
            </a:r>
          </a:p>
        </p:txBody>
      </p:sp>
      <p:sp>
        <p:nvSpPr>
          <p:cNvPr id="268" name="Shape 268"/>
          <p:cNvSpPr txBox="1"/>
          <p:nvPr>
            <p:ph idx="1" type="body"/>
          </p:nvPr>
        </p:nvSpPr>
        <p:spPr>
          <a:xfrm>
            <a:off x="1043491" y="2323651"/>
            <a:ext cx="6777300" cy="3509100"/>
          </a:xfrm>
          <a:prstGeom prst="rect">
            <a:avLst/>
          </a:prstGeom>
        </p:spPr>
        <p:txBody>
          <a:bodyPr anchorCtr="0" anchor="t" bIns="91425" lIns="91425" rIns="91425" tIns="91425">
            <a:noAutofit/>
          </a:bodyPr>
          <a:lstStyle/>
          <a:p>
            <a:pPr lvl="0">
              <a:spcBef>
                <a:spcPts val="0"/>
              </a:spcBef>
              <a:buNone/>
            </a:pPr>
            <a:r>
              <a:rPr lang="en-US"/>
              <a:t>The overall goal of this project is to create a platform for STEM outreach using the Nao robots that focuses on K-5 students in the Colorado Springs area.</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936390" y="843763"/>
            <a:ext cx="7024800" cy="1142999"/>
          </a:xfrm>
          <a:prstGeom prst="rect">
            <a:avLst/>
          </a:prstGeom>
        </p:spPr>
        <p:txBody>
          <a:bodyPr anchorCtr="0" anchor="b" bIns="91425" lIns="91425" rIns="91425" tIns="91425">
            <a:noAutofit/>
          </a:bodyPr>
          <a:lstStyle/>
          <a:p>
            <a:pPr lvl="0">
              <a:spcBef>
                <a:spcPts val="0"/>
              </a:spcBef>
              <a:buNone/>
            </a:pPr>
            <a:r>
              <a:rPr lang="en-US"/>
              <a:t>Product Backlog Items</a:t>
            </a:r>
          </a:p>
          <a:p>
            <a:pPr lvl="0">
              <a:spcBef>
                <a:spcPts val="0"/>
              </a:spcBef>
              <a:buNone/>
            </a:pPr>
            <a:r>
              <a:rPr lang="en-US"/>
              <a:t>	From This Semester</a:t>
            </a:r>
          </a:p>
        </p:txBody>
      </p:sp>
      <p:graphicFrame>
        <p:nvGraphicFramePr>
          <p:cNvPr id="275" name="Shape 275"/>
          <p:cNvGraphicFramePr/>
          <p:nvPr/>
        </p:nvGraphicFramePr>
        <p:xfrm>
          <a:off x="936400" y="2395125"/>
          <a:ext cx="3000000" cy="3000000"/>
        </p:xfrm>
        <a:graphic>
          <a:graphicData uri="http://schemas.openxmlformats.org/drawingml/2006/table">
            <a:tbl>
              <a:tblPr>
                <a:noFill/>
                <a:tableStyleId>{26C902C8-10D5-4302-A44E-BF0549409588}</a:tableStyleId>
              </a:tblPr>
              <a:tblGrid>
                <a:gridCol w="4907100"/>
                <a:gridCol w="2331900"/>
              </a:tblGrid>
              <a:tr h="377375">
                <a:tc>
                  <a:txBody>
                    <a:bodyPr>
                      <a:noAutofit/>
                    </a:bodyPr>
                    <a:lstStyle/>
                    <a:p>
                      <a:pPr lvl="0">
                        <a:spcBef>
                          <a:spcPts val="0"/>
                        </a:spcBef>
                        <a:buNone/>
                      </a:pPr>
                      <a:r>
                        <a:rPr lang="en-US"/>
                        <a:t>STEM Demo</a:t>
                      </a:r>
                    </a:p>
                  </a:txBody>
                  <a:tcPr marT="91425" marB="91425" marR="91425" marL="91425"/>
                </a:tc>
                <a:tc>
                  <a:txBody>
                    <a:bodyPr>
                      <a:noAutofit/>
                    </a:bodyPr>
                    <a:lstStyle/>
                    <a:p>
                      <a:pPr lvl="0">
                        <a:spcBef>
                          <a:spcPts val="0"/>
                        </a:spcBef>
                        <a:buNone/>
                      </a:pPr>
                      <a:r>
                        <a:rPr lang="en-US"/>
                        <a:t>Functional</a:t>
                      </a:r>
                    </a:p>
                  </a:txBody>
                  <a:tcPr marT="91425" marB="91425" marR="91425" marL="91425">
                    <a:solidFill>
                      <a:srgbClr val="00FF00"/>
                    </a:solidFill>
                  </a:tcPr>
                </a:tc>
              </a:tr>
              <a:tr h="395850">
                <a:tc>
                  <a:txBody>
                    <a:bodyPr>
                      <a:noAutofit/>
                    </a:bodyPr>
                    <a:lstStyle/>
                    <a:p>
                      <a:pPr lvl="0">
                        <a:spcBef>
                          <a:spcPts val="0"/>
                        </a:spcBef>
                        <a:buNone/>
                      </a:pPr>
                      <a:r>
                        <a:rPr lang="en-US"/>
                        <a:t>Fix the High-Low Game</a:t>
                      </a:r>
                    </a:p>
                  </a:txBody>
                  <a:tcPr marT="91425" marB="91425" marR="91425" marL="91425"/>
                </a:tc>
                <a:tc>
                  <a:txBody>
                    <a:bodyPr>
                      <a:noAutofit/>
                    </a:bodyPr>
                    <a:lstStyle/>
                    <a:p>
                      <a:pPr lvl="0">
                        <a:spcBef>
                          <a:spcPts val="0"/>
                        </a:spcBef>
                        <a:buNone/>
                      </a:pPr>
                      <a:r>
                        <a:rPr lang="en-US"/>
                        <a:t>Functional</a:t>
                      </a:r>
                    </a:p>
                  </a:txBody>
                  <a:tcPr marT="91425" marB="91425" marR="91425" marL="91425">
                    <a:solidFill>
                      <a:srgbClr val="00FF00"/>
                    </a:solidFill>
                  </a:tcPr>
                </a:tc>
              </a:tr>
              <a:tr h="377375">
                <a:tc>
                  <a:txBody>
                    <a:bodyPr>
                      <a:noAutofit/>
                    </a:bodyPr>
                    <a:lstStyle/>
                    <a:p>
                      <a:pPr lvl="0" rtl="0">
                        <a:spcBef>
                          <a:spcPts val="0"/>
                        </a:spcBef>
                        <a:buClr>
                          <a:schemeClr val="dk1"/>
                        </a:buClr>
                        <a:buSzPct val="78571"/>
                        <a:buFont typeface="Arial"/>
                        <a:buNone/>
                      </a:pPr>
                      <a:r>
                        <a:rPr lang="en-US">
                          <a:solidFill>
                            <a:schemeClr val="dk1"/>
                          </a:solidFill>
                        </a:rPr>
                        <a:t>Explore Capabilities</a:t>
                      </a:r>
                    </a:p>
                  </a:txBody>
                  <a:tcPr marT="91425" marB="91425" marR="91425" marL="91425"/>
                </a:tc>
                <a:tc>
                  <a:txBody>
                    <a:bodyPr>
                      <a:noAutofit/>
                    </a:bodyPr>
                    <a:lstStyle/>
                    <a:p>
                      <a:pPr lvl="0" rtl="0">
                        <a:spcBef>
                          <a:spcPts val="0"/>
                        </a:spcBef>
                        <a:buNone/>
                      </a:pPr>
                      <a:r>
                        <a:rPr lang="en-US"/>
                        <a:t>Forever Ongoing</a:t>
                      </a:r>
                    </a:p>
                  </a:txBody>
                  <a:tcPr marT="91425" marB="91425" marR="91425" marL="91425">
                    <a:solidFill>
                      <a:srgbClr val="FFFF00"/>
                    </a:solidFill>
                  </a:tcPr>
                </a:tc>
              </a:tr>
              <a:tr h="377375">
                <a:tc>
                  <a:txBody>
                    <a:bodyPr>
                      <a:noAutofit/>
                    </a:bodyPr>
                    <a:lstStyle/>
                    <a:p>
                      <a:pPr lvl="0" rtl="0">
                        <a:spcBef>
                          <a:spcPts val="0"/>
                        </a:spcBef>
                        <a:buNone/>
                      </a:pPr>
                      <a:r>
                        <a:rPr lang="en-US">
                          <a:solidFill>
                            <a:schemeClr val="dk1"/>
                          </a:solidFill>
                        </a:rPr>
                        <a:t>Program stand-alone animations</a:t>
                      </a:r>
                    </a:p>
                  </a:txBody>
                  <a:tcPr marT="91425" marB="91425" marR="91425" marL="91425"/>
                </a:tc>
                <a:tc>
                  <a:txBody>
                    <a:bodyPr>
                      <a:noAutofit/>
                    </a:bodyPr>
                    <a:lstStyle/>
                    <a:p>
                      <a:pPr lvl="0" rtl="0">
                        <a:spcBef>
                          <a:spcPts val="0"/>
                        </a:spcBef>
                        <a:buNone/>
                      </a:pPr>
                      <a:r>
                        <a:rPr lang="en-US"/>
                        <a:t>Functional</a:t>
                      </a:r>
                    </a:p>
                  </a:txBody>
                  <a:tcPr marT="91425" marB="91425" marR="91425" marL="91425">
                    <a:solidFill>
                      <a:srgbClr val="00FF00"/>
                    </a:solidFill>
                  </a:tcPr>
                </a:tc>
              </a:tr>
              <a:tr h="221625">
                <a:tc>
                  <a:txBody>
                    <a:bodyPr>
                      <a:noAutofit/>
                    </a:bodyPr>
                    <a:lstStyle/>
                    <a:p>
                      <a:pPr lvl="0" rtl="0">
                        <a:spcBef>
                          <a:spcPts val="0"/>
                        </a:spcBef>
                        <a:buNone/>
                      </a:pPr>
                      <a:r>
                        <a:rPr lang="en-US"/>
                        <a:t>Develop Animated Emotional Responses</a:t>
                      </a:r>
                    </a:p>
                  </a:txBody>
                  <a:tcPr marT="91425" marB="91425" marR="91425" marL="91425"/>
                </a:tc>
                <a:tc>
                  <a:txBody>
                    <a:bodyPr>
                      <a:noAutofit/>
                    </a:bodyPr>
                    <a:lstStyle/>
                    <a:p>
                      <a:pPr lvl="0" rtl="0">
                        <a:spcBef>
                          <a:spcPts val="0"/>
                        </a:spcBef>
                        <a:buNone/>
                      </a:pPr>
                      <a:r>
                        <a:rPr lang="en-US"/>
                        <a:t>Functional</a:t>
                      </a:r>
                    </a:p>
                  </a:txBody>
                  <a:tcPr marT="91425" marB="91425" marR="91425" marL="91425">
                    <a:solidFill>
                      <a:srgbClr val="00FF00"/>
                    </a:solidFill>
                  </a:tcPr>
                </a:tc>
              </a:tr>
              <a:tr h="377375">
                <a:tc>
                  <a:txBody>
                    <a:bodyPr>
                      <a:noAutofit/>
                    </a:bodyPr>
                    <a:lstStyle/>
                    <a:p>
                      <a:pPr lvl="0" rtl="0">
                        <a:spcBef>
                          <a:spcPts val="0"/>
                        </a:spcBef>
                        <a:buNone/>
                      </a:pPr>
                      <a:r>
                        <a:rPr lang="en-US"/>
                        <a:t>Programs for Special Needs Children</a:t>
                      </a:r>
                    </a:p>
                  </a:txBody>
                  <a:tcPr marT="91425" marB="91425" marR="91425" marL="91425"/>
                </a:tc>
                <a:tc>
                  <a:txBody>
                    <a:bodyPr>
                      <a:noAutofit/>
                    </a:bodyPr>
                    <a:lstStyle/>
                    <a:p>
                      <a:pPr lvl="0" rtl="0">
                        <a:spcBef>
                          <a:spcPts val="0"/>
                        </a:spcBef>
                        <a:buNone/>
                      </a:pPr>
                      <a:r>
                        <a:rPr lang="en-US"/>
                        <a:t>Functional</a:t>
                      </a:r>
                    </a:p>
                  </a:txBody>
                  <a:tcPr marT="91425" marB="91425" marR="91425" marL="91425">
                    <a:solidFill>
                      <a:srgbClr val="00FF00"/>
                    </a:solidFill>
                  </a:tcPr>
                </a:tc>
              </a:tr>
              <a:tr h="377375">
                <a:tc>
                  <a:txBody>
                    <a:bodyPr>
                      <a:noAutofit/>
                    </a:bodyPr>
                    <a:lstStyle/>
                    <a:p>
                      <a:pPr lvl="0" rtl="0">
                        <a:spcBef>
                          <a:spcPts val="0"/>
                        </a:spcBef>
                        <a:buNone/>
                      </a:pPr>
                      <a:r>
                        <a:rPr lang="en-US">
                          <a:solidFill>
                            <a:schemeClr val="dk1"/>
                          </a:solidFill>
                        </a:rPr>
                        <a:t>Fix Rock-Paper-Scissors Game</a:t>
                      </a:r>
                    </a:p>
                  </a:txBody>
                  <a:tcPr marT="91425" marB="91425" marR="91425" marL="91425"/>
                </a:tc>
                <a:tc>
                  <a:txBody>
                    <a:bodyPr>
                      <a:noAutofit/>
                    </a:bodyPr>
                    <a:lstStyle/>
                    <a:p>
                      <a:pPr lvl="0" rtl="0">
                        <a:spcBef>
                          <a:spcPts val="0"/>
                        </a:spcBef>
                        <a:buNone/>
                      </a:pPr>
                      <a:r>
                        <a:rPr lang="en-US"/>
                        <a:t>Functional</a:t>
                      </a:r>
                    </a:p>
                  </a:txBody>
                  <a:tcPr marT="91425" marB="91425" marR="91425" marL="91425">
                    <a:solidFill>
                      <a:srgbClr val="00FF00"/>
                    </a:solidFill>
                  </a:tcPr>
                </a:tc>
              </a:tr>
              <a:tr h="377375">
                <a:tc>
                  <a:txBody>
                    <a:bodyPr>
                      <a:noAutofit/>
                    </a:bodyPr>
                    <a:lstStyle/>
                    <a:p>
                      <a:pPr lvl="0" rtl="0">
                        <a:spcBef>
                          <a:spcPts val="0"/>
                        </a:spcBef>
                        <a:buNone/>
                      </a:pPr>
                      <a:r>
                        <a:rPr lang="en-US"/>
                        <a:t>Program Nao to control a BB-8</a:t>
                      </a:r>
                    </a:p>
                  </a:txBody>
                  <a:tcPr marT="91425" marB="91425" marR="91425" marL="91425"/>
                </a:tc>
                <a:tc>
                  <a:txBody>
                    <a:bodyPr>
                      <a:noAutofit/>
                    </a:bodyPr>
                    <a:lstStyle/>
                    <a:p>
                      <a:pPr lvl="0" rtl="0">
                        <a:spcBef>
                          <a:spcPts val="0"/>
                        </a:spcBef>
                        <a:buNone/>
                      </a:pPr>
                      <a:r>
                        <a:rPr lang="en-US"/>
                        <a:t>Functional</a:t>
                      </a:r>
                    </a:p>
                  </a:txBody>
                  <a:tcPr marT="91425" marB="91425" marR="91425" marL="91425">
                    <a:solidFill>
                      <a:srgbClr val="00FF00"/>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936390" y="791163"/>
            <a:ext cx="7024800" cy="1143000"/>
          </a:xfrm>
          <a:prstGeom prst="rect">
            <a:avLst/>
          </a:prstGeom>
        </p:spPr>
        <p:txBody>
          <a:bodyPr anchorCtr="0" anchor="b" bIns="91425" lIns="91425" rIns="91425" tIns="91425">
            <a:noAutofit/>
          </a:bodyPr>
          <a:lstStyle/>
          <a:p>
            <a:pPr lvl="0">
              <a:spcBef>
                <a:spcPts val="0"/>
              </a:spcBef>
              <a:buNone/>
            </a:pPr>
            <a:r>
              <a:rPr lang="en-US"/>
              <a:t>Product Backlog Items</a:t>
            </a:r>
          </a:p>
          <a:p>
            <a:pPr lvl="0" rtl="0">
              <a:spcBef>
                <a:spcPts val="0"/>
              </a:spcBef>
              <a:buNone/>
            </a:pPr>
            <a:r>
              <a:rPr lang="en-US"/>
              <a:t>	For Next Semester</a:t>
            </a:r>
          </a:p>
        </p:txBody>
      </p:sp>
      <p:graphicFrame>
        <p:nvGraphicFramePr>
          <p:cNvPr id="282" name="Shape 282"/>
          <p:cNvGraphicFramePr/>
          <p:nvPr/>
        </p:nvGraphicFramePr>
        <p:xfrm>
          <a:off x="936400" y="2066675"/>
          <a:ext cx="3000000" cy="3000000"/>
        </p:xfrm>
        <a:graphic>
          <a:graphicData uri="http://schemas.openxmlformats.org/drawingml/2006/table">
            <a:tbl>
              <a:tblPr>
                <a:noFill/>
                <a:tableStyleId>{26C902C8-10D5-4302-A44E-BF0549409588}</a:tableStyleId>
              </a:tblPr>
              <a:tblGrid>
                <a:gridCol w="4907100"/>
                <a:gridCol w="2331900"/>
              </a:tblGrid>
              <a:tr h="379275">
                <a:tc>
                  <a:txBody>
                    <a:bodyPr>
                      <a:noAutofit/>
                    </a:bodyPr>
                    <a:lstStyle/>
                    <a:p>
                      <a:pPr lvl="0" rtl="0">
                        <a:spcBef>
                          <a:spcPts val="0"/>
                        </a:spcBef>
                        <a:buNone/>
                      </a:pPr>
                      <a:r>
                        <a:rPr lang="en-US">
                          <a:solidFill>
                            <a:schemeClr val="dk1"/>
                          </a:solidFill>
                        </a:rPr>
                        <a:t>Enhance RPS with visual recognition</a:t>
                      </a:r>
                    </a:p>
                  </a:txBody>
                  <a:tcPr marT="91425" marB="91425" marR="91425" marL="91425"/>
                </a:tc>
                <a:tc>
                  <a:txBody>
                    <a:bodyPr>
                      <a:noAutofit/>
                    </a:bodyPr>
                    <a:lstStyle/>
                    <a:p>
                      <a:pPr lvl="0" rtl="0">
                        <a:spcBef>
                          <a:spcPts val="0"/>
                        </a:spcBef>
                        <a:buNone/>
                      </a:pPr>
                      <a:r>
                        <a:rPr lang="en-US"/>
                        <a:t>Nonfunctional</a:t>
                      </a:r>
                    </a:p>
                  </a:txBody>
                  <a:tcPr marT="91425" marB="91425" marR="91425" marL="91425">
                    <a:solidFill>
                      <a:srgbClr val="FF0000"/>
                    </a:solidFill>
                  </a:tcPr>
                </a:tc>
              </a:tr>
              <a:tr h="379275">
                <a:tc>
                  <a:txBody>
                    <a:bodyPr>
                      <a:noAutofit/>
                    </a:bodyPr>
                    <a:lstStyle/>
                    <a:p>
                      <a:pPr lvl="0" rtl="0">
                        <a:spcBef>
                          <a:spcPts val="0"/>
                        </a:spcBef>
                        <a:buNone/>
                      </a:pPr>
                      <a:r>
                        <a:rPr lang="en-US"/>
                        <a:t>Locate and Walk towards voice</a:t>
                      </a:r>
                    </a:p>
                  </a:txBody>
                  <a:tcPr marT="91425" marB="91425" marR="91425" marL="91425"/>
                </a:tc>
                <a:tc>
                  <a:txBody>
                    <a:bodyPr>
                      <a:noAutofit/>
                    </a:bodyPr>
                    <a:lstStyle/>
                    <a:p>
                      <a:pPr lvl="0" rtl="0">
                        <a:spcBef>
                          <a:spcPts val="0"/>
                        </a:spcBef>
                        <a:buNone/>
                      </a:pPr>
                      <a:r>
                        <a:rPr lang="en-US"/>
                        <a:t>Nonfunctional</a:t>
                      </a:r>
                    </a:p>
                  </a:txBody>
                  <a:tcPr marT="91425" marB="91425" marR="91425" marL="91425">
                    <a:solidFill>
                      <a:srgbClr val="FF0000"/>
                    </a:solidFill>
                  </a:tcPr>
                </a:tc>
              </a:tr>
              <a:tr h="379275">
                <a:tc>
                  <a:txBody>
                    <a:bodyPr>
                      <a:noAutofit/>
                    </a:bodyPr>
                    <a:lstStyle/>
                    <a:p>
                      <a:pPr lvl="0" rtl="0">
                        <a:spcBef>
                          <a:spcPts val="0"/>
                        </a:spcBef>
                        <a:buClr>
                          <a:schemeClr val="dk1"/>
                        </a:buClr>
                        <a:buSzPct val="78571"/>
                        <a:buFont typeface="Arial"/>
                        <a:buNone/>
                      </a:pPr>
                      <a:r>
                        <a:rPr lang="en-US">
                          <a:solidFill>
                            <a:schemeClr val="dk1"/>
                          </a:solidFill>
                        </a:rPr>
                        <a:t>Fix 20 Questions Game</a:t>
                      </a:r>
                    </a:p>
                  </a:txBody>
                  <a:tcPr marT="91425" marB="91425" marR="91425" marL="91425"/>
                </a:tc>
                <a:tc>
                  <a:txBody>
                    <a:bodyPr>
                      <a:noAutofit/>
                    </a:bodyPr>
                    <a:lstStyle/>
                    <a:p>
                      <a:pPr lvl="0" rtl="0">
                        <a:spcBef>
                          <a:spcPts val="0"/>
                        </a:spcBef>
                        <a:buNone/>
                      </a:pPr>
                      <a:r>
                        <a:rPr lang="en-US"/>
                        <a:t>Nonfunctional</a:t>
                      </a:r>
                    </a:p>
                  </a:txBody>
                  <a:tcPr marT="91425" marB="91425" marR="91425" marL="91425">
                    <a:solidFill>
                      <a:srgbClr val="FF0000"/>
                    </a:solidFill>
                  </a:tcPr>
                </a:tc>
              </a:tr>
              <a:tr h="395850">
                <a:tc>
                  <a:txBody>
                    <a:bodyPr>
                      <a:noAutofit/>
                    </a:bodyPr>
                    <a:lstStyle/>
                    <a:p>
                      <a:pPr lvl="0" rtl="0">
                        <a:spcBef>
                          <a:spcPts val="0"/>
                        </a:spcBef>
                        <a:buNone/>
                      </a:pPr>
                      <a:r>
                        <a:rPr lang="en-US">
                          <a:solidFill>
                            <a:schemeClr val="dk1"/>
                          </a:solidFill>
                        </a:rPr>
                        <a:t>Demonstrate Asimov’s Three Laws of Robotics</a:t>
                      </a:r>
                    </a:p>
                  </a:txBody>
                  <a:tcPr marT="91425" marB="91425" marR="91425" marL="91425"/>
                </a:tc>
                <a:tc>
                  <a:txBody>
                    <a:bodyPr>
                      <a:noAutofit/>
                    </a:bodyPr>
                    <a:lstStyle/>
                    <a:p>
                      <a:pPr lvl="0" rtl="0">
                        <a:spcBef>
                          <a:spcPts val="0"/>
                        </a:spcBef>
                        <a:buNone/>
                      </a:pPr>
                      <a:r>
                        <a:rPr lang="en-US"/>
                        <a:t>Not Feasible</a:t>
                      </a:r>
                    </a:p>
                  </a:txBody>
                  <a:tcPr marT="91425" marB="91425" marR="91425" marL="91425">
                    <a:solidFill>
                      <a:srgbClr val="FF0000"/>
                    </a:solidFill>
                  </a:tcPr>
                </a:tc>
              </a:tr>
              <a:tr h="377375">
                <a:tc>
                  <a:txBody>
                    <a:bodyPr>
                      <a:noAutofit/>
                    </a:bodyPr>
                    <a:lstStyle/>
                    <a:p>
                      <a:pPr lvl="0" rtl="0">
                        <a:spcBef>
                          <a:spcPts val="0"/>
                        </a:spcBef>
                        <a:buNone/>
                      </a:pPr>
                      <a:r>
                        <a:rPr lang="en-US">
                          <a:solidFill>
                            <a:schemeClr val="dk1"/>
                          </a:solidFill>
                        </a:rPr>
                        <a:t>Visual Sensory Environment Perception</a:t>
                      </a:r>
                    </a:p>
                  </a:txBody>
                  <a:tcPr marT="91425" marB="91425" marR="91425" marL="91425"/>
                </a:tc>
                <a:tc>
                  <a:txBody>
                    <a:bodyPr>
                      <a:noAutofit/>
                    </a:bodyPr>
                    <a:lstStyle/>
                    <a:p>
                      <a:pPr lvl="0" rtl="0">
                        <a:spcBef>
                          <a:spcPts val="0"/>
                        </a:spcBef>
                        <a:buClr>
                          <a:schemeClr val="dk1"/>
                        </a:buClr>
                        <a:buSzPct val="78571"/>
                        <a:buFont typeface="Arial"/>
                        <a:buNone/>
                      </a:pPr>
                      <a:r>
                        <a:rPr lang="en-US">
                          <a:solidFill>
                            <a:schemeClr val="dk1"/>
                          </a:solidFill>
                        </a:rPr>
                        <a:t>Nonfunctional</a:t>
                      </a:r>
                    </a:p>
                  </a:txBody>
                  <a:tcPr marT="91425" marB="91425" marR="91425" marL="91425">
                    <a:solidFill>
                      <a:srgbClr val="FF0000"/>
                    </a:solidFill>
                  </a:tcPr>
                </a:tc>
              </a:tr>
              <a:tr h="377375">
                <a:tc>
                  <a:txBody>
                    <a:bodyPr>
                      <a:noAutofit/>
                    </a:bodyPr>
                    <a:lstStyle/>
                    <a:p>
                      <a:pPr lvl="0" rtl="0">
                        <a:spcBef>
                          <a:spcPts val="0"/>
                        </a:spcBef>
                        <a:buNone/>
                      </a:pPr>
                      <a:r>
                        <a:rPr lang="en-US"/>
                        <a:t>Choregraphe module for use by children</a:t>
                      </a:r>
                    </a:p>
                  </a:txBody>
                  <a:tcPr marT="91425" marB="91425" marR="91425" marL="91425"/>
                </a:tc>
                <a:tc>
                  <a:txBody>
                    <a:bodyPr>
                      <a:noAutofit/>
                    </a:bodyPr>
                    <a:lstStyle/>
                    <a:p>
                      <a:pPr lvl="0" rtl="0">
                        <a:spcBef>
                          <a:spcPts val="0"/>
                        </a:spcBef>
                        <a:buNone/>
                      </a:pPr>
                      <a:r>
                        <a:rPr lang="en-US"/>
                        <a:t>Nonfunctional</a:t>
                      </a:r>
                    </a:p>
                  </a:txBody>
                  <a:tcPr marT="91425" marB="91425" marR="91425" marL="91425">
                    <a:solidFill>
                      <a:srgbClr val="FF0000"/>
                    </a:solidFill>
                  </a:tcPr>
                </a:tc>
              </a:tr>
              <a:tr h="377375">
                <a:tc>
                  <a:txBody>
                    <a:bodyPr>
                      <a:noAutofit/>
                    </a:bodyPr>
                    <a:lstStyle/>
                    <a:p>
                      <a:pPr lvl="0" rtl="0">
                        <a:spcBef>
                          <a:spcPts val="0"/>
                        </a:spcBef>
                        <a:buNone/>
                      </a:pPr>
                      <a:r>
                        <a:rPr lang="en-US"/>
                        <a:t>Basic Math SKills Game</a:t>
                      </a:r>
                    </a:p>
                  </a:txBody>
                  <a:tcPr marT="91425" marB="91425" marR="91425" marL="91425"/>
                </a:tc>
                <a:tc>
                  <a:txBody>
                    <a:bodyPr>
                      <a:noAutofit/>
                    </a:bodyPr>
                    <a:lstStyle/>
                    <a:p>
                      <a:pPr lvl="0" rtl="0">
                        <a:spcBef>
                          <a:spcPts val="0"/>
                        </a:spcBef>
                        <a:buClr>
                          <a:schemeClr val="dk1"/>
                        </a:buClr>
                        <a:buSzPct val="78571"/>
                        <a:buFont typeface="Arial"/>
                        <a:buNone/>
                      </a:pPr>
                      <a:r>
                        <a:rPr lang="en-US">
                          <a:solidFill>
                            <a:schemeClr val="dk1"/>
                          </a:solidFill>
                        </a:rPr>
                        <a:t>Nonfunctional</a:t>
                      </a:r>
                    </a:p>
                  </a:txBody>
                  <a:tcPr marT="91425" marB="91425" marR="91425" marL="91425">
                    <a:solidFill>
                      <a:srgbClr val="FF0000"/>
                    </a:solidFill>
                  </a:tcPr>
                </a:tc>
              </a:tr>
              <a:tr h="377375">
                <a:tc>
                  <a:txBody>
                    <a:bodyPr>
                      <a:noAutofit/>
                    </a:bodyPr>
                    <a:lstStyle/>
                    <a:p>
                      <a:pPr lvl="0" rtl="0">
                        <a:spcBef>
                          <a:spcPts val="0"/>
                        </a:spcBef>
                        <a:buNone/>
                      </a:pPr>
                      <a:r>
                        <a:rPr lang="en-US"/>
                        <a:t>Numeric Ordering Game</a:t>
                      </a:r>
                    </a:p>
                  </a:txBody>
                  <a:tcPr marT="91425" marB="91425" marR="91425" marL="91425"/>
                </a:tc>
                <a:tc>
                  <a:txBody>
                    <a:bodyPr>
                      <a:noAutofit/>
                    </a:bodyPr>
                    <a:lstStyle/>
                    <a:p>
                      <a:pPr lvl="0" rtl="0">
                        <a:spcBef>
                          <a:spcPts val="0"/>
                        </a:spcBef>
                        <a:buClr>
                          <a:schemeClr val="dk1"/>
                        </a:buClr>
                        <a:buSzPct val="78571"/>
                        <a:buFont typeface="Arial"/>
                        <a:buNone/>
                      </a:pPr>
                      <a:r>
                        <a:rPr lang="en-US">
                          <a:solidFill>
                            <a:schemeClr val="dk1"/>
                          </a:solidFill>
                        </a:rPr>
                        <a:t>Nonfunctional</a:t>
                      </a:r>
                    </a:p>
                  </a:txBody>
                  <a:tcPr marT="91425" marB="91425" marR="91425" marL="91425">
                    <a:solidFill>
                      <a:srgbClr val="FF0000"/>
                    </a:solidFill>
                  </a:tcPr>
                </a:tc>
              </a:tr>
              <a:tr h="377375">
                <a:tc>
                  <a:txBody>
                    <a:bodyPr>
                      <a:noAutofit/>
                    </a:bodyPr>
                    <a:lstStyle/>
                    <a:p>
                      <a:pPr lvl="0" rtl="0">
                        <a:spcBef>
                          <a:spcPts val="0"/>
                        </a:spcBef>
                        <a:buNone/>
                      </a:pPr>
                      <a:r>
                        <a:rPr lang="en-US"/>
                        <a:t>Foreign Language Conversations</a:t>
                      </a:r>
                    </a:p>
                  </a:txBody>
                  <a:tcPr marT="91425" marB="91425" marR="91425" marL="91425"/>
                </a:tc>
                <a:tc>
                  <a:txBody>
                    <a:bodyPr>
                      <a:noAutofit/>
                    </a:bodyPr>
                    <a:lstStyle/>
                    <a:p>
                      <a:pPr lvl="0" rtl="0">
                        <a:spcBef>
                          <a:spcPts val="0"/>
                        </a:spcBef>
                        <a:buClr>
                          <a:schemeClr val="dk1"/>
                        </a:buClr>
                        <a:buSzPct val="78571"/>
                        <a:buFont typeface="Arial"/>
                        <a:buNone/>
                      </a:pPr>
                      <a:r>
                        <a:rPr lang="en-US">
                          <a:solidFill>
                            <a:schemeClr val="dk1"/>
                          </a:solidFill>
                        </a:rPr>
                        <a:t>Nonfunctional</a:t>
                      </a:r>
                    </a:p>
                  </a:txBody>
                  <a:tcPr marT="91425" marB="91425" marR="91425" marL="91425">
                    <a:solidFill>
                      <a:srgbClr val="FF0000"/>
                    </a:solidFill>
                  </a:tcPr>
                </a:tc>
              </a:tr>
              <a:tr h="377375">
                <a:tc>
                  <a:txBody>
                    <a:bodyPr>
                      <a:noAutofit/>
                    </a:bodyPr>
                    <a:lstStyle/>
                    <a:p>
                      <a:pPr lvl="0" rtl="0">
                        <a:spcBef>
                          <a:spcPts val="0"/>
                        </a:spcBef>
                        <a:buNone/>
                      </a:pPr>
                      <a:r>
                        <a:rPr lang="en-US"/>
                        <a:t>Foreign Language Counting</a:t>
                      </a:r>
                    </a:p>
                  </a:txBody>
                  <a:tcPr marT="91425" marB="91425" marR="91425" marL="91425"/>
                </a:tc>
                <a:tc>
                  <a:txBody>
                    <a:bodyPr>
                      <a:noAutofit/>
                    </a:bodyPr>
                    <a:lstStyle/>
                    <a:p>
                      <a:pPr lvl="0" rtl="0">
                        <a:spcBef>
                          <a:spcPts val="0"/>
                        </a:spcBef>
                        <a:buClr>
                          <a:schemeClr val="dk1"/>
                        </a:buClr>
                        <a:buSzPct val="78571"/>
                        <a:buFont typeface="Arial"/>
                        <a:buNone/>
                      </a:pPr>
                      <a:r>
                        <a:rPr lang="en-US">
                          <a:solidFill>
                            <a:schemeClr val="dk1"/>
                          </a:solidFill>
                        </a:rPr>
                        <a:t>Nonfunctional</a:t>
                      </a:r>
                    </a:p>
                  </a:txBody>
                  <a:tcPr marT="91425" marB="91425" marR="91425" marL="91425">
                    <a:solidFill>
                      <a:srgbClr val="FF0000"/>
                    </a:solidFill>
                  </a:tcPr>
                </a:tc>
              </a:tr>
              <a:tr h="377375">
                <a:tc>
                  <a:txBody>
                    <a:bodyPr>
                      <a:noAutofit/>
                    </a:bodyPr>
                    <a:lstStyle/>
                    <a:p>
                      <a:pPr lvl="0" rtl="0">
                        <a:spcBef>
                          <a:spcPts val="0"/>
                        </a:spcBef>
                        <a:buNone/>
                      </a:pPr>
                      <a:r>
                        <a:rPr lang="en-US"/>
                        <a:t>Basic Factual Knowledge Game</a:t>
                      </a:r>
                    </a:p>
                  </a:txBody>
                  <a:tcPr marT="91425" marB="91425" marR="91425" marL="91425"/>
                </a:tc>
                <a:tc>
                  <a:txBody>
                    <a:bodyPr>
                      <a:noAutofit/>
                    </a:bodyPr>
                    <a:lstStyle/>
                    <a:p>
                      <a:pPr lvl="0" rtl="0">
                        <a:spcBef>
                          <a:spcPts val="0"/>
                        </a:spcBef>
                        <a:buClr>
                          <a:schemeClr val="dk1"/>
                        </a:buClr>
                        <a:buSzPct val="78571"/>
                        <a:buFont typeface="Arial"/>
                        <a:buNone/>
                      </a:pPr>
                      <a:r>
                        <a:rPr lang="en-US">
                          <a:solidFill>
                            <a:schemeClr val="dk1"/>
                          </a:solidFill>
                        </a:rPr>
                        <a:t>Nonfunctional</a:t>
                      </a:r>
                    </a:p>
                  </a:txBody>
                  <a:tcPr marT="91425" marB="91425" marR="91425" marL="91425">
                    <a:solidFill>
                      <a:srgbClr val="FF0000"/>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1059590" y="795813"/>
            <a:ext cx="7024800" cy="1143000"/>
          </a:xfrm>
          <a:prstGeom prst="rect">
            <a:avLst/>
          </a:prstGeom>
        </p:spPr>
        <p:txBody>
          <a:bodyPr anchorCtr="0" anchor="b" bIns="91425" lIns="91425" rIns="91425" tIns="91425">
            <a:noAutofit/>
          </a:bodyPr>
          <a:lstStyle/>
          <a:p>
            <a:pPr indent="0" lvl="0" marL="0">
              <a:spcBef>
                <a:spcPts val="0"/>
              </a:spcBef>
              <a:buNone/>
            </a:pPr>
            <a:r>
              <a:rPr lang="en-US"/>
              <a:t>Details on PBIs From This  Semester</a:t>
            </a:r>
          </a:p>
        </p:txBody>
      </p:sp>
      <p:sp>
        <p:nvSpPr>
          <p:cNvPr id="289" name="Shape 289"/>
          <p:cNvSpPr txBox="1"/>
          <p:nvPr>
            <p:ph idx="1" type="body"/>
          </p:nvPr>
        </p:nvSpPr>
        <p:spPr>
          <a:xfrm>
            <a:off x="1059591" y="1938826"/>
            <a:ext cx="7567200" cy="4077000"/>
          </a:xfrm>
          <a:prstGeom prst="rect">
            <a:avLst/>
          </a:prstGeom>
          <a:noFill/>
          <a:ln>
            <a:noFill/>
          </a:ln>
        </p:spPr>
        <p:txBody>
          <a:bodyPr anchorCtr="0" anchor="t" bIns="45700" lIns="91425" rIns="91425" tIns="45700">
            <a:noAutofit/>
          </a:bodyPr>
          <a:lstStyle/>
          <a:p>
            <a:pPr lvl="0" rtl="0">
              <a:lnSpc>
                <a:spcPct val="115000"/>
              </a:lnSpc>
              <a:spcBef>
                <a:spcPts val="400"/>
              </a:spcBef>
              <a:buClr>
                <a:schemeClr val="accent1"/>
              </a:buClr>
              <a:buSzPct val="140307"/>
              <a:buFont typeface="Noto Sans Symbols"/>
              <a:buChar char="○"/>
            </a:pPr>
            <a:r>
              <a:rPr lang="en-US" sz="1300">
                <a:solidFill>
                  <a:srgbClr val="94C600"/>
                </a:solidFill>
                <a:latin typeface="Arial"/>
                <a:ea typeface="Arial"/>
                <a:cs typeface="Arial"/>
                <a:sym typeface="Arial"/>
              </a:rPr>
              <a:t></a:t>
            </a:r>
            <a:r>
              <a:rPr lang="en-US" sz="1700">
                <a:solidFill>
                  <a:srgbClr val="3E3D2D"/>
                </a:solidFill>
              </a:rPr>
              <a:t>As a K-5 STEM Supporter, I need the NAO to engage with my students in activities and demos that would encourage their interests in STEM studies and careers so that they will be excited, motivated, and not intimidated to further their studies in STEM subjects to include computer science and robotics.</a:t>
            </a:r>
          </a:p>
          <a:p>
            <a:pPr indent="-336550" lvl="0" marL="914400" rtl="0">
              <a:lnSpc>
                <a:spcPct val="115000"/>
              </a:lnSpc>
              <a:spcBef>
                <a:spcPts val="400"/>
              </a:spcBef>
              <a:buClr>
                <a:srgbClr val="3E3D2D"/>
              </a:buClr>
              <a:buSzPct val="100000"/>
            </a:pPr>
            <a:r>
              <a:rPr lang="en-US" sz="1700">
                <a:solidFill>
                  <a:srgbClr val="3E3D2D"/>
                </a:solidFill>
              </a:rPr>
              <a:t>Numerous demos complete, tested, and ready for release</a:t>
            </a:r>
          </a:p>
          <a:p>
            <a:pPr indent="-336550" lvl="0" marL="914400" rtl="0">
              <a:lnSpc>
                <a:spcPct val="115000"/>
              </a:lnSpc>
              <a:spcBef>
                <a:spcPts val="400"/>
              </a:spcBef>
              <a:buClr>
                <a:srgbClr val="3E3D2D"/>
              </a:buClr>
              <a:buSzPct val="100000"/>
            </a:pPr>
            <a:r>
              <a:rPr lang="en-US" sz="1700">
                <a:solidFill>
                  <a:srgbClr val="3E3D2D"/>
                </a:solidFill>
              </a:rPr>
              <a:t>Always looking for new ideas and opportunities</a:t>
            </a:r>
          </a:p>
          <a:p>
            <a:pPr lvl="0" rtl="0">
              <a:lnSpc>
                <a:spcPct val="115000"/>
              </a:lnSpc>
              <a:spcBef>
                <a:spcPts val="400"/>
              </a:spcBef>
              <a:buClr>
                <a:schemeClr val="accent1"/>
              </a:buClr>
              <a:buSzPct val="140307"/>
              <a:buFont typeface="Noto Sans Symbols"/>
              <a:buChar char="○"/>
            </a:pPr>
            <a:r>
              <a:rPr lang="en-US" sz="1300">
                <a:solidFill>
                  <a:srgbClr val="94C600"/>
                </a:solidFill>
                <a:latin typeface="Arial"/>
                <a:ea typeface="Arial"/>
                <a:cs typeface="Arial"/>
                <a:sym typeface="Arial"/>
              </a:rPr>
              <a:t></a:t>
            </a:r>
            <a:r>
              <a:rPr lang="en-US" sz="1700">
                <a:solidFill>
                  <a:srgbClr val="3E3D2D"/>
                </a:solidFill>
              </a:rPr>
              <a:t>As a S</a:t>
            </a:r>
            <a:r>
              <a:rPr lang="en-US" sz="1700">
                <a:solidFill>
                  <a:srgbClr val="3E3D2D"/>
                </a:solidFill>
              </a:rPr>
              <a:t>T</a:t>
            </a:r>
            <a:r>
              <a:rPr lang="en-US" sz="1700">
                <a:solidFill>
                  <a:srgbClr val="3E3D2D"/>
                </a:solidFill>
              </a:rPr>
              <a:t>EM Supporter, I need the NAO to play the High-Low game with students in an age-appropriate conversational manner (K-5, 6-8, 9-12) to help develop number understanding and algorithmic reasoning skills (bisection searching) so that the students are motivated for further studies of computer science.</a:t>
            </a:r>
          </a:p>
          <a:p>
            <a:pPr indent="-336550" lvl="0" marL="914400" rtl="0">
              <a:lnSpc>
                <a:spcPct val="115000"/>
              </a:lnSpc>
              <a:spcBef>
                <a:spcPts val="400"/>
              </a:spcBef>
              <a:buClr>
                <a:srgbClr val="434343"/>
              </a:buClr>
              <a:buSzPct val="100000"/>
            </a:pPr>
            <a:r>
              <a:rPr lang="en-US" sz="1700">
                <a:solidFill>
                  <a:srgbClr val="3E3D2D"/>
                </a:solidFill>
              </a:rPr>
              <a:t>Ready for Demonstration</a:t>
            </a:r>
          </a:p>
          <a:p>
            <a:pPr indent="-336550" lvl="0" marL="914400" rtl="0">
              <a:lnSpc>
                <a:spcPct val="115000"/>
              </a:lnSpc>
              <a:spcBef>
                <a:spcPts val="400"/>
              </a:spcBef>
              <a:buClr>
                <a:srgbClr val="434343"/>
              </a:buClr>
              <a:buSzPct val="100000"/>
            </a:pPr>
            <a:r>
              <a:rPr lang="en-US" sz="1700">
                <a:solidFill>
                  <a:srgbClr val="3E3D2D"/>
                </a:solidFill>
              </a:rPr>
              <a:t>Needs to be monitored for issues.</a:t>
            </a:r>
          </a:p>
          <a:p>
            <a:pPr indent="0" lvl="0" marL="0" rtl="0">
              <a:lnSpc>
                <a:spcPct val="115000"/>
              </a:lnSpc>
              <a:spcBef>
                <a:spcPts val="400"/>
              </a:spcBef>
              <a:buNone/>
            </a:pPr>
            <a:r>
              <a:t/>
            </a:r>
            <a:endParaRPr sz="1700">
              <a:solidFill>
                <a:srgbClr val="3E3D2D"/>
              </a:solidFill>
            </a:endParaRPr>
          </a:p>
          <a:p>
            <a:pPr indent="0" lvl="0" marL="0" rtl="0">
              <a:lnSpc>
                <a:spcPct val="115000"/>
              </a:lnSpc>
              <a:spcBef>
                <a:spcPts val="400"/>
              </a:spcBef>
              <a:buNone/>
            </a:pPr>
            <a:r>
              <a:t/>
            </a:r>
            <a:endParaRPr sz="1700">
              <a:solidFill>
                <a:srgbClr val="3E3D2D"/>
              </a:solidFill>
            </a:endParaRPr>
          </a:p>
          <a:p>
            <a:pPr indent="0" lvl="0" marL="0" rtl="0">
              <a:lnSpc>
                <a:spcPct val="115000"/>
              </a:lnSpc>
              <a:spcBef>
                <a:spcPts val="400"/>
              </a:spcBef>
              <a:buNone/>
            </a:pPr>
            <a:r>
              <a:t/>
            </a:r>
            <a:endParaRPr sz="1700">
              <a:solidFill>
                <a:srgbClr val="3E3D2D"/>
              </a:solidFill>
            </a:endParaRPr>
          </a:p>
          <a:p>
            <a:pPr indent="0" lvl="0" marL="0" marR="0" rtl="0" algn="l">
              <a:lnSpc>
                <a:spcPct val="90000"/>
              </a:lnSpc>
              <a:spcBef>
                <a:spcPts val="480"/>
              </a:spcBef>
              <a:buNone/>
            </a:pPr>
            <a:r>
              <a:t/>
            </a:r>
            <a:endParaRPr/>
          </a:p>
          <a:p>
            <a:pPr indent="0" lvl="0" marL="0" marR="0" rtl="0" algn="l">
              <a:lnSpc>
                <a:spcPct val="90000"/>
              </a:lnSpc>
              <a:spcBef>
                <a:spcPts val="48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1059590" y="795813"/>
            <a:ext cx="7024800" cy="1143000"/>
          </a:xfrm>
          <a:prstGeom prst="rect">
            <a:avLst/>
          </a:prstGeom>
        </p:spPr>
        <p:txBody>
          <a:bodyPr anchorCtr="0" anchor="b" bIns="91425" lIns="91425" rIns="91425" tIns="91425">
            <a:noAutofit/>
          </a:bodyPr>
          <a:lstStyle/>
          <a:p>
            <a:pPr indent="0" lvl="0" marL="0" rtl="0">
              <a:spcBef>
                <a:spcPts val="0"/>
              </a:spcBef>
              <a:buNone/>
            </a:pPr>
            <a:r>
              <a:rPr lang="en-US"/>
              <a:t>Details on PBIs From This  Semester</a:t>
            </a:r>
          </a:p>
        </p:txBody>
      </p:sp>
      <p:sp>
        <p:nvSpPr>
          <p:cNvPr id="296" name="Shape 296"/>
          <p:cNvSpPr txBox="1"/>
          <p:nvPr>
            <p:ph idx="1" type="body"/>
          </p:nvPr>
        </p:nvSpPr>
        <p:spPr>
          <a:xfrm>
            <a:off x="1059591" y="1938826"/>
            <a:ext cx="7567200" cy="4077000"/>
          </a:xfrm>
          <a:prstGeom prst="rect">
            <a:avLst/>
          </a:prstGeom>
          <a:noFill/>
          <a:ln>
            <a:noFill/>
          </a:ln>
        </p:spPr>
        <p:txBody>
          <a:bodyPr anchorCtr="0" anchor="t" bIns="45700" lIns="91425" rIns="91425" tIns="45700">
            <a:noAutofit/>
          </a:bodyPr>
          <a:lstStyle/>
          <a:p>
            <a:pPr lvl="0" rtl="0">
              <a:lnSpc>
                <a:spcPct val="115000"/>
              </a:lnSpc>
              <a:spcBef>
                <a:spcPts val="400"/>
              </a:spcBef>
              <a:buClr>
                <a:schemeClr val="accent1"/>
              </a:buClr>
              <a:buSzPct val="140307"/>
              <a:buFont typeface="Noto Sans Symbols"/>
              <a:buChar char="○"/>
            </a:pPr>
            <a:r>
              <a:rPr lang="en-US" sz="1300">
                <a:solidFill>
                  <a:srgbClr val="94C600"/>
                </a:solidFill>
                <a:latin typeface="Arial"/>
                <a:ea typeface="Arial"/>
                <a:cs typeface="Arial"/>
                <a:sym typeface="Arial"/>
              </a:rPr>
              <a:t></a:t>
            </a:r>
            <a:r>
              <a:rPr lang="en-US" sz="1700">
                <a:solidFill>
                  <a:srgbClr val="3E3D2D"/>
                </a:solidFill>
              </a:rPr>
              <a:t>As a Developer for the NAO, I need the NAO to perform animated emotional responses (with or without speaking) to indicate surprise, thinking/pondering, happy, sad, excited, 'whatever' attitude, 'What'z up?', and other similar emotions.</a:t>
            </a:r>
          </a:p>
          <a:p>
            <a:pPr indent="-336550" lvl="0" marL="914400" rtl="0">
              <a:lnSpc>
                <a:spcPct val="115000"/>
              </a:lnSpc>
              <a:spcBef>
                <a:spcPts val="400"/>
              </a:spcBef>
              <a:buClr>
                <a:srgbClr val="3E3D2D"/>
              </a:buClr>
              <a:buSzPct val="100000"/>
            </a:pPr>
            <a:r>
              <a:rPr lang="en-US" sz="1700">
                <a:solidFill>
                  <a:srgbClr val="3E3D2D"/>
                </a:solidFill>
              </a:rPr>
              <a:t>Several emotions complete and integrated into demos</a:t>
            </a:r>
          </a:p>
          <a:p>
            <a:pPr indent="-336550" lvl="0" marL="914400" rtl="0">
              <a:lnSpc>
                <a:spcPct val="115000"/>
              </a:lnSpc>
              <a:spcBef>
                <a:spcPts val="400"/>
              </a:spcBef>
              <a:buClr>
                <a:srgbClr val="3E3D2D"/>
              </a:buClr>
              <a:buSzPct val="100000"/>
            </a:pPr>
            <a:r>
              <a:rPr lang="en-US" sz="1700">
                <a:solidFill>
                  <a:srgbClr val="3E3D2D"/>
                </a:solidFill>
              </a:rPr>
              <a:t>Looking for more ideas and opportunities</a:t>
            </a:r>
          </a:p>
          <a:p>
            <a:pPr lvl="0" rtl="0">
              <a:lnSpc>
                <a:spcPct val="115000"/>
              </a:lnSpc>
              <a:spcBef>
                <a:spcPts val="400"/>
              </a:spcBef>
              <a:buClr>
                <a:schemeClr val="accent1"/>
              </a:buClr>
              <a:buSzPct val="140307"/>
              <a:buFont typeface="Noto Sans Symbols"/>
              <a:buChar char="○"/>
            </a:pPr>
            <a:r>
              <a:rPr lang="en-US" sz="1300">
                <a:solidFill>
                  <a:srgbClr val="94C600"/>
                </a:solidFill>
                <a:latin typeface="Arial"/>
                <a:ea typeface="Arial"/>
                <a:cs typeface="Arial"/>
                <a:sym typeface="Arial"/>
              </a:rPr>
              <a:t></a:t>
            </a:r>
            <a:r>
              <a:rPr lang="en-US" sz="1700">
                <a:solidFill>
                  <a:srgbClr val="3E3D2D"/>
                </a:solidFill>
              </a:rPr>
              <a:t>As a Special Needs K-5 Educator, I need the NAO to say (in an animated manner), "Uh, I am upset right now.  May I have a break, please" so that the student will understand that it is okay to feel upset and ask for a break.</a:t>
            </a:r>
          </a:p>
          <a:p>
            <a:pPr indent="-336550" lvl="0" marL="914400" rtl="0">
              <a:lnSpc>
                <a:spcPct val="115000"/>
              </a:lnSpc>
              <a:spcBef>
                <a:spcPts val="400"/>
              </a:spcBef>
              <a:buClr>
                <a:srgbClr val="434343"/>
              </a:buClr>
              <a:buSzPct val="100000"/>
            </a:pPr>
            <a:r>
              <a:rPr lang="en-US" sz="1700">
                <a:solidFill>
                  <a:srgbClr val="3E3D2D"/>
                </a:solidFill>
              </a:rPr>
              <a:t>Couple of demos complete</a:t>
            </a:r>
          </a:p>
          <a:p>
            <a:pPr indent="-336550" lvl="0" marL="914400" rtl="0">
              <a:lnSpc>
                <a:spcPct val="115000"/>
              </a:lnSpc>
              <a:spcBef>
                <a:spcPts val="400"/>
              </a:spcBef>
              <a:buClr>
                <a:srgbClr val="434343"/>
              </a:buClr>
              <a:buSzPct val="100000"/>
            </a:pPr>
            <a:r>
              <a:rPr lang="en-US" sz="1700">
                <a:solidFill>
                  <a:srgbClr val="3E3D2D"/>
                </a:solidFill>
              </a:rPr>
              <a:t>Need more thorough testing with teachers and some kids</a:t>
            </a:r>
          </a:p>
          <a:p>
            <a:pPr indent="0" lvl="0" marL="0" rtl="0">
              <a:lnSpc>
                <a:spcPct val="115000"/>
              </a:lnSpc>
              <a:spcBef>
                <a:spcPts val="400"/>
              </a:spcBef>
              <a:buNone/>
            </a:pPr>
            <a:r>
              <a:t/>
            </a:r>
            <a:endParaRPr sz="1700">
              <a:solidFill>
                <a:srgbClr val="3E3D2D"/>
              </a:solidFill>
            </a:endParaRPr>
          </a:p>
          <a:p>
            <a:pPr indent="0" lvl="0" marL="0" rtl="0">
              <a:lnSpc>
                <a:spcPct val="115000"/>
              </a:lnSpc>
              <a:spcBef>
                <a:spcPts val="400"/>
              </a:spcBef>
              <a:buNone/>
            </a:pPr>
            <a:r>
              <a:t/>
            </a:r>
            <a:endParaRPr sz="1700">
              <a:solidFill>
                <a:srgbClr val="3E3D2D"/>
              </a:solidFill>
            </a:endParaRPr>
          </a:p>
          <a:p>
            <a:pPr indent="0" lvl="0" marL="0" rtl="0">
              <a:lnSpc>
                <a:spcPct val="115000"/>
              </a:lnSpc>
              <a:spcBef>
                <a:spcPts val="400"/>
              </a:spcBef>
              <a:buNone/>
            </a:pPr>
            <a:r>
              <a:t/>
            </a:r>
            <a:endParaRPr sz="1700">
              <a:solidFill>
                <a:srgbClr val="3E3D2D"/>
              </a:solidFill>
            </a:endParaRPr>
          </a:p>
          <a:p>
            <a:pPr indent="0" lvl="0" marL="0" marR="0" rtl="0" algn="l">
              <a:lnSpc>
                <a:spcPct val="90000"/>
              </a:lnSpc>
              <a:spcBef>
                <a:spcPts val="480"/>
              </a:spcBef>
              <a:buNone/>
            </a:pPr>
            <a:r>
              <a:t/>
            </a:r>
            <a:endParaRPr/>
          </a:p>
          <a:p>
            <a:pPr indent="0" lvl="0" marL="0" marR="0" rtl="0" algn="l">
              <a:lnSpc>
                <a:spcPct val="90000"/>
              </a:lnSpc>
              <a:spcBef>
                <a:spcPts val="48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1043490" y="1027663"/>
            <a:ext cx="7024744"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accent1"/>
              </a:buClr>
              <a:buSzPct val="25000"/>
              <a:buFont typeface="Century Gothic"/>
              <a:buNone/>
            </a:pPr>
            <a:r>
              <a:rPr b="0" i="0" lang="en-US" sz="3600" u="none" cap="none" strike="noStrike">
                <a:solidFill>
                  <a:schemeClr val="accent1"/>
                </a:solidFill>
                <a:latin typeface="Century Gothic"/>
                <a:ea typeface="Century Gothic"/>
                <a:cs typeface="Century Gothic"/>
                <a:sym typeface="Century Gothic"/>
              </a:rPr>
              <a:t>Sprint </a:t>
            </a:r>
            <a:r>
              <a:rPr lang="en-US" sz="3600"/>
              <a:t>3</a:t>
            </a:r>
            <a:r>
              <a:rPr b="0" i="0" lang="en-US" sz="3600" u="none" cap="none" strike="noStrike">
                <a:solidFill>
                  <a:schemeClr val="accent1"/>
                </a:solidFill>
                <a:latin typeface="Century Gothic"/>
                <a:ea typeface="Century Gothic"/>
                <a:cs typeface="Century Gothic"/>
                <a:sym typeface="Century Gothic"/>
              </a:rPr>
              <a:t> Retrospective Meeting</a:t>
            </a:r>
          </a:p>
        </p:txBody>
      </p:sp>
      <p:sp>
        <p:nvSpPr>
          <p:cNvPr id="302" name="Shape 302"/>
          <p:cNvSpPr txBox="1"/>
          <p:nvPr>
            <p:ph idx="1" type="body"/>
          </p:nvPr>
        </p:nvSpPr>
        <p:spPr>
          <a:xfrm>
            <a:off x="1043491" y="2257951"/>
            <a:ext cx="7567200" cy="4077000"/>
          </a:xfrm>
          <a:prstGeom prst="rect">
            <a:avLst/>
          </a:prstGeom>
          <a:noFill/>
          <a:ln>
            <a:noFill/>
          </a:ln>
        </p:spPr>
        <p:txBody>
          <a:bodyPr anchorCtr="0" anchor="t" bIns="45700" lIns="91425" rIns="91425" tIns="45700">
            <a:noAutofit/>
          </a:bodyPr>
          <a:lstStyle/>
          <a:p>
            <a:pPr indent="0" lvl="0" marL="0" marR="0" rtl="0" algn="l">
              <a:lnSpc>
                <a:spcPct val="90000"/>
              </a:lnSpc>
              <a:spcBef>
                <a:spcPts val="480"/>
              </a:spcBef>
              <a:buNone/>
            </a:pPr>
            <a:r>
              <a:rPr lang="en-US"/>
              <a:t>Good</a:t>
            </a:r>
          </a:p>
          <a:p>
            <a:pPr indent="-279400" lvl="0" marL="342900" marR="0" rtl="0" algn="l">
              <a:lnSpc>
                <a:spcPct val="90000"/>
              </a:lnSpc>
              <a:spcBef>
                <a:spcPts val="480"/>
              </a:spcBef>
              <a:buClr>
                <a:schemeClr val="accent1"/>
              </a:buClr>
              <a:buSzPct val="76000"/>
              <a:buFont typeface="Noto Sans Symbols"/>
              <a:buChar char="○"/>
            </a:pPr>
            <a:r>
              <a:rPr lang="en-US"/>
              <a:t>Met all objectives in estimated time</a:t>
            </a:r>
          </a:p>
          <a:p>
            <a:pPr indent="-279400" lvl="0" marL="342900" marR="0" rtl="0" algn="l">
              <a:lnSpc>
                <a:spcPct val="90000"/>
              </a:lnSpc>
              <a:spcBef>
                <a:spcPts val="480"/>
              </a:spcBef>
              <a:buClr>
                <a:schemeClr val="accent1"/>
              </a:buClr>
              <a:buSzPct val="76000"/>
              <a:buFont typeface="Noto Sans Symbols"/>
              <a:buChar char="○"/>
            </a:pPr>
            <a:r>
              <a:rPr lang="en-US"/>
              <a:t>Solid work distribution</a:t>
            </a:r>
          </a:p>
          <a:p>
            <a:pPr indent="-279400" lvl="0" marL="342900" marR="0" rtl="0" algn="l">
              <a:lnSpc>
                <a:spcPct val="90000"/>
              </a:lnSpc>
              <a:spcBef>
                <a:spcPts val="480"/>
              </a:spcBef>
              <a:buClr>
                <a:schemeClr val="accent1"/>
              </a:buClr>
              <a:buSzPct val="76000"/>
              <a:buFont typeface="Noto Sans Symbols"/>
              <a:buChar char="○"/>
            </a:pPr>
            <a:r>
              <a:rPr lang="en-US"/>
              <a:t>Better teamwork and communication</a:t>
            </a:r>
          </a:p>
          <a:p>
            <a:pPr indent="-279400" lvl="0" marL="342900" marR="0" rtl="0" algn="l">
              <a:lnSpc>
                <a:spcPct val="90000"/>
              </a:lnSpc>
              <a:spcBef>
                <a:spcPts val="480"/>
              </a:spcBef>
              <a:buClr>
                <a:schemeClr val="accent1"/>
              </a:buClr>
              <a:buSzPct val="76000"/>
              <a:buFont typeface="Noto Sans Symbols"/>
              <a:buChar char="○"/>
            </a:pPr>
            <a:r>
              <a:rPr lang="en-US"/>
              <a:t>Great demo with kids that provided feedback</a:t>
            </a:r>
          </a:p>
          <a:p>
            <a:pPr indent="0" lvl="0" marL="0" marR="0" rtl="0" algn="l">
              <a:lnSpc>
                <a:spcPct val="90000"/>
              </a:lnSpc>
              <a:spcBef>
                <a:spcPts val="480"/>
              </a:spcBef>
              <a:buNone/>
            </a:pPr>
            <a:r>
              <a:rPr lang="en-US"/>
              <a:t>Bad</a:t>
            </a:r>
          </a:p>
          <a:p>
            <a:pPr indent="-279400" lvl="0" marL="342900" marR="0" rtl="0" algn="l">
              <a:lnSpc>
                <a:spcPct val="90000"/>
              </a:lnSpc>
              <a:spcBef>
                <a:spcPts val="480"/>
              </a:spcBef>
              <a:buClr>
                <a:schemeClr val="accent1"/>
              </a:buClr>
              <a:buSzPct val="76000"/>
              <a:buFont typeface="Noto Sans Symbols"/>
              <a:buChar char="○"/>
            </a:pPr>
            <a:r>
              <a:rPr lang="en-US"/>
              <a:t>Robot issues during demo</a:t>
            </a:r>
          </a:p>
          <a:p>
            <a:pPr indent="-279400" lvl="0" marL="342900" marR="0" rtl="0" algn="l">
              <a:lnSpc>
                <a:spcPct val="90000"/>
              </a:lnSpc>
              <a:spcBef>
                <a:spcPts val="480"/>
              </a:spcBef>
              <a:buClr>
                <a:schemeClr val="accent1"/>
              </a:buClr>
              <a:buSzPct val="76000"/>
              <a:buFont typeface="Noto Sans Symbols"/>
              <a:buChar char="○"/>
            </a:pPr>
            <a:r>
              <a:rPr lang="en-US"/>
              <a:t>Demoed the wrong things to the kids</a:t>
            </a:r>
          </a:p>
          <a:p>
            <a:pPr indent="-279400" lvl="0" marL="342900" marR="0" rtl="0" algn="l">
              <a:lnSpc>
                <a:spcPct val="90000"/>
              </a:lnSpc>
              <a:spcBef>
                <a:spcPts val="480"/>
              </a:spcBef>
              <a:buClr>
                <a:schemeClr val="accent1"/>
              </a:buClr>
              <a:buSzPct val="76000"/>
              <a:buFont typeface="Noto Sans Symbols"/>
              <a:buChar char="○"/>
            </a:pPr>
            <a:r>
              <a:rPr lang="en-US"/>
              <a:t>Rushed Sprint Review Presentation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ph type="title"/>
          </p:nvPr>
        </p:nvSpPr>
        <p:spPr>
          <a:xfrm>
            <a:off x="1059590" y="699213"/>
            <a:ext cx="7024800"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accent1"/>
              </a:buClr>
              <a:buSzPct val="25000"/>
              <a:buFont typeface="Century Gothic"/>
              <a:buNone/>
            </a:pPr>
            <a:r>
              <a:rPr b="0" i="0" lang="en-US" sz="4000" u="none" cap="none" strike="noStrike">
                <a:solidFill>
                  <a:schemeClr val="accent1"/>
                </a:solidFill>
                <a:latin typeface="Century Gothic"/>
                <a:ea typeface="Century Gothic"/>
                <a:cs typeface="Century Gothic"/>
                <a:sym typeface="Century Gothic"/>
              </a:rPr>
              <a:t>Sprint </a:t>
            </a:r>
            <a:r>
              <a:rPr lang="en-US"/>
              <a:t>4</a:t>
            </a:r>
            <a:r>
              <a:rPr b="0" i="0" lang="en-US" sz="4000" u="none" cap="none" strike="noStrike">
                <a:solidFill>
                  <a:schemeClr val="accent1"/>
                </a:solidFill>
                <a:latin typeface="Century Gothic"/>
                <a:ea typeface="Century Gothic"/>
                <a:cs typeface="Century Gothic"/>
                <a:sym typeface="Century Gothic"/>
              </a:rPr>
              <a:t> Tasks</a:t>
            </a:r>
          </a:p>
        </p:txBody>
      </p:sp>
      <p:sp>
        <p:nvSpPr>
          <p:cNvPr id="308" name="Shape 308"/>
          <p:cNvSpPr txBox="1"/>
          <p:nvPr>
            <p:ph idx="1" type="body"/>
          </p:nvPr>
        </p:nvSpPr>
        <p:spPr>
          <a:xfrm>
            <a:off x="1043491" y="2323651"/>
            <a:ext cx="6777300" cy="3509100"/>
          </a:xfrm>
          <a:prstGeom prst="rect">
            <a:avLst/>
          </a:prstGeom>
          <a:noFill/>
          <a:ln>
            <a:noFill/>
          </a:ln>
        </p:spPr>
        <p:txBody>
          <a:bodyPr anchorCtr="0" anchor="t" bIns="45700" lIns="91425" rIns="91425" tIns="45700">
            <a:noAutofit/>
          </a:bodyPr>
          <a:lstStyle/>
          <a:p>
            <a:pPr indent="-313232" lvl="0" marL="342900" marR="0" rtl="0" algn="l">
              <a:lnSpc>
                <a:spcPct val="90000"/>
              </a:lnSpc>
              <a:spcBef>
                <a:spcPts val="0"/>
              </a:spcBef>
              <a:spcAft>
                <a:spcPts val="0"/>
              </a:spcAft>
              <a:buClr>
                <a:schemeClr val="accent1"/>
              </a:buClr>
              <a:buSzPct val="100909"/>
              <a:buFont typeface="Noto Sans Symbols"/>
              <a:buChar char="○"/>
            </a:pPr>
            <a:r>
              <a:rPr lang="en-US" sz="2220"/>
              <a:t>Report In Animation (2 hrs)</a:t>
            </a:r>
          </a:p>
          <a:p>
            <a:pPr indent="-313232" lvl="0" marL="342900" marR="0" rtl="0" algn="l">
              <a:lnSpc>
                <a:spcPct val="90000"/>
              </a:lnSpc>
              <a:spcBef>
                <a:spcPts val="0"/>
              </a:spcBef>
              <a:spcAft>
                <a:spcPts val="0"/>
              </a:spcAft>
              <a:buClr>
                <a:schemeClr val="accent1"/>
              </a:buClr>
              <a:buSzPct val="100909"/>
              <a:buFont typeface="Noto Sans Symbols"/>
              <a:buChar char="○"/>
            </a:pPr>
            <a:r>
              <a:rPr lang="en-US" sz="2220"/>
              <a:t>Develop presentation plan (4 hrs)</a:t>
            </a:r>
          </a:p>
          <a:p>
            <a:pPr indent="-313232" lvl="0" marL="342900" marR="0" rtl="0" algn="l">
              <a:lnSpc>
                <a:spcPct val="90000"/>
              </a:lnSpc>
              <a:spcBef>
                <a:spcPts val="0"/>
              </a:spcBef>
              <a:spcAft>
                <a:spcPts val="0"/>
              </a:spcAft>
              <a:buClr>
                <a:schemeClr val="accent1"/>
              </a:buClr>
              <a:buSzPct val="100909"/>
              <a:buFont typeface="Noto Sans Symbols"/>
              <a:buChar char="○"/>
            </a:pPr>
            <a:r>
              <a:rPr lang="en-US" sz="2220"/>
              <a:t>Investigate and fix issues from demo (14 hrs)</a:t>
            </a:r>
          </a:p>
          <a:p>
            <a:pPr indent="-313232" lvl="0" marL="342900" marR="0" rtl="0" algn="l">
              <a:lnSpc>
                <a:spcPct val="90000"/>
              </a:lnSpc>
              <a:spcBef>
                <a:spcPts val="0"/>
              </a:spcBef>
              <a:spcAft>
                <a:spcPts val="0"/>
              </a:spcAft>
              <a:buClr>
                <a:schemeClr val="accent1"/>
              </a:buClr>
              <a:buSzPct val="100909"/>
              <a:buFont typeface="Noto Sans Symbols"/>
              <a:buChar char="○"/>
            </a:pPr>
            <a:r>
              <a:rPr lang="en-US" sz="2220"/>
              <a:t>Voice Standardization (4 hrs)</a:t>
            </a:r>
          </a:p>
          <a:p>
            <a:pPr indent="-313232" lvl="0" marL="342900" marR="0" rtl="0" algn="l">
              <a:lnSpc>
                <a:spcPct val="90000"/>
              </a:lnSpc>
              <a:spcBef>
                <a:spcPts val="0"/>
              </a:spcBef>
              <a:spcAft>
                <a:spcPts val="0"/>
              </a:spcAft>
              <a:buClr>
                <a:schemeClr val="accent1"/>
              </a:buClr>
              <a:buSzPct val="100909"/>
              <a:buFont typeface="Noto Sans Symbols"/>
              <a:buChar char="○"/>
            </a:pPr>
            <a:r>
              <a:rPr lang="en-US" sz="2220"/>
              <a:t>RPS prompt change “I have ____ ….” (2 hrs)</a:t>
            </a:r>
          </a:p>
          <a:p>
            <a:pPr indent="-313232" lvl="0" marL="342900" marR="0" rtl="0" algn="l">
              <a:lnSpc>
                <a:spcPct val="90000"/>
              </a:lnSpc>
              <a:spcBef>
                <a:spcPts val="0"/>
              </a:spcBef>
              <a:spcAft>
                <a:spcPts val="0"/>
              </a:spcAft>
              <a:buClr>
                <a:schemeClr val="accent1"/>
              </a:buClr>
              <a:buSzPct val="100909"/>
              <a:buFont typeface="Noto Sans Symbols"/>
              <a:buChar char="○"/>
            </a:pPr>
            <a:r>
              <a:rPr lang="en-US" sz="2220"/>
              <a:t>Fix “Chicken Thrusts” (4 hrs)</a:t>
            </a:r>
          </a:p>
          <a:p>
            <a:pPr indent="-313232" lvl="0" marL="342900" marR="0" rtl="0" algn="l">
              <a:lnSpc>
                <a:spcPct val="90000"/>
              </a:lnSpc>
              <a:spcBef>
                <a:spcPts val="0"/>
              </a:spcBef>
              <a:spcAft>
                <a:spcPts val="0"/>
              </a:spcAft>
              <a:buClr>
                <a:schemeClr val="accent1"/>
              </a:buClr>
              <a:buSzPct val="100909"/>
              <a:buFont typeface="Noto Sans Symbols"/>
              <a:buChar char="○"/>
            </a:pPr>
            <a:r>
              <a:rPr lang="en-US" sz="2220"/>
              <a:t>Victory poses on win (4 hrs)</a:t>
            </a:r>
          </a:p>
          <a:p>
            <a:pPr indent="-313232" lvl="0" marL="342900" marR="0" rtl="0" algn="l">
              <a:lnSpc>
                <a:spcPct val="90000"/>
              </a:lnSpc>
              <a:spcBef>
                <a:spcPts val="0"/>
              </a:spcBef>
              <a:spcAft>
                <a:spcPts val="0"/>
              </a:spcAft>
              <a:buClr>
                <a:schemeClr val="accent1"/>
              </a:buClr>
              <a:buSzPct val="100909"/>
              <a:buFont typeface="Noto Sans Symbols"/>
              <a:buChar char="○"/>
            </a:pPr>
            <a:r>
              <a:rPr lang="en-US" sz="2220"/>
              <a:t>Code simplification (12 hrs)</a:t>
            </a:r>
          </a:p>
          <a:p>
            <a:pPr indent="-313232" lvl="0" marL="342900" marR="0" rtl="0" algn="l">
              <a:lnSpc>
                <a:spcPct val="90000"/>
              </a:lnSpc>
              <a:spcBef>
                <a:spcPts val="0"/>
              </a:spcBef>
              <a:spcAft>
                <a:spcPts val="0"/>
              </a:spcAft>
              <a:buClr>
                <a:schemeClr val="accent1"/>
              </a:buClr>
              <a:buSzPct val="100909"/>
              <a:buFont typeface="Noto Sans Symbols"/>
              <a:buChar char="○"/>
            </a:pPr>
            <a:r>
              <a:rPr lang="en-US" sz="2220"/>
              <a:t>Cheers (4 hrs)</a:t>
            </a:r>
          </a:p>
          <a:p>
            <a:pPr indent="-313232" lvl="0" marL="342900" marR="0" rtl="0" algn="l">
              <a:lnSpc>
                <a:spcPct val="90000"/>
              </a:lnSpc>
              <a:spcBef>
                <a:spcPts val="0"/>
              </a:spcBef>
              <a:spcAft>
                <a:spcPts val="0"/>
              </a:spcAft>
              <a:buClr>
                <a:schemeClr val="accent1"/>
              </a:buClr>
              <a:buSzPct val="100909"/>
              <a:buFont typeface="Noto Sans Symbols"/>
              <a:buChar char="○"/>
            </a:pPr>
            <a:r>
              <a:rPr lang="en-US" sz="2220"/>
              <a:t>Add changes to demo (2 hrs)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ph type="title"/>
          </p:nvPr>
        </p:nvSpPr>
        <p:spPr>
          <a:xfrm>
            <a:off x="1043490" y="1027663"/>
            <a:ext cx="7024744"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accent1"/>
              </a:buClr>
              <a:buSzPct val="25000"/>
              <a:buFont typeface="Century Gothic"/>
              <a:buNone/>
            </a:pPr>
            <a:r>
              <a:rPr b="0" i="0" lang="en-US" sz="4000" u="none" cap="none" strike="noStrike">
                <a:solidFill>
                  <a:schemeClr val="accent1"/>
                </a:solidFill>
                <a:latin typeface="Century Gothic"/>
                <a:ea typeface="Century Gothic"/>
                <a:cs typeface="Century Gothic"/>
                <a:sym typeface="Century Gothic"/>
              </a:rPr>
              <a:t>Design Model</a:t>
            </a:r>
          </a:p>
        </p:txBody>
      </p:sp>
      <p:sp>
        <p:nvSpPr>
          <p:cNvPr id="315" name="Shape 315"/>
          <p:cNvSpPr txBox="1"/>
          <p:nvPr>
            <p:ph idx="1" type="body"/>
          </p:nvPr>
        </p:nvSpPr>
        <p:spPr>
          <a:xfrm>
            <a:off x="1043491" y="2323651"/>
            <a:ext cx="6777317" cy="3508977"/>
          </a:xfrm>
          <a:prstGeom prst="rect">
            <a:avLst/>
          </a:prstGeom>
          <a:noFill/>
          <a:ln>
            <a:noFill/>
          </a:ln>
        </p:spPr>
        <p:txBody>
          <a:bodyPr anchorCtr="0" anchor="t" bIns="45700" lIns="91425" rIns="91425" tIns="45700">
            <a:noAutofit/>
          </a:bodyPr>
          <a:lstStyle/>
          <a:p>
            <a:pPr indent="-279400" lvl="0" marL="342900" marR="0" rtl="0" algn="l">
              <a:spcBef>
                <a:spcPts val="0"/>
              </a:spcBef>
              <a:spcAft>
                <a:spcPts val="0"/>
              </a:spcAft>
              <a:buClr>
                <a:schemeClr val="accent1"/>
              </a:buClr>
              <a:buSzPct val="76000"/>
              <a:buFont typeface="Noto Sans Symbols"/>
              <a:buChar char="○"/>
            </a:pPr>
            <a:r>
              <a:rPr b="0" i="0" lang="en-US" sz="2400" u="none" cap="none" strike="noStrike">
                <a:solidFill>
                  <a:schemeClr val="dk2"/>
                </a:solidFill>
                <a:latin typeface="Century Gothic"/>
                <a:ea typeface="Century Gothic"/>
                <a:cs typeface="Century Gothic"/>
                <a:sym typeface="Century Gothic"/>
              </a:rPr>
              <a:t>System architecture</a:t>
            </a:r>
          </a:p>
          <a:p>
            <a:pPr indent="-284480" lvl="1" marL="640080" marR="0" rtl="0" algn="l">
              <a:spcBef>
                <a:spcPts val="440"/>
              </a:spcBef>
              <a:spcAft>
                <a:spcPts val="0"/>
              </a:spcAft>
              <a:buClr>
                <a:schemeClr val="accent1"/>
              </a:buClr>
              <a:buSzPct val="76000"/>
              <a:buFont typeface="Noto Sans Symbols"/>
              <a:buChar char="○"/>
            </a:pPr>
            <a:r>
              <a:rPr b="0" i="0" lang="en-US" sz="2200" u="none" cap="none" strike="noStrike">
                <a:solidFill>
                  <a:schemeClr val="dk2"/>
                </a:solidFill>
                <a:latin typeface="Century Gothic"/>
                <a:ea typeface="Century Gothic"/>
                <a:cs typeface="Century Gothic"/>
                <a:sym typeface="Century Gothic"/>
              </a:rPr>
              <a:t>Choregraphe</a:t>
            </a:r>
          </a:p>
          <a:p>
            <a:pPr indent="-284480" lvl="1" marL="640080" marR="0" rtl="0" algn="l">
              <a:spcBef>
                <a:spcPts val="440"/>
              </a:spcBef>
              <a:buClr>
                <a:schemeClr val="accent1"/>
              </a:buClr>
              <a:buSzPct val="76000"/>
              <a:buFont typeface="Noto Sans Symbols"/>
              <a:buChar char="○"/>
            </a:pPr>
            <a:r>
              <a:rPr b="0" i="0" lang="en-US" sz="2200" u="none" cap="none" strike="noStrike">
                <a:solidFill>
                  <a:schemeClr val="dk2"/>
                </a:solidFill>
                <a:latin typeface="Century Gothic"/>
                <a:ea typeface="Century Gothic"/>
                <a:cs typeface="Century Gothic"/>
                <a:sym typeface="Century Gothic"/>
              </a:rPr>
              <a:t>Nao Robot</a:t>
            </a:r>
          </a:p>
          <a:p>
            <a:pPr indent="-284480" lvl="1" marL="640080" marR="0" rtl="0" algn="l">
              <a:spcBef>
                <a:spcPts val="440"/>
              </a:spcBef>
              <a:buClr>
                <a:schemeClr val="accent1"/>
              </a:buClr>
              <a:buSzPct val="76000"/>
              <a:buFont typeface="Noto Sans Symbols"/>
              <a:buChar char="○"/>
            </a:pPr>
            <a:r>
              <a:rPr lang="en-US"/>
              <a:t>BB8</a:t>
            </a:r>
          </a:p>
          <a:p>
            <a:pPr indent="-284480" lvl="1" marL="640080" marR="0" rtl="0" algn="l">
              <a:spcBef>
                <a:spcPts val="440"/>
              </a:spcBef>
              <a:buClr>
                <a:schemeClr val="accent1"/>
              </a:buClr>
              <a:buSzPct val="76000"/>
              <a:buFont typeface="Noto Sans Symbols"/>
              <a:buChar char="○"/>
            </a:pPr>
            <a:r>
              <a:rPr lang="en-US"/>
              <a:t>Force Band</a:t>
            </a:r>
          </a:p>
        </p:txBody>
      </p:sp>
    </p:spTree>
  </p:cSld>
  <p:clrMapOvr>
    <a:masterClrMapping/>
  </p:clrMapOvr>
</p:sld>
</file>

<file path=ppt/theme/theme1.xml><?xml version="1.0" encoding="utf-8"?>
<a:theme xmlns:a="http://schemas.openxmlformats.org/drawingml/2006/main" xmlns:r="http://schemas.openxmlformats.org/officeDocument/2006/relationships"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